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5.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6.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7.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8.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9.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0.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11.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1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13.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14.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15.xml" ContentType="application/vnd.openxmlformats-officedocument.theme+xml"/>
  <Override PartName="/ppt/tags/tag44.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16.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theme/theme17.xml" ContentType="application/vnd.openxmlformats-officedocument.theme+xml"/>
  <Override PartName="/ppt/tags/tag45.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82" r:id="rId2"/>
    <p:sldMasterId id="2147483820" r:id="rId3"/>
    <p:sldMasterId id="2147483861" r:id="rId4"/>
    <p:sldMasterId id="2147483899" r:id="rId5"/>
    <p:sldMasterId id="2147483946" r:id="rId6"/>
    <p:sldMasterId id="2147483983" r:id="rId7"/>
    <p:sldMasterId id="2147484021" r:id="rId8"/>
    <p:sldMasterId id="2147484059" r:id="rId9"/>
    <p:sldMasterId id="2147484097" r:id="rId10"/>
    <p:sldMasterId id="2147484136" r:id="rId11"/>
    <p:sldMasterId id="2147484174" r:id="rId12"/>
    <p:sldMasterId id="2147484213" r:id="rId13"/>
    <p:sldMasterId id="2147484252" r:id="rId14"/>
    <p:sldMasterId id="2147484300" r:id="rId15"/>
    <p:sldMasterId id="2147484314" r:id="rId16"/>
    <p:sldMasterId id="2147484352" r:id="rId17"/>
  </p:sldMasterIdLst>
  <p:notesMasterIdLst>
    <p:notesMasterId r:id="rId27"/>
  </p:notesMasterIdLst>
  <p:handoutMasterIdLst>
    <p:handoutMasterId r:id="rId28"/>
  </p:handoutMasterIdLst>
  <p:sldIdLst>
    <p:sldId id="2147470441" r:id="rId18"/>
    <p:sldId id="3047" r:id="rId19"/>
    <p:sldId id="2147377585" r:id="rId20"/>
    <p:sldId id="2147470440" r:id="rId21"/>
    <p:sldId id="2147377641" r:id="rId22"/>
    <p:sldId id="3046" r:id="rId23"/>
    <p:sldId id="2147470447" r:id="rId24"/>
    <p:sldId id="2147470444" r:id="rId25"/>
    <p:sldId id="3040"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Maersk Headline" panose="00000500000000000000" pitchFamily="2" charset="0"/>
      <p:regular r:id="rId33"/>
      <p:bold r:id="rId34"/>
    </p:embeddedFont>
    <p:embeddedFont>
      <p:font typeface="Maersk Headline Light" panose="00000400000000000000" pitchFamily="2" charset="0"/>
      <p:regular r:id="rId35"/>
      <p:italic r:id="rId36"/>
    </p:embeddedFont>
    <p:embeddedFont>
      <p:font typeface="Maersk Headline Office" panose="00000500000000000000" pitchFamily="2" charset="0"/>
      <p:regular r:id="rId37"/>
      <p:bold r:id="rId38"/>
      <p:italic r:id="rId39"/>
      <p:boldItalic r:id="rId40"/>
    </p:embeddedFont>
    <p:embeddedFont>
      <p:font typeface="Maersk Headline Office Light" panose="00000400000000000000" pitchFamily="2" charset="0"/>
      <p:regular r:id="rId41"/>
    </p:embeddedFont>
    <p:embeddedFont>
      <p:font typeface="Maersk Text" panose="00000500000000000000" pitchFamily="2" charset="0"/>
      <p:regular r:id="rId42"/>
      <p:bold r:id="rId43"/>
      <p:italic r:id="rId44"/>
      <p:boldItalic r:id="rId45"/>
    </p:embeddedFont>
    <p:embeddedFont>
      <p:font typeface="Maersk Text Office" panose="00000500000000000000" pitchFamily="2" charset="0"/>
      <p:regular r:id="rId46"/>
      <p:bold r:id="rId47"/>
    </p:embeddedFont>
    <p:embeddedFont>
      <p:font typeface="Maersk Text Office Light" panose="00000400000000000000" pitchFamily="2" charset="0"/>
      <p:regular r:id="rId48"/>
      <p:italic r:id="rId49"/>
    </p:embeddedFont>
    <p:embeddedFont>
      <p:font typeface="MaerskText-Light" panose="00000400000000000000" charset="0"/>
      <p:regular r:id="rId50"/>
    </p:embeddedFont>
    <p:embeddedFont>
      <p:font typeface="Verdana" panose="020B060403050404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D246B-7DF0-4F25-97A4-5CDC8619062B}" v="1" dt="2022-11-29T23:21:46.790"/>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99" autoAdjust="0"/>
    <p:restoredTop sz="73706" autoAdjust="0"/>
  </p:normalViewPr>
  <p:slideViewPr>
    <p:cSldViewPr snapToGrid="0" showGuides="1">
      <p:cViewPr varScale="1">
        <p:scale>
          <a:sx n="93" d="100"/>
          <a:sy n="93" d="100"/>
        </p:scale>
        <p:origin x="1800" y="90"/>
      </p:cViewPr>
      <p:guideLst/>
    </p:cSldViewPr>
  </p:slideViewPr>
  <p:notesTextViewPr>
    <p:cViewPr>
      <p:scale>
        <a:sx n="3" d="2"/>
        <a:sy n="3" d="2"/>
      </p:scale>
      <p:origin x="0" y="0"/>
    </p:cViewPr>
  </p:notesTextViewPr>
  <p:sorterViewPr>
    <p:cViewPr>
      <p:scale>
        <a:sx n="154" d="100"/>
        <a:sy n="154" d="100"/>
      </p:scale>
      <p:origin x="0" y="0"/>
    </p:cViewPr>
  </p:sorterViewPr>
  <p:notesViewPr>
    <p:cSldViewPr snapToGrid="0">
      <p:cViewPr varScale="1">
        <p:scale>
          <a:sx n="92" d="100"/>
          <a:sy n="92" d="100"/>
        </p:scale>
        <p:origin x="20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11.fntdata"/><Relationship Id="rId21" Type="http://schemas.openxmlformats.org/officeDocument/2006/relationships/slide" Target="slides/slide4.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font" Target="fonts/font1.fntdata"/><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6/11/relationships/changesInfo" Target="changesInfos/changesInfo1.xml"/><Relationship Id="rId20" Type="http://schemas.openxmlformats.org/officeDocument/2006/relationships/slide" Target="slides/slide3.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B Kindberg" userId="8594efc8-bb7d-44c7-86d3-a75bec827091" providerId="ADAL" clId="{13DD246B-7DF0-4F25-97A4-5CDC8619062B}"/>
    <pc:docChg chg="modSld">
      <pc:chgData name="Lee B Kindberg" userId="8594efc8-bb7d-44c7-86d3-a75bec827091" providerId="ADAL" clId="{13DD246B-7DF0-4F25-97A4-5CDC8619062B}" dt="2022-11-29T23:24:09.294" v="3" actId="6549"/>
      <pc:docMkLst>
        <pc:docMk/>
      </pc:docMkLst>
      <pc:sldChg chg="modNotesTx">
        <pc:chgData name="Lee B Kindberg" userId="8594efc8-bb7d-44c7-86d3-a75bec827091" providerId="ADAL" clId="{13DD246B-7DF0-4F25-97A4-5CDC8619062B}" dt="2022-11-29T23:23:22.777" v="0" actId="6549"/>
        <pc:sldMkLst>
          <pc:docMk/>
          <pc:sldMk cId="701489659" sldId="2147470440"/>
        </pc:sldMkLst>
      </pc:sldChg>
      <pc:sldChg chg="modNotesTx">
        <pc:chgData name="Lee B Kindberg" userId="8594efc8-bb7d-44c7-86d3-a75bec827091" providerId="ADAL" clId="{13DD246B-7DF0-4F25-97A4-5CDC8619062B}" dt="2022-11-29T23:24:09.294" v="3" actId="6549"/>
        <pc:sldMkLst>
          <pc:docMk/>
          <pc:sldMk cId="2845908944" sldId="21474704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29/11/2022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29/11/2022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Accelerating Progress Toward Zero Carbon Shipping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the decade of action to decarbonize shipping and supply chains, and the rate of change continues to accelerate. Major cargo owners are setting zero carbon goals and demanding that their supply chain transportation providers make faster progress toward zero carbon shipping.  Strategies include new fuels and energy sources, Green Corridor projects and additional operational efficiencies. Vessel owners and operators are investing in new vessels and engine types, dual fuel approaches and innovative technologies. In ports, shore power and electrification are major investments, and alternative fuels and electrified vehicles are essential to full decarbonization. Metrics are being adapted to enable analysis of full lifecycle impacts of these developing strategies. These changes will have profound impacts across supply chain operations, transforming port, inland and ocean operations, fuel supply infrastructures, shipping routes and potentially even sourcing and manufacturing decisions. There is no single ideal strategy for success, and collaboration across the industry will be important on the road to success.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200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2717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2618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86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9768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45454"/>
              </a:solidFill>
              <a:effectLst/>
              <a:latin typeface="Maersk Tex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45454"/>
              </a:solidFill>
              <a:effectLst/>
              <a:latin typeface="Maersk Text" panose="00000500000000000000" pitchFamily="2" charset="0"/>
            </a:endParaRPr>
          </a:p>
          <a:p>
            <a:endParaRPr lang="en-PH"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2430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do this alone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69762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16.emf"/></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9.emf"/></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6.xml"/><Relationship Id="rId4" Type="http://schemas.openxmlformats.org/officeDocument/2006/relationships/image" Target="../media/image29.emf"/></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29.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Master" Target="../slideMasters/slideMaster6.xml"/><Relationship Id="rId4" Type="http://schemas.openxmlformats.org/officeDocument/2006/relationships/image" Target="../media/image29.emf"/></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7.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39.pn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7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7.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0.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47.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2.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image" Target="../media/image49.emf"/></Relationships>
</file>

<file path=ppt/slideLayouts/_rels/slideLayout4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2.xml"/><Relationship Id="rId1" Type="http://schemas.openxmlformats.org/officeDocument/2006/relationships/tags" Target="../tags/tag8.xml"/><Relationship Id="rId4" Type="http://schemas.openxmlformats.org/officeDocument/2006/relationships/image" Target="../media/image49.emf"/></Relationships>
</file>

<file path=ppt/slideLayouts/_rels/slideLayout4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2.xml"/><Relationship Id="rId1" Type="http://schemas.openxmlformats.org/officeDocument/2006/relationships/tags" Target="../tags/tag9.xml"/><Relationship Id="rId4" Type="http://schemas.openxmlformats.org/officeDocument/2006/relationships/image" Target="../media/image49.emf"/></Relationships>
</file>

<file path=ppt/slideLayouts/_rels/slideLayout4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2.xml"/><Relationship Id="rId1" Type="http://schemas.openxmlformats.org/officeDocument/2006/relationships/tags" Target="../tags/tag10.xml"/><Relationship Id="rId4" Type="http://schemas.openxmlformats.org/officeDocument/2006/relationships/image" Target="../media/image49.emf"/></Relationships>
</file>

<file path=ppt/slideLayouts/_rels/slideLayout4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2.xml"/><Relationship Id="rId1" Type="http://schemas.openxmlformats.org/officeDocument/2006/relationships/tags" Target="../tags/tag11.xml"/><Relationship Id="rId4" Type="http://schemas.openxmlformats.org/officeDocument/2006/relationships/image" Target="../media/image49.emf"/></Relationships>
</file>

<file path=ppt/slideLayouts/_rels/slideLayout4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2.xml"/><Relationship Id="rId1" Type="http://schemas.openxmlformats.org/officeDocument/2006/relationships/tags" Target="../tags/tag12.xml"/><Relationship Id="rId4" Type="http://schemas.openxmlformats.org/officeDocument/2006/relationships/image" Target="../media/image49.emf"/></Relationships>
</file>

<file path=ppt/slideLayouts/_rels/slideLayout4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2.xml"/><Relationship Id="rId1" Type="http://schemas.openxmlformats.org/officeDocument/2006/relationships/tags" Target="../tags/tag13.xml"/><Relationship Id="rId4" Type="http://schemas.openxmlformats.org/officeDocument/2006/relationships/image" Target="../media/image49.emf"/></Relationships>
</file>

<file path=ppt/slideLayouts/_rels/slideLayout4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2.xml"/><Relationship Id="rId1" Type="http://schemas.openxmlformats.org/officeDocument/2006/relationships/tags" Target="../tags/tag14.xml"/><Relationship Id="rId4" Type="http://schemas.openxmlformats.org/officeDocument/2006/relationships/image" Target="../media/image49.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2.xml"/><Relationship Id="rId1" Type="http://schemas.openxmlformats.org/officeDocument/2006/relationships/tags" Target="../tags/tag15.xml"/><Relationship Id="rId4" Type="http://schemas.openxmlformats.org/officeDocument/2006/relationships/image" Target="../media/image49.emf"/></Relationships>
</file>

<file path=ppt/slideLayouts/_rels/slideLayout4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2.xml"/><Relationship Id="rId1" Type="http://schemas.openxmlformats.org/officeDocument/2006/relationships/tags" Target="../tags/tag16.xml"/><Relationship Id="rId4" Type="http://schemas.openxmlformats.org/officeDocument/2006/relationships/image" Target="../media/image49.emf"/></Relationships>
</file>

<file path=ppt/slideLayouts/_rels/slideLayout4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2.xml"/><Relationship Id="rId1" Type="http://schemas.openxmlformats.org/officeDocument/2006/relationships/tags" Target="../tags/tag17.xml"/><Relationship Id="rId4" Type="http://schemas.openxmlformats.org/officeDocument/2006/relationships/image" Target="../media/image49.emf"/></Relationships>
</file>

<file path=ppt/slideLayouts/_rels/slideLayout4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2.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2.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2.xml"/><Relationship Id="rId1" Type="http://schemas.openxmlformats.org/officeDocument/2006/relationships/tags" Target="../tags/tag20.xml"/><Relationship Id="rId4" Type="http://schemas.openxmlformats.org/officeDocument/2006/relationships/image" Target="../media/image49.emf"/></Relationships>
</file>

<file path=ppt/slideLayouts/_rels/slideLayout4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2.xml"/><Relationship Id="rId1" Type="http://schemas.openxmlformats.org/officeDocument/2006/relationships/tags" Target="../tags/tag21.xml"/><Relationship Id="rId4" Type="http://schemas.openxmlformats.org/officeDocument/2006/relationships/image" Target="../media/image49.emf"/></Relationships>
</file>

<file path=ppt/slideLayouts/_rels/slideLayout4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2.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3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2.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3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2.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2.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2.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4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2.xml"/><Relationship Id="rId1" Type="http://schemas.openxmlformats.org/officeDocument/2006/relationships/tags" Target="../tags/tag27.xml"/><Relationship Id="rId4" Type="http://schemas.openxmlformats.org/officeDocument/2006/relationships/image" Target="../media/image49.emf"/></Relationships>
</file>

<file path=ppt/slideLayouts/_rels/slideLayout44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2.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4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2.xml"/><Relationship Id="rId1" Type="http://schemas.openxmlformats.org/officeDocument/2006/relationships/tags" Target="../tags/tag29.xml"/><Relationship Id="rId4" Type="http://schemas.openxmlformats.org/officeDocument/2006/relationships/image" Target="../media/image49.emf"/></Relationships>
</file>

<file path=ppt/slideLayouts/_rels/slideLayout44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2.xml"/><Relationship Id="rId1" Type="http://schemas.openxmlformats.org/officeDocument/2006/relationships/tags" Target="../tags/tag30.xml"/><Relationship Id="rId4" Type="http://schemas.openxmlformats.org/officeDocument/2006/relationships/image" Target="../media/image49.emf"/></Relationships>
</file>

<file path=ppt/slideLayouts/_rels/slideLayout44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2.xml"/><Relationship Id="rId1" Type="http://schemas.openxmlformats.org/officeDocument/2006/relationships/tags" Target="../tags/tag31.xml"/><Relationship Id="rId4" Type="http://schemas.openxmlformats.org/officeDocument/2006/relationships/image" Target="../media/image49.emf"/></Relationships>
</file>

<file path=ppt/slideLayouts/_rels/slideLayout44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2.xml"/><Relationship Id="rId1" Type="http://schemas.openxmlformats.org/officeDocument/2006/relationships/tags" Target="../tags/tag32.xml"/><Relationship Id="rId4" Type="http://schemas.openxmlformats.org/officeDocument/2006/relationships/image" Target="../media/image49.emf"/></Relationships>
</file>

<file path=ppt/slideLayouts/_rels/slideLayout44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2.xml"/><Relationship Id="rId1" Type="http://schemas.openxmlformats.org/officeDocument/2006/relationships/tags" Target="../tags/tag33.xml"/><Relationship Id="rId4" Type="http://schemas.openxmlformats.org/officeDocument/2006/relationships/image" Target="../media/image49.emf"/></Relationships>
</file>

<file path=ppt/slideLayouts/_rels/slideLayout44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2.xml"/><Relationship Id="rId1" Type="http://schemas.openxmlformats.org/officeDocument/2006/relationships/tags" Target="../tags/tag34.xml"/><Relationship Id="rId4" Type="http://schemas.openxmlformats.org/officeDocument/2006/relationships/image" Target="../media/image49.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2.xml"/><Relationship Id="rId1" Type="http://schemas.openxmlformats.org/officeDocument/2006/relationships/tags" Target="../tags/tag35.xml"/><Relationship Id="rId4" Type="http://schemas.openxmlformats.org/officeDocument/2006/relationships/image" Target="../media/image49.emf"/></Relationships>
</file>

<file path=ppt/slideLayouts/_rels/slideLayout45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2.xml"/><Relationship Id="rId1" Type="http://schemas.openxmlformats.org/officeDocument/2006/relationships/tags" Target="../tags/tag36.xml"/><Relationship Id="rId4" Type="http://schemas.openxmlformats.org/officeDocument/2006/relationships/image" Target="../media/image49.emf"/></Relationships>
</file>

<file path=ppt/slideLayouts/_rels/slideLayout45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2.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5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2.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image" Target="../media/image49.emf"/></Relationships>
</file>

<file path=ppt/slideLayouts/_rels/slideLayout45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0.png"/><Relationship Id="rId3" Type="http://schemas.openxmlformats.org/officeDocument/2006/relationships/oleObject" Target="../embeddings/oleObject39.bin"/><Relationship Id="rId7" Type="http://schemas.openxmlformats.org/officeDocument/2006/relationships/image" Target="../media/image42.png"/><Relationship Id="rId12"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9.xml"/><Relationship Id="rId6" Type="http://schemas.openxmlformats.org/officeDocument/2006/relationships/image" Target="../media/image4.png"/><Relationship Id="rId11" Type="http://schemas.openxmlformats.org/officeDocument/2006/relationships/image" Target="../media/image45.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44.png"/><Relationship Id="rId4" Type="http://schemas.openxmlformats.org/officeDocument/2006/relationships/image" Target="../media/image49.emf"/><Relationship Id="rId9" Type="http://schemas.openxmlformats.org/officeDocument/2006/relationships/image" Target="../media/image7.png"/><Relationship Id="rId14" Type="http://schemas.openxmlformats.org/officeDocument/2006/relationships/image" Target="../media/image41.png"/></Relationships>
</file>

<file path=ppt/slideLayouts/_rels/slideLayout45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2.xml"/><Relationship Id="rId1" Type="http://schemas.openxmlformats.org/officeDocument/2006/relationships/tags" Target="../tags/tag40.xml"/><Relationship Id="rId4" Type="http://schemas.openxmlformats.org/officeDocument/2006/relationships/image" Target="../media/image49.emf"/></Relationships>
</file>

<file path=ppt/slideLayouts/_rels/slideLayout45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9.emf"/><Relationship Id="rId5" Type="http://schemas.openxmlformats.org/officeDocument/2006/relationships/oleObject" Target="../embeddings/oleObject41.bin"/><Relationship Id="rId4" Type="http://schemas.openxmlformats.org/officeDocument/2006/relationships/slideMaster" Target="../slideMasters/slideMaster12.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49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39.png"/></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6.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39.png"/></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7.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7.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3" y="6057019"/>
            <a:ext cx="1905001" cy="42638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148571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2490547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dirty="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Maersk Decarbonisation Presentation</a:t>
            </a:r>
            <a:endParaRPr lang="en-GB" dirty="0"/>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23825208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dirty="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dirty="0"/>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Maersk Decarbonisation Presentation</a:t>
            </a:r>
            <a:endParaRPr lang="en-GB" dirty="0"/>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133200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722110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19322880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9472638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662269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7950158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Maersk Decarbonisation Presentation</a:t>
            </a:r>
            <a:endParaRPr lang="en-GB" dirty="0"/>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4990976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a:t>Maersk Decarbonisation Presentation</a:t>
            </a:r>
            <a:endParaRPr lang="en-GB" dirty="0"/>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909551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189965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30730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675449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 </a:t>
            </a:r>
            <a:r>
              <a:rPr lang="en-GB" sz="900" b="1" noProof="0" dirty="0">
                <a:solidFill>
                  <a:srgbClr val="000000"/>
                </a:solidFill>
                <a:latin typeface="+mn-lt"/>
                <a:ea typeface="Times New Roman" panose="02020603050405020304" pitchFamily="18" charset="0"/>
              </a:rPr>
              <a:t>Insert copied picture</a:t>
            </a:r>
            <a:endParaRPr lang="en-GB" altLang="da-DK" sz="900" noProof="0" dirty="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User guide – delete before use</a:t>
            </a:r>
            <a:endParaRPr lang="en-GB" sz="1800" noProof="0" dirty="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dirty="0">
                <a:solidFill>
                  <a:srgbClr val="000000"/>
                </a:solidFill>
                <a:latin typeface="+mn-lt"/>
                <a:ea typeface="Times New Roman" panose="02020603050405020304" pitchFamily="18" charset="0"/>
              </a:rPr>
              <a:t>Insert</a:t>
            </a:r>
            <a:r>
              <a:rPr lang="en-GB" sz="900" b="1" dirty="0">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dirty="0">
                <a:solidFill>
                  <a:srgbClr val="000000"/>
                </a:solidFill>
                <a:latin typeface="+mn-lt"/>
                <a:ea typeface="Times New Roman" panose="02020603050405020304" pitchFamily="18" charset="0"/>
              </a:rPr>
              <a:t>1</a:t>
            </a:r>
            <a:r>
              <a:rPr lang="en-GB" sz="900" b="1" noProof="0" dirty="0">
                <a:solidFill>
                  <a:srgbClr val="000000"/>
                </a:solidFill>
                <a:latin typeface="+mn-lt"/>
                <a:ea typeface="Times New Roman" panose="02020603050405020304" pitchFamily="18" charset="0"/>
              </a:rPr>
              <a:t>. </a:t>
            </a:r>
            <a:r>
              <a:rPr lang="en-GB" sz="900" noProof="0" dirty="0">
                <a:solidFill>
                  <a:srgbClr val="000000"/>
                </a:solidFill>
                <a:latin typeface="+mn-lt"/>
                <a:ea typeface="Times New Roman" panose="02020603050405020304" pitchFamily="18" charset="0"/>
              </a:rPr>
              <a:t>Click on the arrow next to </a:t>
            </a:r>
            <a:r>
              <a:rPr lang="en-GB" sz="900" b="1" noProof="0" dirty="0">
                <a:solidFill>
                  <a:srgbClr val="000000"/>
                </a:solidFill>
                <a:latin typeface="+mn-lt"/>
                <a:ea typeface="Times New Roman" panose="02020603050405020304" pitchFamily="18" charset="0"/>
              </a:rPr>
              <a:t>Layout</a:t>
            </a:r>
            <a:br>
              <a:rPr lang="en-GB" sz="900" b="1"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to view a dropdown menu of possible  layouts</a:t>
            </a:r>
            <a:endParaRPr lang="en-GB" sz="900" noProof="0" dirty="0">
              <a:latin typeface="+mn-lt"/>
              <a:ea typeface="Times New Roman" panose="02020603050405020304" pitchFamily="18" charset="0"/>
            </a:endParaRPr>
          </a:p>
          <a:p>
            <a:pPr marL="0" indent="0">
              <a:spcAft>
                <a:spcPts val="0"/>
              </a:spcAft>
              <a:buFont typeface="+mj-lt"/>
              <a:buNone/>
            </a:pPr>
            <a:r>
              <a:rPr lang="en-GB" sz="900" b="1" noProof="0" dirty="0">
                <a:solidFill>
                  <a:srgbClr val="000000"/>
                </a:solidFill>
                <a:latin typeface="+mn-lt"/>
                <a:ea typeface="Times New Roman" panose="02020603050405020304" pitchFamily="18" charset="0"/>
              </a:rPr>
              <a:t>2. </a:t>
            </a:r>
            <a:r>
              <a:rPr lang="en-GB" sz="900" noProof="0" dirty="0">
                <a:solidFill>
                  <a:srgbClr val="000000"/>
                </a:solidFill>
                <a:latin typeface="+mn-lt"/>
                <a:ea typeface="Times New Roman" panose="02020603050405020304" pitchFamily="18" charset="0"/>
              </a:rPr>
              <a:t>Click on the layout you prefer and it</a:t>
            </a:r>
            <a:br>
              <a:rPr lang="en-GB" sz="900"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Maersk Decarbonisation Presentation</a:t>
            </a:r>
            <a:endParaRPr lang="en-GB" dirty="0"/>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684966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Maersk Decarbonisation Presentation</a:t>
            </a:r>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8385761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Title Only on grey">
    <p:spTree>
      <p:nvGrpSpPr>
        <p:cNvPr id="1" name=""/>
        <p:cNvGrpSpPr/>
        <p:nvPr/>
      </p:nvGrpSpPr>
      <p:grpSpPr>
        <a:xfrm>
          <a:off x="0" y="0"/>
          <a:ext cx="0" cy="0"/>
          <a:chOff x="0" y="0"/>
          <a:chExt cx="0" cy="0"/>
        </a:xfrm>
      </p:grpSpPr>
      <p:sp>
        <p:nvSpPr>
          <p:cNvPr id="8" name="Background colour"/>
          <p:cNvSpPr txBox="1">
            <a:spLocks/>
          </p:cNvSpPr>
          <p:nvPr userDrawn="1"/>
        </p:nvSpPr>
        <p:spPr>
          <a:xfrm>
            <a:off x="0" y="0"/>
            <a:ext cx="12193295" cy="6352183"/>
          </a:xfrm>
          <a:prstGeom prst="rect">
            <a:avLst/>
          </a:prstGeom>
          <a:solidFill>
            <a:srgbClr val="B5E0F5"/>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5" name="FLD_PresentationTitle"/>
          <p:cNvSpPr>
            <a:spLocks noGrp="1"/>
          </p:cNvSpPr>
          <p:nvPr>
            <p:ph type="ftr" sz="quarter" idx="11"/>
          </p:nvPr>
        </p:nvSpPr>
        <p:spPr/>
        <p:txBody>
          <a:bodyPr/>
          <a:lstStyle>
            <a:lvl1pPr>
              <a:defRPr>
                <a:solidFill>
                  <a:schemeClr val="tx1"/>
                </a:solidFill>
              </a:defRPr>
            </a:lvl1pPr>
          </a:lstStyle>
          <a:p>
            <a:r>
              <a:rPr lang="en-GB"/>
              <a:t>Maersk Decarbonisation Presentation</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12" name="Title 1"/>
          <p:cNvSpPr>
            <a:spLocks noGrp="1"/>
          </p:cNvSpPr>
          <p:nvPr>
            <p:ph type="title"/>
          </p:nvPr>
        </p:nvSpPr>
        <p:spPr>
          <a:xfrm>
            <a:off x="576393" y="423334"/>
            <a:ext cx="9185146" cy="826125"/>
          </a:xfrm>
        </p:spPr>
        <p:txBody>
          <a:bodyPr/>
          <a:lstStyle>
            <a:lvl1pPr>
              <a:defRPr>
                <a:solidFill>
                  <a:schemeClr val="tx1"/>
                </a:solidFill>
              </a:defRPr>
            </a:lvl1pPr>
          </a:lstStyle>
          <a:p>
            <a:r>
              <a:rPr lang="en-GB" noProof="0" dirty="0"/>
              <a:t>Click to edit Master title style</a:t>
            </a:r>
          </a:p>
        </p:txBody>
      </p:sp>
      <p:sp>
        <p:nvSpPr>
          <p:cNvPr id="11" name="Placeholder logo">
            <a:extLst>
              <a:ext uri="{FF2B5EF4-FFF2-40B4-BE49-F238E27FC236}">
                <a16:creationId xmlns:a16="http://schemas.microsoft.com/office/drawing/2014/main" id="{B7221F87-A5B4-4FC7-BE82-587576687C89}"/>
              </a:ext>
            </a:extLst>
          </p:cNvPr>
          <p:cNvSpPr>
            <a:spLocks noGrp="1"/>
          </p:cNvSpPr>
          <p:nvPr>
            <p:ph type="body" sz="quarter" idx="22" hasCustomPrompt="1"/>
          </p:nvPr>
        </p:nvSpPr>
        <p:spPr>
          <a:xfrm>
            <a:off x="10575175" y="6097181"/>
            <a:ext cx="1620000" cy="7632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41000960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0" y="0"/>
            <a:ext cx="12191999" cy="6354000"/>
          </a:xfrm>
          <a:solidFill>
            <a:schemeClr val="bg1">
              <a:lumMod val="85000"/>
            </a:schemeClr>
          </a:solidFill>
        </p:spPr>
        <p:txBody>
          <a:bodyPr tIns="3528000"/>
          <a:lstStyle>
            <a:lvl1pPr marL="0" indent="0" algn="ctr">
              <a:buNone/>
              <a:defRPr/>
            </a:lvl1pPr>
          </a:lstStyle>
          <a:p>
            <a:endParaRPr lang="en-GB" dirty="0"/>
          </a:p>
        </p:txBody>
      </p:sp>
      <p:sp>
        <p:nvSpPr>
          <p:cNvPr id="11" name="Title 1"/>
          <p:cNvSpPr>
            <a:spLocks noGrp="1"/>
          </p:cNvSpPr>
          <p:nvPr>
            <p:ph type="ctrTitle"/>
          </p:nvPr>
        </p:nvSpPr>
        <p:spPr>
          <a:xfrm>
            <a:off x="1" y="1457325"/>
            <a:ext cx="12192000" cy="379316"/>
          </a:xfrm>
          <a:solidFill>
            <a:srgbClr val="42B0D5"/>
          </a:solidFill>
        </p:spPr>
        <p:txBody>
          <a:bodyPr wrap="square" lIns="576000" tIns="72000" rIns="612000" bIns="72000" anchor="ctr" anchorCtr="0">
            <a:spAutoFit/>
          </a:bodyPr>
          <a:lstStyle>
            <a:lvl1pPr>
              <a:defRPr sz="1600" b="0" cap="none" baseline="0">
                <a:solidFill>
                  <a:schemeClr val="bg1"/>
                </a:solidFill>
                <a:latin typeface="+mj-lt"/>
              </a:defRPr>
            </a:lvl1pPr>
          </a:lstStyle>
          <a:p>
            <a:r>
              <a:rPr lang="en-GB" noProof="0" dirty="0"/>
              <a:t>Click to edit Master title style</a:t>
            </a:r>
          </a:p>
        </p:txBody>
      </p:sp>
      <p:sp>
        <p:nvSpPr>
          <p:cNvPr id="4" name="FLD_PresentationTitle"/>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8" name="Placeholder logo">
            <a:extLst>
              <a:ext uri="{FF2B5EF4-FFF2-40B4-BE49-F238E27FC236}">
                <a16:creationId xmlns:a16="http://schemas.microsoft.com/office/drawing/2014/main" id="{33F6E35C-537C-43BF-8957-4EEF1D334ACD}"/>
              </a:ext>
            </a:extLst>
          </p:cNvPr>
          <p:cNvSpPr>
            <a:spLocks noGrp="1"/>
          </p:cNvSpPr>
          <p:nvPr>
            <p:ph type="body" sz="quarter" idx="22" hasCustomPrompt="1"/>
          </p:nvPr>
        </p:nvSpPr>
        <p:spPr>
          <a:xfrm>
            <a:off x="10575175" y="6097181"/>
            <a:ext cx="1620000" cy="7632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9327733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a:xfrm>
            <a:off x="500065" y="2492375"/>
            <a:ext cx="5595937"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70" y="6112252"/>
            <a:ext cx="2629369" cy="140507"/>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7" y="6247262"/>
            <a:ext cx="2627312" cy="140911"/>
          </a:xfrm>
        </p:spPr>
        <p:txBody>
          <a:bodyPr wrap="none" lIns="0" tIns="0" rIns="0" bIns="0"/>
          <a:lstStyle>
            <a:lvl1pPr>
              <a:defRPr sz="900">
                <a:solidFill>
                  <a:schemeClr val="bg1"/>
                </a:solidFill>
              </a:defRPr>
            </a:lvl1pPr>
          </a:lstStyle>
          <a:p>
            <a:endParaRPr lang="en-GB"/>
          </a:p>
        </p:txBody>
      </p:sp>
      <p:sp>
        <p:nvSpPr>
          <p:cNvPr id="10" name="Logo Placeholder 9"/>
          <p:cNvSpPr>
            <a:spLocks noGrp="1"/>
          </p:cNvSpPr>
          <p:nvPr>
            <p:ph type="body" sz="quarter" idx="14" hasCustomPrompt="1"/>
          </p:nvPr>
        </p:nvSpPr>
        <p:spPr>
          <a:xfrm>
            <a:off x="9784234" y="6057019"/>
            <a:ext cx="1905001" cy="42638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33">
                <a:noFill/>
              </a:defRPr>
            </a:lvl1pPr>
            <a:lvl2pPr>
              <a:defRPr sz="133"/>
            </a:lvl2pPr>
            <a:lvl3pPr>
              <a:defRPr sz="133"/>
            </a:lvl3pPr>
            <a:lvl4pPr>
              <a:defRPr sz="133"/>
            </a:lvl4pPr>
            <a:lvl5pPr>
              <a:defRPr sz="133"/>
            </a:lvl5pPr>
          </a:lstStyle>
          <a:p>
            <a:pPr lvl="0"/>
            <a:r>
              <a:rPr lang="en-GB"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33">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33">
                <a:noFill/>
              </a:defRPr>
            </a:lvl1pPr>
          </a:lstStyle>
          <a:p>
            <a:r>
              <a:rPr lang="en-GB"/>
              <a:t>.</a:t>
            </a:r>
          </a:p>
        </p:txBody>
      </p:sp>
    </p:spTree>
    <p:extLst>
      <p:ext uri="{BB962C8B-B14F-4D97-AF65-F5344CB8AC3E}">
        <p14:creationId xmlns:p14="http://schemas.microsoft.com/office/powerpoint/2010/main" val="503750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9"/>
            <a:ext cx="5473700" cy="1816100"/>
          </a:xfrm>
        </p:spPr>
        <p:txBody>
          <a:bodyPr anchor="t"/>
          <a:lstStyle>
            <a:lvl1pPr algn="l">
              <a:defRPr sz="4000">
                <a:solidFill>
                  <a:schemeClr val="tx1"/>
                </a:solidFill>
              </a:defRPr>
            </a:lvl1pPr>
          </a:lstStyle>
          <a:p>
            <a:r>
              <a:rPr lang="en-GB"/>
              <a:t>Click to add title</a:t>
            </a:r>
          </a:p>
        </p:txBody>
      </p:sp>
      <p:sp>
        <p:nvSpPr>
          <p:cNvPr id="8" name="Picture Placeholder 7"/>
          <p:cNvSpPr>
            <a:spLocks noGrp="1"/>
          </p:cNvSpPr>
          <p:nvPr>
            <p:ph type="pic" sz="quarter" idx="13" hasCustomPrompt="1"/>
          </p:nvPr>
        </p:nvSpPr>
        <p:spPr>
          <a:xfrm>
            <a:off x="6218239" y="492125"/>
            <a:ext cx="5472112" cy="5145088"/>
          </a:xfrm>
          <a:noFill/>
        </p:spPr>
        <p:txBody>
          <a:bodyPr lIns="144000" tIns="108000"/>
          <a:lstStyle>
            <a:lvl1pPr marL="0" indent="0" algn="ctr">
              <a:buNone/>
              <a:defRPr sz="1200">
                <a:solidFill>
                  <a:schemeClr val="tx1"/>
                </a:solidFill>
              </a:defRPr>
            </a:lvl1pPr>
          </a:lstStyle>
          <a:p>
            <a:r>
              <a:rPr lang="en-GB"/>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70" y="6112252"/>
            <a:ext cx="2629369" cy="140507"/>
          </a:xfrm>
        </p:spPr>
        <p:txBody>
          <a:bodyPr/>
          <a:lstStyle>
            <a:lvl1pPr marL="0" indent="0">
              <a:buNone/>
              <a:defRPr sz="900">
                <a:solidFill>
                  <a:schemeClr val="tx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7" y="6247262"/>
            <a:ext cx="2627312" cy="140911"/>
          </a:xfrm>
        </p:spPr>
        <p:txBody>
          <a:bodyPr wrap="none" lIns="0" tIns="0" rIns="0" bIns="0"/>
          <a:lstStyle>
            <a:lvl1pPr>
              <a:defRPr sz="900">
                <a:solidFill>
                  <a:schemeClr val="tx1"/>
                </a:solidFill>
              </a:defRPr>
            </a:lvl1pPr>
          </a:lstStyle>
          <a:p>
            <a:endParaRPr lang="en-GB"/>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33">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33">
                <a:noFill/>
              </a:defRPr>
            </a:lvl1pPr>
          </a:lstStyle>
          <a:p>
            <a:r>
              <a:rPr lang="en-GB"/>
              <a:t>.</a:t>
            </a:r>
          </a:p>
        </p:txBody>
      </p:sp>
    </p:spTree>
    <p:extLst>
      <p:ext uri="{BB962C8B-B14F-4D97-AF65-F5344CB8AC3E}">
        <p14:creationId xmlns:p14="http://schemas.microsoft.com/office/powerpoint/2010/main" val="2012938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9"/>
            <a:ext cx="5473700"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1" y="6112252"/>
            <a:ext cx="2629369" cy="140507"/>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1"/>
          </a:xfrm>
        </p:spPr>
        <p:txBody>
          <a:bodyPr wrap="none" lIns="0" tIns="0" rIns="0" bIns="0"/>
          <a:lstStyle>
            <a:lvl1pPr>
              <a:defRPr sz="900">
                <a:solidFill>
                  <a:schemeClr val="bg1"/>
                </a:solidFill>
              </a:defRPr>
            </a:lvl1pPr>
          </a:lstStyle>
          <a:p>
            <a:endParaRPr lang="en-GB"/>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33">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33">
                <a:noFill/>
              </a:defRPr>
            </a:lvl1pPr>
          </a:lstStyle>
          <a:p>
            <a:r>
              <a:rPr lang="en-GB"/>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4400" cy="425471"/>
          </a:xfrm>
          <a:prstGeom prst="rect">
            <a:avLst/>
          </a:prstGeom>
        </p:spPr>
      </p:pic>
    </p:spTree>
    <p:extLst>
      <p:ext uri="{BB962C8B-B14F-4D97-AF65-F5344CB8AC3E}">
        <p14:creationId xmlns:p14="http://schemas.microsoft.com/office/powerpoint/2010/main" val="14978348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49"/>
            <a:ext cx="11190287" cy="930275"/>
          </a:xfrm>
        </p:spPr>
        <p:txBody>
          <a:bodyPr/>
          <a:lstStyle>
            <a:lvl1pPr>
              <a:defRPr>
                <a:solidFill>
                  <a:schemeClr val="bg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3" y="1943101"/>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8" y="1943101"/>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7" y="6134618"/>
            <a:ext cx="1435439"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29682289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49"/>
            <a:ext cx="11190287" cy="930275"/>
          </a:xfrm>
        </p:spPr>
        <p:txBody>
          <a:bodyPr/>
          <a:lstStyle>
            <a:lvl1pPr>
              <a:defRPr>
                <a:solidFill>
                  <a:schemeClr val="tx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3" y="1943101"/>
            <a:ext cx="954087" cy="3696827"/>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8" y="1943101"/>
            <a:ext cx="4546601" cy="3696827"/>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330325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666854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1" y="501650"/>
            <a:ext cx="5484476" cy="1990727"/>
          </a:xfrm>
        </p:spPr>
        <p:txBody>
          <a:bodyPr/>
          <a:lstStyle>
            <a:lvl1pPr marL="0" indent="0">
              <a:buFontTx/>
              <a:buNone/>
              <a:tabLst>
                <a:tab pos="935977" algn="l"/>
              </a:tabLst>
              <a:defRPr sz="4000"/>
            </a:lvl1pPr>
          </a:lstStyle>
          <a:p>
            <a:r>
              <a:rPr lang="en-GB" noProof="0"/>
              <a:t>Click to add title, tab for first line indent</a:t>
            </a:r>
            <a:endParaRPr lang="en-GB"/>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6" y="3521075"/>
            <a:ext cx="7375525" cy="2116139"/>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79996" indent="-179996">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07622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4" y="1943101"/>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8" y="501651"/>
            <a:ext cx="3560763" cy="5135563"/>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4556557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4" y="1943101"/>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8" y="1943101"/>
            <a:ext cx="3560763" cy="3694113"/>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5102444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101"/>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1" y="1943101"/>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344126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5" y="1943101"/>
            <a:ext cx="3578225"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14826" y="1943101"/>
            <a:ext cx="7375525"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171760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4" y="1943102"/>
            <a:ext cx="6675437" cy="14859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8" y="501651"/>
            <a:ext cx="3560763" cy="5135563"/>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5" y="4070351"/>
            <a:ext cx="6675436" cy="156686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1097992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8"/>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9" y="1950098"/>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7" y="1968501"/>
            <a:ext cx="3559175" cy="36694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0607090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8"/>
            <a:ext cx="2620800"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3360739" y="1950098"/>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90" y="1950098"/>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90" y="1950098"/>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962565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1"/>
            <a:ext cx="11188800" cy="719139"/>
          </a:xfrm>
        </p:spPr>
        <p:txBody>
          <a:bodyPr/>
          <a:lstStyle>
            <a:lvl1pPr>
              <a:defRPr sz="2400"/>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5" y="1943101"/>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101"/>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a:t>Click to add text</a:t>
            </a:r>
            <a:endParaRPr lang="en-GB"/>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27237019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1"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5" y="412441"/>
            <a:ext cx="11190287" cy="719139"/>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5" y="1943101"/>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50" y="1943101"/>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a:t>Click to add text</a:t>
            </a:r>
            <a:endParaRPr lang="en-GB"/>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7" y="6134618"/>
            <a:ext cx="1435439"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202542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20301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1"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5" y="412441"/>
            <a:ext cx="11190287" cy="719139"/>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8" y="1943100"/>
            <a:ext cx="6615577" cy="2711451"/>
          </a:xfrm>
        </p:spPr>
        <p:txBody>
          <a:bodyPr/>
          <a:lstStyle>
            <a:lvl1pPr marL="0" indent="0">
              <a:buNone/>
              <a:defRPr lang="en-US" sz="22999" kern="1200" dirty="0" smtClean="0">
                <a:solidFill>
                  <a:schemeClr val="bg1"/>
                </a:solidFill>
                <a:latin typeface="+mj-lt"/>
                <a:ea typeface="+mn-ea"/>
                <a:cs typeface="+mn-cs"/>
              </a:defRPr>
            </a:lvl1pPr>
          </a:lstStyle>
          <a:p>
            <a:pPr lvl="0"/>
            <a:r>
              <a:rPr lang="en-GB"/>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6" y="5084765"/>
            <a:ext cx="7375525" cy="547687"/>
          </a:xfrm>
        </p:spPr>
        <p:txBody>
          <a:bodyPr/>
          <a:lstStyle>
            <a:lvl1pPr marL="0" marR="0" indent="0" algn="l"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a:t>Click to add </a:t>
            </a:r>
            <a:r>
              <a:rPr lang="en-GB"/>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7" y="6134618"/>
            <a:ext cx="1435439"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6331075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7"/>
            <a:ext cx="5484812" cy="1753641"/>
          </a:xfrm>
        </p:spPr>
        <p:txBody>
          <a:bodyPr/>
          <a:lstStyle>
            <a:lvl1pPr marL="0" indent="0">
              <a:buFont typeface="Arial" panose="020B0604020202020204" pitchFamily="34" charset="0"/>
              <a:buChar char="​"/>
              <a:defRPr sz="1100" b="1">
                <a:solidFill>
                  <a:schemeClr val="accent1"/>
                </a:solidFill>
              </a:defRPr>
            </a:lvl1pPr>
            <a:lvl2pPr marL="179996" indent="-179996">
              <a:spcBef>
                <a:spcPts val="0"/>
              </a:spcBef>
              <a:buFont typeface="Arial" panose="020B0604020202020204" pitchFamily="34" charset="0"/>
              <a:buChar char="•"/>
              <a:defRPr sz="1100" b="0">
                <a:solidFill>
                  <a:schemeClr val="tx1"/>
                </a:solidFill>
              </a:defRPr>
            </a:lvl2pPr>
            <a:lvl3pPr marL="359991">
              <a:spcBef>
                <a:spcPts val="0"/>
              </a:spcBef>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49"/>
            <a:ext cx="5484812" cy="1566851"/>
          </a:xfrm>
        </p:spPr>
        <p:txBody>
          <a:bodyPr/>
          <a:lstStyle>
            <a:lvl1pPr marL="0" indent="0">
              <a:buFont typeface="Arial" panose="020B0604020202020204" pitchFamily="34" charset="0"/>
              <a:buChar char="​"/>
              <a:defRPr sz="1100" b="1">
                <a:solidFill>
                  <a:schemeClr val="accent1"/>
                </a:solidFill>
              </a:defRPr>
            </a:lvl1pPr>
            <a:lvl2pPr marL="179996" indent="-179996">
              <a:spcBef>
                <a:spcPts val="0"/>
              </a:spcBef>
              <a:buFont typeface="Arial" panose="020B0604020202020204" pitchFamily="34" charset="0"/>
              <a:buChar char="•"/>
              <a:defRPr sz="1100" b="0">
                <a:solidFill>
                  <a:schemeClr val="tx1"/>
                </a:solidFill>
              </a:defRPr>
            </a:lvl2pPr>
            <a:lvl3pPr marL="359991">
              <a:defRPr>
                <a:solidFill>
                  <a:schemeClr val="tx1"/>
                </a:solidFill>
              </a:defRPr>
            </a:lvl3pPr>
            <a:lvl5pPr>
              <a:defRPr>
                <a:solidFill>
                  <a:schemeClr val="tx1"/>
                </a:solidFill>
              </a:defRPr>
            </a:lvl5pPr>
          </a:lstStyle>
          <a:p>
            <a:pPr lvl="0"/>
            <a:r>
              <a:rPr lang="en-GB" noProof="0"/>
              <a:t>Click to add text</a:t>
            </a:r>
          </a:p>
          <a:p>
            <a:pPr lvl="1"/>
            <a:r>
              <a:rPr lang="en-GB" noProof="0"/>
              <a:t>2</a:t>
            </a:r>
          </a:p>
          <a:p>
            <a:pPr lvl="2"/>
            <a:r>
              <a:rPr lang="en-GB" noProof="0"/>
              <a:t>3</a:t>
            </a:r>
          </a:p>
          <a:p>
            <a:pPr lvl="3"/>
            <a:r>
              <a:rPr lang="en-GB" noProof="0"/>
              <a:t>4</a:t>
            </a:r>
          </a:p>
          <a:p>
            <a:pPr lvl="4"/>
            <a:r>
              <a:rPr lang="en-GB" noProof="0"/>
              <a:t>5</a:t>
            </a:r>
          </a:p>
          <a:p>
            <a:pPr lvl="5"/>
            <a:r>
              <a:rPr lang="en-GB" noProof="0"/>
              <a:t>6</a:t>
            </a:r>
            <a:endParaRPr lang="en-GB"/>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8"/>
            <a:ext cx="5467351"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3001" y="4654551"/>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79996">
              <a:lnSpc>
                <a:spcPct val="110000"/>
              </a:lnSpc>
              <a:spcBef>
                <a:spcPts val="0"/>
              </a:spcBef>
              <a:spcAft>
                <a:spcPts val="0"/>
              </a:spcAft>
              <a:defRPr sz="1100">
                <a:solidFill>
                  <a:srgbClr val="878787"/>
                </a:solidFill>
              </a:defRPr>
            </a:lvl3pPr>
          </a:lstStyle>
          <a:p>
            <a:pPr lvl="0"/>
            <a:r>
              <a:rPr lang="en-GB" noProof="0"/>
              <a:t>Click to add text</a:t>
            </a:r>
          </a:p>
          <a:p>
            <a:pPr lvl="1"/>
            <a:r>
              <a:rPr lang="en-GB" noProof="0"/>
              <a:t>1</a:t>
            </a:r>
          </a:p>
          <a:p>
            <a:pPr lvl="2"/>
            <a:r>
              <a:rPr lang="en-GB" noProof="0"/>
              <a:t>2</a:t>
            </a:r>
          </a:p>
          <a:p>
            <a:pPr lvl="3"/>
            <a:r>
              <a:rPr lang="en-GB" noProof="0"/>
              <a:t>3</a:t>
            </a:r>
            <a:endParaRPr lang="en-GB"/>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5"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7"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7" y="4400551"/>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15723652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1"/>
            <a:ext cx="3559176" cy="5135563"/>
          </a:xfrm>
          <a:noFill/>
          <a:ln>
            <a:noFill/>
          </a:ln>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4" y="1943102"/>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59991">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79996" indent="-179996">
              <a:spcBef>
                <a:spcPts val="0"/>
              </a:spcBef>
              <a:buFont typeface="Arial" panose="020B0604020202020204" pitchFamily="34" charset="0"/>
              <a:buChar char="•"/>
              <a:defRPr sz="1100" b="0">
                <a:solidFill>
                  <a:srgbClr val="687A86"/>
                </a:solidFill>
              </a:defRPr>
            </a:lvl2pPr>
            <a:lvl3pPr marL="359991">
              <a:defRPr>
                <a:solidFill>
                  <a:srgbClr val="687A86"/>
                </a:solidFill>
              </a:defRPr>
            </a:lvl3pPr>
            <a:lvl5pPr>
              <a:defRPr>
                <a:solidFill>
                  <a:srgbClr val="687A86"/>
                </a:solidFill>
              </a:defRPr>
            </a:lvl5pPr>
          </a:lstStyle>
          <a:p>
            <a:pPr lvl="0"/>
            <a:r>
              <a:rPr lang="en-GB" noProof="0"/>
              <a:t>Click to add text</a:t>
            </a:r>
            <a:endParaRPr lang="en-GB"/>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5" y="4440055"/>
            <a:ext cx="3578225" cy="876455"/>
          </a:xfrm>
        </p:spPr>
        <p:txBody>
          <a:bodyPr tIns="90000" numCol="2" spcCol="180000"/>
          <a:lstStyle>
            <a:lvl1pPr marL="197995" indent="-197995">
              <a:spcAft>
                <a:spcPts val="300"/>
              </a:spcAft>
              <a:buClrTx/>
              <a:buFont typeface="+mj-lt"/>
              <a:buAutoNum type="arabicPeriod"/>
              <a:defRPr sz="1100">
                <a:solidFill>
                  <a:srgbClr val="878787"/>
                </a:solidFill>
              </a:defRPr>
            </a:lvl1pPr>
          </a:lstStyle>
          <a:p>
            <a:pPr lvl="0"/>
            <a:r>
              <a:rPr lang="en-GB" noProof="0"/>
              <a:t>Click to add text</a:t>
            </a:r>
            <a:endParaRPr lang="en-GB"/>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5"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5"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2825497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3521076"/>
            <a:ext cx="10491787" cy="2116137"/>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7" y="6134618"/>
            <a:ext cx="1435439" cy="320697"/>
          </a:xfrm>
          <a:prstGeom prst="rect">
            <a:avLst/>
          </a:prstGeom>
        </p:spPr>
      </p:pic>
    </p:spTree>
    <p:extLst>
      <p:ext uri="{BB962C8B-B14F-4D97-AF65-F5344CB8AC3E}">
        <p14:creationId xmlns:p14="http://schemas.microsoft.com/office/powerpoint/2010/main" val="18841156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1"/>
            <a:ext cx="5484812" cy="2208212"/>
          </a:xfrm>
        </p:spPr>
        <p:txBody>
          <a:bodyPr/>
          <a:lstStyle>
            <a:lvl1pPr>
              <a:defRPr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5" y="6134617"/>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33">
                <a:noFill/>
              </a:defRPr>
            </a:lvl1pPr>
          </a:lstStyle>
          <a:p>
            <a:pPr lvl="0"/>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26112431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1"/>
            <a:ext cx="5484813"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5" y="6134617"/>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33">
                <a:noFill/>
              </a:defRPr>
            </a:lvl1pPr>
          </a:lstStyle>
          <a:p>
            <a:pPr lvl="0"/>
            <a:r>
              <a:rPr lang="en-GB"/>
              <a:t>.</a:t>
            </a:r>
          </a:p>
        </p:txBody>
      </p:sp>
    </p:spTree>
    <p:extLst>
      <p:ext uri="{BB962C8B-B14F-4D97-AF65-F5344CB8AC3E}">
        <p14:creationId xmlns:p14="http://schemas.microsoft.com/office/powerpoint/2010/main" val="19293475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6223001" y="3429001"/>
            <a:ext cx="5467351"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5" y="6134617"/>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33">
                <a:noFill/>
              </a:defRPr>
            </a:lvl1pPr>
          </a:lstStyle>
          <a:p>
            <a:pPr lvl="0"/>
            <a:r>
              <a:rPr lang="en-GB"/>
              <a:t>.</a:t>
            </a:r>
          </a:p>
        </p:txBody>
      </p:sp>
    </p:spTree>
    <p:extLst>
      <p:ext uri="{BB962C8B-B14F-4D97-AF65-F5344CB8AC3E}">
        <p14:creationId xmlns:p14="http://schemas.microsoft.com/office/powerpoint/2010/main" val="32647477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2089"/>
            <a:ext cx="5484812" cy="2125663"/>
          </a:xfrm>
        </p:spPr>
        <p:txBody>
          <a:bodyPr/>
          <a:lstStyle>
            <a:lvl1pPr>
              <a:defRPr sz="4000" b="0">
                <a:solidFill>
                  <a:schemeClr val="bg1"/>
                </a:solidFill>
                <a:latin typeface="+mj-lt"/>
              </a:defRPr>
            </a:lvl1pPr>
          </a:lstStyle>
          <a:p>
            <a:r>
              <a:rPr lang="en-GB"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3" y="6278400"/>
            <a:ext cx="2862000" cy="133200"/>
          </a:xfrm>
        </p:spPr>
        <p:txBody>
          <a:bodyPr/>
          <a:lstStyle>
            <a:lvl1pPr marL="0" indent="0">
              <a:buNone/>
              <a:defRPr sz="900">
                <a:solidFill>
                  <a:schemeClr val="bg1"/>
                </a:solidFill>
              </a:defRPr>
            </a:lvl1pPr>
            <a:lvl2pPr marL="179996" indent="0">
              <a:buNone/>
              <a:defRPr/>
            </a:lvl2pPr>
          </a:lstStyle>
          <a:p>
            <a:pPr lvl="0"/>
            <a:r>
              <a:rPr lang="en-GB"/>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5" y="6134617"/>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33">
                <a:noFill/>
              </a:defRPr>
            </a:lvl1pPr>
          </a:lstStyle>
          <a:p>
            <a:pPr lvl="0"/>
            <a:r>
              <a:rPr lang="en-GB"/>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33">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33">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7102967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1" y="500065"/>
            <a:ext cx="5467351" cy="5137151"/>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5265"/>
            <a:ext cx="5484813" cy="2365375"/>
          </a:xfrm>
        </p:spPr>
        <p:txBody>
          <a:bodyPr/>
          <a:lstStyle>
            <a:lvl1pPr>
              <a:defRPr sz="4000" b="0">
                <a:solidFill>
                  <a:schemeClr val="tx1"/>
                </a:solidFill>
                <a:latin typeface="+mj-lt"/>
              </a:defRPr>
            </a:lvl1pPr>
          </a:lstStyle>
          <a:p>
            <a:r>
              <a:rPr lang="en-GB" noProof="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3" y="6278400"/>
            <a:ext cx="2862000" cy="133200"/>
          </a:xfrm>
        </p:spPr>
        <p:txBody>
          <a:bodyPr/>
          <a:lstStyle>
            <a:lvl1pPr marL="0" indent="0">
              <a:buNone/>
              <a:defRPr sz="900">
                <a:solidFill>
                  <a:srgbClr val="687A86"/>
                </a:solidFill>
              </a:defRPr>
            </a:lvl1pPr>
            <a:lvl2pPr marL="179996" indent="0">
              <a:buNone/>
              <a:defRPr/>
            </a:lvl2pPr>
          </a:lstStyle>
          <a:p>
            <a:pPr lvl="0"/>
            <a:r>
              <a:rPr lang="en-GB"/>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33">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33">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3024708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1"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3" y="2732088"/>
            <a:ext cx="5484813" cy="2120712"/>
          </a:xfrm>
        </p:spPr>
        <p:txBody>
          <a:bodyPr/>
          <a:lstStyle>
            <a:lvl1pPr>
              <a:tabLst>
                <a:tab pos="935977" algn="l"/>
              </a:tabLst>
              <a:defRPr sz="4000" b="0">
                <a:solidFill>
                  <a:schemeClr val="bg1"/>
                </a:solidFill>
                <a:latin typeface="+mj-lt"/>
              </a:defRPr>
            </a:lvl1pPr>
          </a:lstStyle>
          <a:p>
            <a:r>
              <a:rPr lang="en-GB"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3" y="6250512"/>
            <a:ext cx="2862000" cy="133200"/>
          </a:xfrm>
        </p:spPr>
        <p:txBody>
          <a:bodyPr/>
          <a:lstStyle>
            <a:lvl1pPr marL="0" indent="0">
              <a:buNone/>
              <a:defRPr sz="900">
                <a:solidFill>
                  <a:schemeClr val="bg1"/>
                </a:solidFill>
              </a:defRPr>
            </a:lvl1pPr>
            <a:lvl2pPr marL="179996" indent="0">
              <a:buNone/>
              <a:defRPr/>
            </a:lvl2pPr>
          </a:lstStyle>
          <a:p>
            <a:pPr lvl="0"/>
            <a:r>
              <a:rPr lang="en-GB"/>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3" y="5084763"/>
            <a:ext cx="5486400" cy="273600"/>
          </a:xfrm>
        </p:spPr>
        <p:txBody>
          <a:bodyPr anchor="b" anchorCtr="0"/>
          <a:lstStyle>
            <a:lvl1pPr marL="0" indent="0">
              <a:buNone/>
              <a:defRPr sz="2400">
                <a:solidFill>
                  <a:schemeClr val="bg1"/>
                </a:solidFill>
                <a:latin typeface="+mj-lt"/>
              </a:defRPr>
            </a:lvl1pPr>
            <a:lvl2pPr marL="179996" indent="0">
              <a:buNone/>
              <a:defRPr/>
            </a:lvl2pPr>
          </a:lstStyle>
          <a:p>
            <a:pPr lvl="0"/>
            <a:r>
              <a:rPr lang="en-GB"/>
              <a:t>Click to add text</a:t>
            </a:r>
            <a:endParaRPr lang="en-US"/>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214" y="6137501"/>
            <a:ext cx="1435439"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33">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33">
                <a:noFill/>
              </a:defRPr>
            </a:lvl1pPr>
          </a:lstStyle>
          <a:p>
            <a:r>
              <a:rPr lang="en-GB"/>
              <a:t>.</a:t>
            </a:r>
          </a:p>
        </p:txBody>
      </p:sp>
    </p:spTree>
    <p:extLst>
      <p:ext uri="{BB962C8B-B14F-4D97-AF65-F5344CB8AC3E}">
        <p14:creationId xmlns:p14="http://schemas.microsoft.com/office/powerpoint/2010/main" val="290903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7995070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2" y="501651"/>
            <a:ext cx="5467351" cy="5135563"/>
          </a:xfrm>
          <a:noFill/>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3" y="2732089"/>
            <a:ext cx="5484813" cy="2125663"/>
          </a:xfrm>
        </p:spPr>
        <p:txBody>
          <a:bodyPr/>
          <a:lstStyle>
            <a:lvl1pPr>
              <a:tabLst>
                <a:tab pos="935977" algn="l"/>
              </a:tabLst>
              <a:defRPr sz="4000" b="0">
                <a:solidFill>
                  <a:schemeClr val="tx1"/>
                </a:solidFill>
                <a:latin typeface="+mj-lt"/>
              </a:defRPr>
            </a:lvl1pPr>
          </a:lstStyle>
          <a:p>
            <a:r>
              <a:rPr lang="en-GB" noProof="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3" y="6252276"/>
            <a:ext cx="2862000" cy="133200"/>
          </a:xfrm>
        </p:spPr>
        <p:txBody>
          <a:bodyPr/>
          <a:lstStyle>
            <a:lvl1pPr marL="0" indent="0">
              <a:buNone/>
              <a:defRPr sz="900">
                <a:solidFill>
                  <a:schemeClr val="tx1"/>
                </a:solidFill>
              </a:defRPr>
            </a:lvl1pPr>
            <a:lvl2pPr marL="179996" indent="0">
              <a:buNone/>
              <a:defRPr/>
            </a:lvl2pPr>
          </a:lstStyle>
          <a:p>
            <a:pPr lvl="0"/>
            <a:r>
              <a:rPr lang="en-GB"/>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3" y="5084763"/>
            <a:ext cx="5486400" cy="273600"/>
          </a:xfrm>
        </p:spPr>
        <p:txBody>
          <a:bodyPr anchor="b" anchorCtr="0"/>
          <a:lstStyle>
            <a:lvl1pPr marL="0" indent="0">
              <a:buNone/>
              <a:defRPr sz="2400">
                <a:solidFill>
                  <a:schemeClr val="tx1"/>
                </a:solidFill>
                <a:latin typeface="+mj-lt"/>
              </a:defRPr>
            </a:lvl1pPr>
            <a:lvl2pPr marL="179996" indent="0">
              <a:buNone/>
              <a:defRPr/>
            </a:lvl2pPr>
          </a:lstStyle>
          <a:p>
            <a:pPr lvl="0"/>
            <a:r>
              <a:rPr lang="en-GB"/>
              <a:t>Click to add text</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33">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33">
                <a:noFill/>
              </a:defRPr>
            </a:lvl1pPr>
          </a:lstStyle>
          <a:p>
            <a:r>
              <a:rPr lang="en-GB"/>
              <a:t>.</a:t>
            </a:r>
          </a:p>
        </p:txBody>
      </p:sp>
    </p:spTree>
    <p:extLst>
      <p:ext uri="{BB962C8B-B14F-4D97-AF65-F5344CB8AC3E}">
        <p14:creationId xmlns:p14="http://schemas.microsoft.com/office/powerpoint/2010/main" val="12636652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400" y="1950098"/>
            <a:ext cx="54844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4788" y="1950098"/>
            <a:ext cx="5465563"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6041946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9"/>
            <a:ext cx="356040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7202" y="1950097"/>
            <a:ext cx="7363151"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7817960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51"/>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8"/>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9" y="1950098"/>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7" y="1950098"/>
            <a:ext cx="35591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3178155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1" y="150125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1" y="367817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8585238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1" y="501649"/>
            <a:ext cx="11189951" cy="930275"/>
          </a:xfrm>
        </p:spPr>
        <p:txBody>
          <a:bodyPr/>
          <a:lstStyle>
            <a:lvl1pPr>
              <a:defRPr/>
            </a:lvl1pPr>
          </a:lstStyle>
          <a:p>
            <a:r>
              <a:rPr lang="en-GB" noProof="0"/>
              <a:t>Click to add title</a:t>
            </a:r>
          </a:p>
        </p:txBody>
      </p:sp>
      <p:sp>
        <p:nvSpPr>
          <p:cNvPr id="3" name="Content Placeholder 2"/>
          <p:cNvSpPr>
            <a:spLocks noGrp="1"/>
          </p:cNvSpPr>
          <p:nvPr>
            <p:ph idx="1" hasCustomPrompt="1"/>
          </p:nvPr>
        </p:nvSpPr>
        <p:spPr>
          <a:xfrm>
            <a:off x="500401" y="1943101"/>
            <a:ext cx="11189951" cy="369025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2093760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34611817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5491720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7"/>
            <a:ext cx="10491788" cy="1318735"/>
          </a:xfrm>
        </p:spPr>
        <p:txBody>
          <a:bodyPr/>
          <a:lstStyle>
            <a:lvl1pPr>
              <a:defRPr sz="4000" b="0">
                <a:solidFill>
                  <a:schemeClr val="accent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7" y="6134618"/>
            <a:ext cx="1435439" cy="320697"/>
          </a:xfrm>
          <a:prstGeom prst="rect">
            <a:avLst/>
          </a:prstGeom>
        </p:spPr>
      </p:pic>
    </p:spTree>
    <p:extLst>
      <p:ext uri="{BB962C8B-B14F-4D97-AF65-F5344CB8AC3E}">
        <p14:creationId xmlns:p14="http://schemas.microsoft.com/office/powerpoint/2010/main" val="20944888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377"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4308475"/>
            <a:ext cx="10491788" cy="1323975"/>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5" y="6134617"/>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33">
                <a:noFill/>
              </a:defRPr>
            </a:lvl1pPr>
          </a:lstStyle>
          <a:p>
            <a:pPr lvl="0"/>
            <a:r>
              <a:rPr lang="en-GB"/>
              <a:t>.</a:t>
            </a:r>
          </a:p>
        </p:txBody>
      </p:sp>
    </p:spTree>
    <p:extLst>
      <p:ext uri="{BB962C8B-B14F-4D97-AF65-F5344CB8AC3E}">
        <p14:creationId xmlns:p14="http://schemas.microsoft.com/office/powerpoint/2010/main" val="157975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9003927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1"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 </a:t>
            </a:r>
            <a:r>
              <a:rPr lang="en-GB" sz="900" b="1" noProof="0">
                <a:solidFill>
                  <a:srgbClr val="000000"/>
                </a:solidFill>
                <a:latin typeface="+mn-lt"/>
                <a:ea typeface="Times New Roman" panose="02020603050405020304" pitchFamily="18" charset="0"/>
              </a:rPr>
              <a:t>Insert copied picture</a:t>
            </a:r>
            <a:endParaRPr lang="en-GB" altLang="da-DK" sz="900" noProof="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377"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377"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3" y="464888"/>
            <a:ext cx="11072811"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GB" sz="1800" noProof="0">
              <a:solidFill>
                <a:schemeClr val="accent1"/>
              </a:solidFill>
              <a:latin typeface="+mj-lt"/>
            </a:endParaRPr>
          </a:p>
        </p:txBody>
      </p:sp>
      <p:sp>
        <p:nvSpPr>
          <p:cNvPr id="29" name="Text Box 2"/>
          <p:cNvSpPr txBox="1">
            <a:spLocks noChangeArrowheads="1"/>
          </p:cNvSpPr>
          <p:nvPr userDrawn="1"/>
        </p:nvSpPr>
        <p:spPr bwMode="auto">
          <a:xfrm>
            <a:off x="507139" y="1439373"/>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a:solidFill>
                  <a:srgbClr val="000000"/>
                </a:solidFill>
                <a:latin typeface="+mn-lt"/>
                <a:ea typeface="Times New Roman" panose="02020603050405020304" pitchFamily="18" charset="0"/>
              </a:rPr>
              <a:t>Insert</a:t>
            </a:r>
            <a:r>
              <a:rPr lang="en-GB" sz="900" b="1">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a:solidFill>
                  <a:srgbClr val="000000"/>
                </a:solidFill>
                <a:latin typeface="+mn-lt"/>
                <a:ea typeface="Times New Roman" panose="02020603050405020304" pitchFamily="18" charset="0"/>
              </a:rPr>
              <a:t>1</a:t>
            </a:r>
            <a:r>
              <a:rPr lang="en-GB" sz="900" b="1" noProof="0">
                <a:solidFill>
                  <a:srgbClr val="000000"/>
                </a:solidFill>
                <a:latin typeface="+mn-lt"/>
                <a:ea typeface="Times New Roman" panose="02020603050405020304" pitchFamily="18" charset="0"/>
              </a:rPr>
              <a:t>. </a:t>
            </a:r>
            <a:r>
              <a:rPr lang="en-GB" sz="900" noProof="0">
                <a:solidFill>
                  <a:srgbClr val="000000"/>
                </a:solidFill>
                <a:latin typeface="+mn-lt"/>
                <a:ea typeface="Times New Roman" panose="02020603050405020304" pitchFamily="18" charset="0"/>
              </a:rPr>
              <a:t>Click on the arrow next to </a:t>
            </a:r>
            <a:r>
              <a:rPr lang="en-GB" sz="900" b="1" noProof="0">
                <a:solidFill>
                  <a:srgbClr val="000000"/>
                </a:solidFill>
                <a:latin typeface="+mn-lt"/>
                <a:ea typeface="Times New Roman" panose="02020603050405020304" pitchFamily="18" charset="0"/>
              </a:rPr>
              <a:t>Layout</a:t>
            </a:r>
            <a:br>
              <a:rPr lang="en-GB" sz="900" b="1"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to view a dropdown menu of possible  layouts</a:t>
            </a:r>
            <a:endParaRPr lang="en-GB" sz="900" noProof="0">
              <a:latin typeface="+mn-lt"/>
              <a:ea typeface="Times New Roman" panose="02020603050405020304" pitchFamily="18" charset="0"/>
            </a:endParaRPr>
          </a:p>
          <a:p>
            <a:pPr marL="0" indent="0">
              <a:spcAft>
                <a:spcPts val="0"/>
              </a:spcAft>
              <a:buFont typeface="+mj-lt"/>
              <a:buNone/>
            </a:pPr>
            <a:r>
              <a:rPr lang="en-GB" sz="900" b="1" noProof="0">
                <a:solidFill>
                  <a:srgbClr val="000000"/>
                </a:solidFill>
                <a:latin typeface="+mn-lt"/>
                <a:ea typeface="Times New Roman" panose="02020603050405020304" pitchFamily="18" charset="0"/>
              </a:rPr>
              <a:t>2. </a:t>
            </a:r>
            <a:r>
              <a:rPr lang="en-GB" sz="900" noProof="0">
                <a:solidFill>
                  <a:srgbClr val="000000"/>
                </a:solidFill>
                <a:latin typeface="+mn-lt"/>
                <a:ea typeface="Times New Roman" panose="02020603050405020304" pitchFamily="18" charset="0"/>
              </a:rPr>
              <a:t>Click on the layout you prefer and it</a:t>
            </a:r>
            <a:br>
              <a:rPr lang="en-GB" sz="900"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3"/>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57291" y="2308485"/>
            <a:ext cx="549328" cy="285228"/>
          </a:xfrm>
          <a:prstGeom prst="rect">
            <a:avLst/>
          </a:prstGeom>
        </p:spPr>
      </p:pic>
      <p:pic>
        <p:nvPicPr>
          <p:cNvPr id="13" name="2 New pictur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57291" y="4038224"/>
            <a:ext cx="324764" cy="578237"/>
          </a:xfrm>
          <a:prstGeom prst="rect">
            <a:avLst/>
          </a:prstGeom>
        </p:spPr>
      </p:pic>
      <p:pic>
        <p:nvPicPr>
          <p:cNvPr id="16" name="3 Layout"/>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16373"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5" y="2583743"/>
            <a:ext cx="740399" cy="734627"/>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3" y="3558165"/>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5"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86327" y="2593713"/>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186327"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757293" y="3179601"/>
            <a:ext cx="257143" cy="285715"/>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3564174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4"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5"/>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3812313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Background"/>
          <p:cNvSpPr txBox="1">
            <a:spLocks/>
          </p:cNvSpPr>
          <p:nvPr userDrawn="1"/>
        </p:nvSpPr>
        <p:spPr>
          <a:xfrm>
            <a:off x="1" y="0"/>
            <a:ext cx="12192000" cy="6350743"/>
          </a:xfrm>
          <a:prstGeom prst="rect">
            <a:avLst/>
          </a:prstGeom>
          <a:solidFill>
            <a:srgbClr val="42B0D5"/>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2" name="Title 1"/>
          <p:cNvSpPr>
            <a:spLocks noGrp="1"/>
          </p:cNvSpPr>
          <p:nvPr>
            <p:ph type="ctrTitle" hasCustomPrompt="1"/>
          </p:nvPr>
        </p:nvSpPr>
        <p:spPr>
          <a:xfrm>
            <a:off x="594000" y="3830186"/>
            <a:ext cx="5454891" cy="692667"/>
          </a:xfrm>
          <a:blipFill>
            <a:blip r:embed="rId2"/>
            <a:stretch>
              <a:fillRect/>
            </a:stretch>
          </a:blipFill>
        </p:spPr>
        <p:txBody>
          <a:bodyPr wrap="none" lIns="0" tIns="180000" rIns="0" bIns="0" anchor="t" anchorCtr="0">
            <a:spAutoFit/>
          </a:bodyPr>
          <a:lstStyle>
            <a:lvl1pPr>
              <a:lnSpc>
                <a:spcPct val="83000"/>
              </a:lnSpc>
              <a:defRPr sz="4000" baseline="0">
                <a:solidFill>
                  <a:schemeClr val="bg1"/>
                </a:solidFill>
                <a:latin typeface="Maersk Headline Office" panose="00000500000000000000" pitchFamily="2" charset="0"/>
              </a:defRPr>
            </a:lvl1pPr>
          </a:lstStyle>
          <a:p>
            <a:r>
              <a:rPr lang="en-GB" noProof="0" dirty="0"/>
              <a:t>Insert title, one line only</a:t>
            </a:r>
          </a:p>
        </p:txBody>
      </p:sp>
      <p:sp>
        <p:nvSpPr>
          <p:cNvPr id="3" name="Subtitle 2"/>
          <p:cNvSpPr>
            <a:spLocks noGrp="1"/>
          </p:cNvSpPr>
          <p:nvPr>
            <p:ph type="subTitle" idx="1"/>
          </p:nvPr>
        </p:nvSpPr>
        <p:spPr>
          <a:xfrm>
            <a:off x="593726" y="4618038"/>
            <a:ext cx="6364287" cy="561975"/>
          </a:xfrm>
        </p:spPr>
        <p:txBody>
          <a:bodyPr wrap="square" lIns="25200" tIns="0" rIns="0" bIns="0">
            <a:noAutofit/>
          </a:bodyPr>
          <a:lstStyle>
            <a:lvl1pPr marL="0" indent="0" algn="l">
              <a:buNone/>
              <a:defRPr sz="1800"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14" name="FLD_Presenter"/>
          <p:cNvSpPr>
            <a:spLocks noGrp="1"/>
          </p:cNvSpPr>
          <p:nvPr>
            <p:ph type="body" sz="quarter" idx="18" hasCustomPrompt="1"/>
          </p:nvPr>
        </p:nvSpPr>
        <p:spPr>
          <a:xfrm>
            <a:off x="596900" y="5180013"/>
            <a:ext cx="6361113" cy="210383"/>
          </a:xfrm>
        </p:spPr>
        <p:txBody>
          <a:bodyPr lIns="324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dirty="0"/>
              <a:t>Insert Presenter</a:t>
            </a:r>
          </a:p>
        </p:txBody>
      </p:sp>
      <p:sp>
        <p:nvSpPr>
          <p:cNvPr id="15" name="FLD_Location"/>
          <p:cNvSpPr>
            <a:spLocks noGrp="1"/>
          </p:cNvSpPr>
          <p:nvPr>
            <p:ph type="body" sz="quarter" idx="19" hasCustomPrompt="1"/>
          </p:nvPr>
        </p:nvSpPr>
        <p:spPr>
          <a:xfrm>
            <a:off x="596901" y="5405085"/>
            <a:ext cx="6361112" cy="208800"/>
          </a:xfrm>
        </p:spPr>
        <p:txBody>
          <a:bodyPr lIns="324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dirty="0"/>
              <a:t>Insert Location</a:t>
            </a:r>
          </a:p>
        </p:txBody>
      </p:sp>
      <p:sp>
        <p:nvSpPr>
          <p:cNvPr id="10" name="Placeholder logo">
            <a:extLst>
              <a:ext uri="{FF2B5EF4-FFF2-40B4-BE49-F238E27FC236}">
                <a16:creationId xmlns:a16="http://schemas.microsoft.com/office/drawing/2014/main" id="{CF2798FD-70FC-4C6F-9629-7A11F566018A}"/>
              </a:ext>
            </a:extLst>
          </p:cNvPr>
          <p:cNvSpPr>
            <a:spLocks noGrp="1"/>
          </p:cNvSpPr>
          <p:nvPr>
            <p:ph type="body" sz="quarter" idx="14" hasCustomPrompt="1"/>
          </p:nvPr>
        </p:nvSpPr>
        <p:spPr>
          <a:xfrm>
            <a:off x="10575175" y="6097181"/>
            <a:ext cx="1620000" cy="763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
        <p:nvSpPr>
          <p:cNvPr id="4" name="Footer Placeholder 3" hidden="1">
            <a:extLst>
              <a:ext uri="{FF2B5EF4-FFF2-40B4-BE49-F238E27FC236}">
                <a16:creationId xmlns:a16="http://schemas.microsoft.com/office/drawing/2014/main" id="{69E1D052-5169-4822-B55A-BCF8930584D3}"/>
              </a:ext>
            </a:extLst>
          </p:cNvPr>
          <p:cNvSpPr>
            <a:spLocks noGrp="1"/>
          </p:cNvSpPr>
          <p:nvPr>
            <p:ph type="ftr" sz="quarter" idx="20"/>
          </p:nvPr>
        </p:nvSpPr>
        <p:spPr>
          <a:xfrm>
            <a:off x="0" y="6847200"/>
            <a:ext cx="0" cy="0"/>
          </a:xfrm>
        </p:spPr>
        <p:txBody>
          <a:bodyPr/>
          <a:lstStyle>
            <a:lvl1pPr>
              <a:defRPr sz="100">
                <a:noFill/>
              </a:defRPr>
            </a:lvl1pPr>
          </a:lstStyle>
          <a:p>
            <a:r>
              <a:rPr lang="en-GB"/>
              <a:t>.</a:t>
            </a:r>
            <a:endParaRPr lang="en-GB" dirty="0"/>
          </a:p>
        </p:txBody>
      </p:sp>
      <p:sp>
        <p:nvSpPr>
          <p:cNvPr id="5" name="Slide Number Placeholder 4" hidden="1">
            <a:extLst>
              <a:ext uri="{FF2B5EF4-FFF2-40B4-BE49-F238E27FC236}">
                <a16:creationId xmlns:a16="http://schemas.microsoft.com/office/drawing/2014/main" id="{3972AC1E-1661-4893-A8B5-D36564AECFB9}"/>
              </a:ext>
            </a:extLst>
          </p:cNvPr>
          <p:cNvSpPr>
            <a:spLocks noGrp="1"/>
          </p:cNvSpPr>
          <p:nvPr>
            <p:ph type="sldNum" sz="quarter" idx="21"/>
          </p:nvPr>
        </p:nvSpPr>
        <p:spPr>
          <a:xfrm>
            <a:off x="0" y="6847200"/>
            <a:ext cx="0" cy="0"/>
          </a:xfrm>
        </p:spPr>
        <p:txBody>
          <a:bodyPr/>
          <a:lstStyle>
            <a:lvl1pPr>
              <a:defRPr sz="100"/>
            </a:lvl1pPr>
          </a:lstStyle>
          <a:p>
            <a:r>
              <a:rPr lang="en-GB" dirty="0"/>
              <a:t>.</a:t>
            </a:r>
          </a:p>
        </p:txBody>
      </p:sp>
    </p:spTree>
    <p:extLst>
      <p:ext uri="{BB962C8B-B14F-4D97-AF65-F5344CB8AC3E}">
        <p14:creationId xmlns:p14="http://schemas.microsoft.com/office/powerpoint/2010/main" val="12202502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354000"/>
          </a:xfrm>
          <a:solidFill>
            <a:schemeClr val="bg1">
              <a:lumMod val="85000"/>
            </a:schemeClr>
          </a:solidFill>
        </p:spPr>
        <p:txBody>
          <a:bodyPr tIns="3528000"/>
          <a:lstStyle>
            <a:lvl1pPr marL="0" indent="0" algn="ctr">
              <a:buNone/>
              <a:defRPr/>
            </a:lvl1pPr>
          </a:lstStyle>
          <a:p>
            <a:endParaRPr lang="en-GB" dirty="0"/>
          </a:p>
        </p:txBody>
      </p:sp>
      <p:sp>
        <p:nvSpPr>
          <p:cNvPr id="2" name="Title 1"/>
          <p:cNvSpPr>
            <a:spLocks noGrp="1"/>
          </p:cNvSpPr>
          <p:nvPr>
            <p:ph type="ctrTitle" hasCustomPrompt="1"/>
          </p:nvPr>
        </p:nvSpPr>
        <p:spPr>
          <a:xfrm>
            <a:off x="594000" y="1245600"/>
            <a:ext cx="2866619" cy="613227"/>
          </a:xfrm>
          <a:blipFill>
            <a:blip r:embed="rId2" cstate="screen">
              <a:extLst>
                <a:ext uri="{28A0092B-C50C-407E-A947-70E740481C1C}">
                  <a14:useLocalDpi xmlns:a14="http://schemas.microsoft.com/office/drawing/2010/main"/>
                </a:ext>
              </a:extLst>
            </a:blip>
            <a:stretch>
              <a:fillRect/>
            </a:stretch>
          </a:blipFill>
        </p:spPr>
        <p:txBody>
          <a:bodyPr wrap="none" lIns="0" tIns="144000" rIns="0" bIns="0" anchor="b" anchorCtr="0">
            <a:spAutoFit/>
          </a:bodyPr>
          <a:lstStyle>
            <a:lvl1pPr>
              <a:defRPr sz="3200" b="1" cap="none" baseline="0">
                <a:solidFill>
                  <a:schemeClr val="bg1"/>
                </a:solidFill>
                <a:latin typeface="+mj-lt"/>
              </a:defRPr>
            </a:lvl1pPr>
          </a:lstStyle>
          <a:p>
            <a:r>
              <a:rPr lang="en-GB" noProof="0" dirty="0"/>
              <a:t>Click to add title</a:t>
            </a:r>
          </a:p>
        </p:txBody>
      </p:sp>
      <p:sp>
        <p:nvSpPr>
          <p:cNvPr id="14" name="FLD_Presenter"/>
          <p:cNvSpPr>
            <a:spLocks noGrp="1"/>
          </p:cNvSpPr>
          <p:nvPr>
            <p:ph type="body" sz="quarter" idx="19" hasCustomPrompt="1"/>
          </p:nvPr>
        </p:nvSpPr>
        <p:spPr>
          <a:xfrm>
            <a:off x="596901" y="2008800"/>
            <a:ext cx="6361112" cy="172800"/>
          </a:xfrm>
        </p:spPr>
        <p:txBody>
          <a:bodyPr lIns="216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dirty="0"/>
              <a:t>Insert Presenter</a:t>
            </a:r>
          </a:p>
        </p:txBody>
      </p:sp>
      <p:sp>
        <p:nvSpPr>
          <p:cNvPr id="8" name="Placeholder logo">
            <a:extLst>
              <a:ext uri="{FF2B5EF4-FFF2-40B4-BE49-F238E27FC236}">
                <a16:creationId xmlns:a16="http://schemas.microsoft.com/office/drawing/2014/main" id="{788F0030-562E-4911-BF27-656323A0E148}"/>
              </a:ext>
            </a:extLst>
          </p:cNvPr>
          <p:cNvSpPr>
            <a:spLocks noGrp="1"/>
          </p:cNvSpPr>
          <p:nvPr>
            <p:ph type="body" sz="quarter" idx="14" hasCustomPrompt="1"/>
          </p:nvPr>
        </p:nvSpPr>
        <p:spPr>
          <a:xfrm>
            <a:off x="10575175" y="6097181"/>
            <a:ext cx="1620000" cy="763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
        <p:nvSpPr>
          <p:cNvPr id="6" name="Footer Placeholder 3" hidden="1">
            <a:extLst>
              <a:ext uri="{FF2B5EF4-FFF2-40B4-BE49-F238E27FC236}">
                <a16:creationId xmlns:a16="http://schemas.microsoft.com/office/drawing/2014/main" id="{DAEE2903-F9E4-4A4B-BACE-53C2F1994B78}"/>
              </a:ext>
            </a:extLst>
          </p:cNvPr>
          <p:cNvSpPr>
            <a:spLocks noGrp="1"/>
          </p:cNvSpPr>
          <p:nvPr>
            <p:ph type="ftr" sz="quarter" idx="20"/>
          </p:nvPr>
        </p:nvSpPr>
        <p:spPr>
          <a:xfrm>
            <a:off x="0" y="6847200"/>
            <a:ext cx="0" cy="0"/>
          </a:xfrm>
        </p:spPr>
        <p:txBody>
          <a:bodyPr/>
          <a:lstStyle>
            <a:lvl1pPr>
              <a:defRPr sz="100">
                <a:noFill/>
              </a:defRPr>
            </a:lvl1pPr>
          </a:lstStyle>
          <a:p>
            <a:r>
              <a:rPr lang="en-GB"/>
              <a:t>.</a:t>
            </a:r>
            <a:endParaRPr lang="en-GB" dirty="0"/>
          </a:p>
        </p:txBody>
      </p:sp>
      <p:sp>
        <p:nvSpPr>
          <p:cNvPr id="7" name="Slide Number Placeholder 4" hidden="1">
            <a:extLst>
              <a:ext uri="{FF2B5EF4-FFF2-40B4-BE49-F238E27FC236}">
                <a16:creationId xmlns:a16="http://schemas.microsoft.com/office/drawing/2014/main" id="{6A4FE4FB-014C-4132-A10B-8C6E82638CA0}"/>
              </a:ext>
            </a:extLst>
          </p:cNvPr>
          <p:cNvSpPr>
            <a:spLocks noGrp="1"/>
          </p:cNvSpPr>
          <p:nvPr>
            <p:ph type="sldNum" sz="quarter" idx="21"/>
          </p:nvPr>
        </p:nvSpPr>
        <p:spPr>
          <a:xfrm>
            <a:off x="0" y="6847200"/>
            <a:ext cx="0" cy="0"/>
          </a:xfrm>
        </p:spPr>
        <p:txBody>
          <a:bodyPr/>
          <a:lstStyle>
            <a:lvl1pPr>
              <a:defRPr sz="100"/>
            </a:lvl1pPr>
          </a:lstStyle>
          <a:p>
            <a:r>
              <a:rPr lang="en-GB" dirty="0"/>
              <a:t>.</a:t>
            </a:r>
          </a:p>
        </p:txBody>
      </p:sp>
    </p:spTree>
    <p:extLst>
      <p:ext uri="{BB962C8B-B14F-4D97-AF65-F5344CB8AC3E}">
        <p14:creationId xmlns:p14="http://schemas.microsoft.com/office/powerpoint/2010/main" val="8772777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354000"/>
          </a:xfrm>
          <a:solidFill>
            <a:schemeClr val="bg1">
              <a:lumMod val="85000"/>
            </a:schemeClr>
          </a:solidFill>
        </p:spPr>
        <p:txBody>
          <a:bodyPr tIns="3528000"/>
          <a:lstStyle>
            <a:lvl1pPr marL="0" indent="0" algn="ctr">
              <a:buNone/>
              <a:defRPr/>
            </a:lvl1pPr>
          </a:lstStyle>
          <a:p>
            <a:endParaRPr lang="en-GB" dirty="0"/>
          </a:p>
        </p:txBody>
      </p:sp>
      <p:sp>
        <p:nvSpPr>
          <p:cNvPr id="2" name="Title 1"/>
          <p:cNvSpPr>
            <a:spLocks noGrp="1"/>
          </p:cNvSpPr>
          <p:nvPr>
            <p:ph type="ctrTitle" hasCustomPrompt="1"/>
          </p:nvPr>
        </p:nvSpPr>
        <p:spPr>
          <a:xfrm>
            <a:off x="594000" y="4301302"/>
            <a:ext cx="2866619" cy="613227"/>
          </a:xfrm>
          <a:blipFill>
            <a:blip r:embed="rId2" cstate="screen">
              <a:extLst>
                <a:ext uri="{28A0092B-C50C-407E-A947-70E740481C1C}">
                  <a14:useLocalDpi xmlns:a14="http://schemas.microsoft.com/office/drawing/2010/main"/>
                </a:ext>
              </a:extLst>
            </a:blip>
            <a:stretch>
              <a:fillRect/>
            </a:stretch>
          </a:blipFill>
        </p:spPr>
        <p:txBody>
          <a:bodyPr wrap="none" lIns="0" tIns="144000" rIns="0" bIns="0" anchor="b" anchorCtr="0">
            <a:spAutoFit/>
          </a:bodyPr>
          <a:lstStyle>
            <a:lvl1pPr>
              <a:defRPr sz="3200" b="1" cap="none" baseline="0">
                <a:solidFill>
                  <a:schemeClr val="bg1"/>
                </a:solidFill>
                <a:latin typeface="+mj-lt"/>
              </a:defRPr>
            </a:lvl1pPr>
          </a:lstStyle>
          <a:p>
            <a:r>
              <a:rPr lang="en-GB" noProof="0" dirty="0"/>
              <a:t>Click to add title</a:t>
            </a:r>
          </a:p>
        </p:txBody>
      </p:sp>
      <p:sp>
        <p:nvSpPr>
          <p:cNvPr id="5" name="FLD_Presenter"/>
          <p:cNvSpPr>
            <a:spLocks noGrp="1"/>
          </p:cNvSpPr>
          <p:nvPr>
            <p:ph type="body" sz="quarter" idx="18" hasCustomPrompt="1"/>
          </p:nvPr>
        </p:nvSpPr>
        <p:spPr>
          <a:xfrm>
            <a:off x="596900" y="5058000"/>
            <a:ext cx="6361113" cy="172132"/>
          </a:xfrm>
        </p:spPr>
        <p:txBody>
          <a:bodyPr lIns="216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dirty="0"/>
              <a:t>Insert Presenter</a:t>
            </a:r>
          </a:p>
        </p:txBody>
      </p:sp>
      <p:sp>
        <p:nvSpPr>
          <p:cNvPr id="4" name="Footer Placeholder 3">
            <a:extLst>
              <a:ext uri="{FF2B5EF4-FFF2-40B4-BE49-F238E27FC236}">
                <a16:creationId xmlns:a16="http://schemas.microsoft.com/office/drawing/2014/main" id="{D29DD7E6-0259-4E66-81E7-5F1B4510316D}"/>
              </a:ext>
            </a:extLst>
          </p:cNvPr>
          <p:cNvSpPr>
            <a:spLocks noGrp="1"/>
          </p:cNvSpPr>
          <p:nvPr>
            <p:ph type="ftr" sz="quarter" idx="19"/>
          </p:nvPr>
        </p:nvSpPr>
        <p:spPr/>
        <p:txBody>
          <a:bodyPr/>
          <a:lstStyle>
            <a:lvl1pPr>
              <a:defRPr>
                <a:noFill/>
              </a:defRPr>
            </a:lvl1pPr>
          </a:lstStyle>
          <a:p>
            <a:endParaRPr lang="en-GB" dirty="0"/>
          </a:p>
        </p:txBody>
      </p:sp>
      <p:sp>
        <p:nvSpPr>
          <p:cNvPr id="6" name="Slide Number Placeholder 5">
            <a:extLst>
              <a:ext uri="{FF2B5EF4-FFF2-40B4-BE49-F238E27FC236}">
                <a16:creationId xmlns:a16="http://schemas.microsoft.com/office/drawing/2014/main" id="{676E75EC-C93F-4B8D-8C23-5C6583E9ED76}"/>
              </a:ext>
            </a:extLst>
          </p:cNvPr>
          <p:cNvSpPr>
            <a:spLocks noGrp="1"/>
          </p:cNvSpPr>
          <p:nvPr>
            <p:ph type="sldNum" sz="quarter" idx="20"/>
          </p:nvPr>
        </p:nvSpPr>
        <p:spPr/>
        <p:txBody>
          <a:bodyPr/>
          <a:lstStyle>
            <a:lvl1pPr>
              <a:defRPr>
                <a:noFill/>
              </a:defRPr>
            </a:lvl1pPr>
          </a:lstStyle>
          <a:p>
            <a:r>
              <a:rPr lang="en-GB" b="0"/>
              <a:t>|</a:t>
            </a:r>
            <a:fld id="{161BE2EA-AEDB-4948-88E1-594E5C4BF481}" type="slidenum">
              <a:rPr lang="en-GB" smtClean="0"/>
              <a:pPr/>
              <a:t>‹#›</a:t>
            </a:fld>
            <a:endParaRPr lang="en-GB" dirty="0"/>
          </a:p>
        </p:txBody>
      </p:sp>
      <p:sp>
        <p:nvSpPr>
          <p:cNvPr id="11" name="Placeholder logo">
            <a:extLst>
              <a:ext uri="{FF2B5EF4-FFF2-40B4-BE49-F238E27FC236}">
                <a16:creationId xmlns:a16="http://schemas.microsoft.com/office/drawing/2014/main" id="{A439DE3D-E01C-4A08-96DA-E890DA57BF0D}"/>
              </a:ext>
            </a:extLst>
          </p:cNvPr>
          <p:cNvSpPr>
            <a:spLocks noGrp="1"/>
          </p:cNvSpPr>
          <p:nvPr>
            <p:ph type="body" sz="quarter" idx="14" hasCustomPrompt="1"/>
          </p:nvPr>
        </p:nvSpPr>
        <p:spPr>
          <a:xfrm>
            <a:off x="10575175" y="6097181"/>
            <a:ext cx="1620000" cy="763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550180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
            <a:ext cx="12192000" cy="4711114"/>
          </a:xfrm>
          <a:solidFill>
            <a:schemeClr val="bg1">
              <a:lumMod val="85000"/>
            </a:schemeClr>
          </a:solidFill>
        </p:spPr>
        <p:txBody>
          <a:bodyPr tIns="3528000"/>
          <a:lstStyle>
            <a:lvl1pPr marL="0" indent="0" algn="ctr">
              <a:buNone/>
              <a:defRPr/>
            </a:lvl1pPr>
          </a:lstStyle>
          <a:p>
            <a:endParaRPr lang="en-GB" dirty="0"/>
          </a:p>
        </p:txBody>
      </p:sp>
      <p:sp>
        <p:nvSpPr>
          <p:cNvPr id="3" name="Subtitle 2"/>
          <p:cNvSpPr>
            <a:spLocks noGrp="1"/>
          </p:cNvSpPr>
          <p:nvPr>
            <p:ph type="subTitle" idx="1"/>
          </p:nvPr>
        </p:nvSpPr>
        <p:spPr>
          <a:xfrm>
            <a:off x="0" y="4517220"/>
            <a:ext cx="12192000" cy="1826430"/>
          </a:xfrm>
          <a:blipFill>
            <a:blip r:embed="rId2" cstate="screen">
              <a:extLst>
                <a:ext uri="{28A0092B-C50C-407E-A947-70E740481C1C}">
                  <a14:useLocalDpi xmlns:a14="http://schemas.microsoft.com/office/drawing/2010/main"/>
                </a:ext>
              </a:extLst>
            </a:blip>
            <a:stretch>
              <a:fillRect/>
            </a:stretch>
          </a:blipFill>
          <a:ln>
            <a:noFill/>
          </a:ln>
        </p:spPr>
        <p:txBody>
          <a:bodyPr wrap="square" lIns="471600" tIns="939600" rIns="3222000" bIns="0">
            <a:noAutofit/>
          </a:bodyPr>
          <a:lstStyle>
            <a:lvl1pPr marL="0" indent="0" algn="l">
              <a:buNone/>
              <a:defRPr sz="1400" cap="all"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hasCustomPrompt="1"/>
          </p:nvPr>
        </p:nvSpPr>
        <p:spPr>
          <a:xfrm>
            <a:off x="593726" y="4808012"/>
            <a:ext cx="2866619" cy="613227"/>
          </a:xfrm>
          <a:blipFill>
            <a:blip r:embed="rId3"/>
            <a:stretch>
              <a:fillRect/>
            </a:stretch>
          </a:blipFill>
        </p:spPr>
        <p:txBody>
          <a:bodyPr wrap="none" lIns="0" tIns="144000" rIns="0" bIns="0" anchor="b" anchorCtr="0">
            <a:spAutoFit/>
          </a:bodyPr>
          <a:lstStyle>
            <a:lvl1pPr>
              <a:defRPr sz="3200" b="1" cap="none" baseline="0">
                <a:solidFill>
                  <a:schemeClr val="bg1"/>
                </a:solidFill>
                <a:latin typeface="+mj-lt"/>
              </a:defRPr>
            </a:lvl1pPr>
          </a:lstStyle>
          <a:p>
            <a:r>
              <a:rPr lang="en-GB" noProof="0" dirty="0"/>
              <a:t>Click to add title</a:t>
            </a:r>
          </a:p>
        </p:txBody>
      </p:sp>
      <p:sp>
        <p:nvSpPr>
          <p:cNvPr id="5" name="FLD_Presenter"/>
          <p:cNvSpPr>
            <a:spLocks noGrp="1"/>
          </p:cNvSpPr>
          <p:nvPr>
            <p:ph type="body" sz="quarter" idx="18" hasCustomPrompt="1"/>
          </p:nvPr>
        </p:nvSpPr>
        <p:spPr>
          <a:xfrm>
            <a:off x="597601" y="5824781"/>
            <a:ext cx="6360412" cy="173122"/>
          </a:xfrm>
        </p:spPr>
        <p:txBody>
          <a:bodyPr lIns="216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dirty="0"/>
              <a:t>Insert Presenter</a:t>
            </a:r>
          </a:p>
        </p:txBody>
      </p:sp>
      <p:sp>
        <p:nvSpPr>
          <p:cNvPr id="14" name="FLD_Location"/>
          <p:cNvSpPr>
            <a:spLocks noGrp="1"/>
          </p:cNvSpPr>
          <p:nvPr>
            <p:ph type="body" sz="quarter" idx="19" hasCustomPrompt="1"/>
          </p:nvPr>
        </p:nvSpPr>
        <p:spPr>
          <a:xfrm>
            <a:off x="597601" y="6012593"/>
            <a:ext cx="6360412" cy="172800"/>
          </a:xfrm>
        </p:spPr>
        <p:txBody>
          <a:bodyPr lIns="216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dirty="0"/>
              <a:t>Insert Location</a:t>
            </a:r>
          </a:p>
        </p:txBody>
      </p:sp>
      <p:sp>
        <p:nvSpPr>
          <p:cNvPr id="11" name="Placeholder logo">
            <a:extLst>
              <a:ext uri="{FF2B5EF4-FFF2-40B4-BE49-F238E27FC236}">
                <a16:creationId xmlns:a16="http://schemas.microsoft.com/office/drawing/2014/main" id="{B1988275-60E6-410A-B5D4-E707B4A04B41}"/>
              </a:ext>
            </a:extLst>
          </p:cNvPr>
          <p:cNvSpPr>
            <a:spLocks noGrp="1"/>
          </p:cNvSpPr>
          <p:nvPr>
            <p:ph type="body" sz="quarter" idx="14" hasCustomPrompt="1"/>
          </p:nvPr>
        </p:nvSpPr>
        <p:spPr>
          <a:xfrm>
            <a:off x="10575175" y="6097181"/>
            <a:ext cx="1620000" cy="763200"/>
          </a:xfrm>
          <a:blipFill>
            <a:blip r:embed="rId4"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
        <p:nvSpPr>
          <p:cNvPr id="8" name="Footer Placeholder 3" hidden="1">
            <a:extLst>
              <a:ext uri="{FF2B5EF4-FFF2-40B4-BE49-F238E27FC236}">
                <a16:creationId xmlns:a16="http://schemas.microsoft.com/office/drawing/2014/main" id="{EF7E7E1A-77DC-4CAF-A153-1C246A7B0395}"/>
              </a:ext>
            </a:extLst>
          </p:cNvPr>
          <p:cNvSpPr>
            <a:spLocks noGrp="1"/>
          </p:cNvSpPr>
          <p:nvPr>
            <p:ph type="ftr" sz="quarter" idx="20"/>
          </p:nvPr>
        </p:nvSpPr>
        <p:spPr>
          <a:xfrm>
            <a:off x="0" y="6847200"/>
            <a:ext cx="0" cy="0"/>
          </a:xfrm>
        </p:spPr>
        <p:txBody>
          <a:bodyPr/>
          <a:lstStyle>
            <a:lvl1pPr>
              <a:defRPr sz="100">
                <a:noFill/>
              </a:defRPr>
            </a:lvl1pPr>
          </a:lstStyle>
          <a:p>
            <a:r>
              <a:rPr lang="en-GB"/>
              <a:t>.</a:t>
            </a:r>
            <a:endParaRPr lang="en-GB" dirty="0"/>
          </a:p>
        </p:txBody>
      </p:sp>
      <p:sp>
        <p:nvSpPr>
          <p:cNvPr id="10" name="Slide Number Placeholder 4" hidden="1">
            <a:extLst>
              <a:ext uri="{FF2B5EF4-FFF2-40B4-BE49-F238E27FC236}">
                <a16:creationId xmlns:a16="http://schemas.microsoft.com/office/drawing/2014/main" id="{65FF2CE3-9C2C-4471-B9FC-1F7C0CBAEC0F}"/>
              </a:ext>
            </a:extLst>
          </p:cNvPr>
          <p:cNvSpPr>
            <a:spLocks noGrp="1"/>
          </p:cNvSpPr>
          <p:nvPr>
            <p:ph type="sldNum" sz="quarter" idx="21"/>
          </p:nvPr>
        </p:nvSpPr>
        <p:spPr>
          <a:xfrm>
            <a:off x="0" y="6847200"/>
            <a:ext cx="0" cy="0"/>
          </a:xfrm>
        </p:spPr>
        <p:txBody>
          <a:bodyPr/>
          <a:lstStyle>
            <a:lvl1pPr>
              <a:defRPr sz="100"/>
            </a:lvl1pPr>
          </a:lstStyle>
          <a:p>
            <a:r>
              <a:rPr lang="en-GB" dirty="0"/>
              <a:t>.</a:t>
            </a:r>
          </a:p>
        </p:txBody>
      </p:sp>
    </p:spTree>
    <p:extLst>
      <p:ext uri="{BB962C8B-B14F-4D97-AF65-F5344CB8AC3E}">
        <p14:creationId xmlns:p14="http://schemas.microsoft.com/office/powerpoint/2010/main" val="40131076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00" y="1457326"/>
            <a:ext cx="11001100" cy="448786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2" name="Straight Connector 11"/>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572401" y="423334"/>
            <a:ext cx="9165324" cy="826125"/>
          </a:xfrm>
        </p:spPr>
        <p:txBody>
          <a:bodyPr/>
          <a:lstStyle/>
          <a:p>
            <a:r>
              <a:rPr lang="en-GB" noProof="0" dirty="0"/>
              <a:t>Click to edit Master title style</a:t>
            </a:r>
          </a:p>
        </p:txBody>
      </p:sp>
    </p:spTree>
    <p:extLst>
      <p:ext uri="{BB962C8B-B14F-4D97-AF65-F5344CB8AC3E}">
        <p14:creationId xmlns:p14="http://schemas.microsoft.com/office/powerpoint/2010/main" val="41456412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2" name="Straight Connector 11"/>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672665"/>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II">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3" name="Straight Connector 12"/>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58719"/>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10" name="Text Placeholder 2"/>
          <p:cNvSpPr>
            <a:spLocks noGrp="1"/>
          </p:cNvSpPr>
          <p:nvPr>
            <p:ph type="body" idx="13"/>
          </p:nvPr>
        </p:nvSpPr>
        <p:spPr>
          <a:xfrm>
            <a:off x="593999" y="1458000"/>
            <a:ext cx="3363639"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3"/>
          <p:cNvSpPr>
            <a:spLocks noGrp="1"/>
          </p:cNvSpPr>
          <p:nvPr>
            <p:ph sz="half" idx="1"/>
          </p:nvPr>
        </p:nvSpPr>
        <p:spPr>
          <a:xfrm>
            <a:off x="593998" y="1936221"/>
            <a:ext cx="3360465"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4"/>
          <p:cNvSpPr>
            <a:spLocks noGrp="1"/>
          </p:cNvSpPr>
          <p:nvPr>
            <p:ph type="body" sz="quarter" idx="3"/>
          </p:nvPr>
        </p:nvSpPr>
        <p:spPr>
          <a:xfrm>
            <a:off x="4414839" y="1457325"/>
            <a:ext cx="3362324"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5"/>
          <p:cNvSpPr>
            <a:spLocks noGrp="1"/>
          </p:cNvSpPr>
          <p:nvPr>
            <p:ph sz="half" idx="2"/>
          </p:nvPr>
        </p:nvSpPr>
        <p:spPr>
          <a:xfrm>
            <a:off x="4413600" y="1928082"/>
            <a:ext cx="3363563"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6"/>
          <p:cNvSpPr>
            <a:spLocks noGrp="1"/>
          </p:cNvSpPr>
          <p:nvPr>
            <p:ph type="body" sz="quarter" idx="15"/>
          </p:nvPr>
        </p:nvSpPr>
        <p:spPr>
          <a:xfrm>
            <a:off x="8236299" y="1457325"/>
            <a:ext cx="3360533"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7"/>
          <p:cNvSpPr>
            <a:spLocks noGrp="1"/>
          </p:cNvSpPr>
          <p:nvPr>
            <p:ph sz="half" idx="14"/>
          </p:nvPr>
        </p:nvSpPr>
        <p:spPr>
          <a:xfrm>
            <a:off x="8233200" y="1936212"/>
            <a:ext cx="3362400"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8" name="Straight Connector 17"/>
          <p:cNvCxnSpPr/>
          <p:nvPr userDrawn="1"/>
        </p:nvCxnSpPr>
        <p:spPr>
          <a:xfrm>
            <a:off x="8236299" y="1356567"/>
            <a:ext cx="33613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17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16"/>
          </p:nvPr>
        </p:nvSpPr>
        <p:spPr>
          <a:xfrm>
            <a:off x="594001" y="5946775"/>
            <a:ext cx="718139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US" dirty="0"/>
              <a:t>Click to edit Master text styles</a:t>
            </a:r>
          </a:p>
        </p:txBody>
      </p:sp>
      <p:cxnSp>
        <p:nvCxnSpPr>
          <p:cNvPr id="16" name="Straight Connector 15"/>
          <p:cNvCxnSpPr/>
          <p:nvPr userDrawn="1"/>
        </p:nvCxnSpPr>
        <p:spPr>
          <a:xfrm>
            <a:off x="594000" y="1356567"/>
            <a:ext cx="33636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3982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6989072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 light blue">
    <p:spTree>
      <p:nvGrpSpPr>
        <p:cNvPr id="1" name=""/>
        <p:cNvGrpSpPr/>
        <p:nvPr/>
      </p:nvGrpSpPr>
      <p:grpSpPr>
        <a:xfrm>
          <a:off x="0" y="0"/>
          <a:ext cx="0" cy="0"/>
          <a:chOff x="0" y="0"/>
          <a:chExt cx="0" cy="0"/>
        </a:xfrm>
      </p:grpSpPr>
      <p:sp>
        <p:nvSpPr>
          <p:cNvPr id="10" name="Rectangle 9"/>
          <p:cNvSpPr/>
          <p:nvPr userDrawn="1"/>
        </p:nvSpPr>
        <p:spPr>
          <a:xfrm>
            <a:off x="0" y="0"/>
            <a:ext cx="12193295" cy="6354235"/>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81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09722F9-5E07-4E86-8C44-232724766F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12997752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on light blue">
    <p:spTree>
      <p:nvGrpSpPr>
        <p:cNvPr id="1" name=""/>
        <p:cNvGrpSpPr/>
        <p:nvPr/>
      </p:nvGrpSpPr>
      <p:grpSpPr>
        <a:xfrm>
          <a:off x="0" y="0"/>
          <a:ext cx="0" cy="0"/>
          <a:chOff x="0" y="0"/>
          <a:chExt cx="0" cy="0"/>
        </a:xfrm>
      </p:grpSpPr>
      <p:sp>
        <p:nvSpPr>
          <p:cNvPr id="10" name="Rectangle 9"/>
          <p:cNvSpPr/>
          <p:nvPr userDrawn="1"/>
        </p:nvSpPr>
        <p:spPr>
          <a:xfrm>
            <a:off x="0" y="1"/>
            <a:ext cx="12193295" cy="6354234"/>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81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pic>
        <p:nvPicPr>
          <p:cNvPr id="11" name="Picture 10">
            <a:extLst>
              <a:ext uri="{FF2B5EF4-FFF2-40B4-BE49-F238E27FC236}">
                <a16:creationId xmlns:a16="http://schemas.microsoft.com/office/drawing/2014/main" id="{D6E6840A-1E71-4BC1-B888-E4BD98031E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29680812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wo Content on light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1" y="1"/>
            <a:ext cx="12192000" cy="6354234"/>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324600" y="1457325"/>
            <a:ext cx="5269335"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5"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0555DE1-1FEF-4EB9-B658-DBD5DFBD5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1396162681"/>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wo Content II on light blue">
    <p:spTree>
      <p:nvGrpSpPr>
        <p:cNvPr id="1" name=""/>
        <p:cNvGrpSpPr/>
        <p:nvPr/>
      </p:nvGrpSpPr>
      <p:grpSpPr>
        <a:xfrm>
          <a:off x="0" y="0"/>
          <a:ext cx="0" cy="0"/>
          <a:chOff x="0" y="0"/>
          <a:chExt cx="0" cy="0"/>
        </a:xfrm>
      </p:grpSpPr>
      <p:sp>
        <p:nvSpPr>
          <p:cNvPr id="13" name="Rectangle 12"/>
          <p:cNvSpPr/>
          <p:nvPr userDrawn="1"/>
        </p:nvSpPr>
        <p:spPr>
          <a:xfrm>
            <a:off x="0" y="1"/>
            <a:ext cx="12193295" cy="6354234"/>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1000"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3F5A3CD-4187-4293-9FB9-7D40E09963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1704233575"/>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hree Content on light blue">
    <p:spTree>
      <p:nvGrpSpPr>
        <p:cNvPr id="1" name=""/>
        <p:cNvGrpSpPr/>
        <p:nvPr/>
      </p:nvGrpSpPr>
      <p:grpSpPr>
        <a:xfrm>
          <a:off x="0" y="0"/>
          <a:ext cx="0" cy="0"/>
          <a:chOff x="0" y="0"/>
          <a:chExt cx="0" cy="0"/>
        </a:xfrm>
      </p:grpSpPr>
      <p:sp>
        <p:nvSpPr>
          <p:cNvPr id="16" name="Rectangle 15"/>
          <p:cNvSpPr/>
          <p:nvPr userDrawn="1"/>
        </p:nvSpPr>
        <p:spPr>
          <a:xfrm>
            <a:off x="1" y="0"/>
            <a:ext cx="12192000" cy="6352183"/>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p:txBody>
          <a:bodyPr/>
          <a:lstStyle/>
          <a:p>
            <a:r>
              <a:rPr lang="en-GB" noProof="0" dirty="0"/>
              <a:t>Click to edit Master title style</a:t>
            </a:r>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33" name="Text Placeholder 2"/>
          <p:cNvSpPr>
            <a:spLocks noGrp="1"/>
          </p:cNvSpPr>
          <p:nvPr>
            <p:ph type="body" idx="13"/>
          </p:nvPr>
        </p:nvSpPr>
        <p:spPr>
          <a:xfrm>
            <a:off x="5969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Text Placeholder 4"/>
          <p:cNvSpPr>
            <a:spLocks noGrp="1"/>
          </p:cNvSpPr>
          <p:nvPr>
            <p:ph type="body" sz="quarter" idx="3"/>
          </p:nvPr>
        </p:nvSpPr>
        <p:spPr>
          <a:xfrm>
            <a:off x="4413600" y="1457325"/>
            <a:ext cx="3361975"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5"/>
          <p:cNvSpPr>
            <a:spLocks noGrp="1"/>
          </p:cNvSpPr>
          <p:nvPr>
            <p:ph sz="half" idx="2"/>
          </p:nvPr>
        </p:nvSpPr>
        <p:spPr>
          <a:xfrm>
            <a:off x="4414838" y="1936211"/>
            <a:ext cx="3360737"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7" name="Text Placeholder 6"/>
          <p:cNvSpPr>
            <a:spLocks noGrp="1"/>
          </p:cNvSpPr>
          <p:nvPr>
            <p:ph type="body" sz="quarter" idx="15"/>
          </p:nvPr>
        </p:nvSpPr>
        <p:spPr>
          <a:xfrm>
            <a:off x="8231278" y="1457325"/>
            <a:ext cx="3363821"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Content Placeholder 7"/>
          <p:cNvSpPr>
            <a:spLocks noGrp="1"/>
          </p:cNvSpPr>
          <p:nvPr>
            <p:ph sz="half" idx="14"/>
          </p:nvPr>
        </p:nvSpPr>
        <p:spPr>
          <a:xfrm>
            <a:off x="8232774" y="1936212"/>
            <a:ext cx="336232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2"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US" dirty="0"/>
              <a:t>Click to edit Master text styles</a:t>
            </a:r>
          </a:p>
        </p:txBody>
      </p:sp>
      <p:cxnSp>
        <p:nvCxnSpPr>
          <p:cNvPr id="18" name="Straight Connector 17"/>
          <p:cNvCxnSpPr/>
          <p:nvPr userDrawn="1"/>
        </p:nvCxnSpPr>
        <p:spPr>
          <a:xfrm>
            <a:off x="8232775" y="1356567"/>
            <a:ext cx="33648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4838" y="1356567"/>
            <a:ext cx="3360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4000" y="1356567"/>
            <a:ext cx="336046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398956A-E5C1-42FB-A3F9-9E5FA47908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1099925798"/>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 grey">
    <p:spTree>
      <p:nvGrpSpPr>
        <p:cNvPr id="1" name=""/>
        <p:cNvGrpSpPr/>
        <p:nvPr/>
      </p:nvGrpSpPr>
      <p:grpSpPr>
        <a:xfrm>
          <a:off x="0" y="0"/>
          <a:ext cx="0" cy="0"/>
          <a:chOff x="0" y="0"/>
          <a:chExt cx="0" cy="0"/>
        </a:xfrm>
      </p:grpSpPr>
      <p:sp>
        <p:nvSpPr>
          <p:cNvPr id="11" name="Rectangle 10"/>
          <p:cNvSpPr/>
          <p:nvPr userDrawn="1"/>
        </p:nvSpPr>
        <p:spPr>
          <a:xfrm>
            <a:off x="0" y="0"/>
            <a:ext cx="12193295" cy="6352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958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4064EBA-E8EF-460F-9289-FFEC9E5AFB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4471495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wo Content on grey">
    <p:spTree>
      <p:nvGrpSpPr>
        <p:cNvPr id="1" name=""/>
        <p:cNvGrpSpPr/>
        <p:nvPr/>
      </p:nvGrpSpPr>
      <p:grpSpPr>
        <a:xfrm>
          <a:off x="0" y="0"/>
          <a:ext cx="0" cy="0"/>
          <a:chOff x="0" y="0"/>
          <a:chExt cx="0" cy="0"/>
        </a:xfrm>
      </p:grpSpPr>
      <p:sp>
        <p:nvSpPr>
          <p:cNvPr id="15" name="Rectangle 14"/>
          <p:cNvSpPr/>
          <p:nvPr userDrawn="1"/>
        </p:nvSpPr>
        <p:spPr>
          <a:xfrm>
            <a:off x="0" y="0"/>
            <a:ext cx="12193295" cy="6352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80"/>
              </a:spcBef>
              <a:spcAft>
                <a:spcPts val="800"/>
              </a:spcAft>
            </a:pPr>
            <a:endParaRPr lang="en-GB" sz="3200" dirty="0"/>
          </a:p>
        </p:txBody>
      </p:sp>
      <p:sp>
        <p:nvSpPr>
          <p:cNvPr id="5"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568D427-3FEF-45ED-BB07-C6D298D9E2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1511964724"/>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wo Content II on grey">
    <p:spTree>
      <p:nvGrpSpPr>
        <p:cNvPr id="1" name=""/>
        <p:cNvGrpSpPr/>
        <p:nvPr/>
      </p:nvGrpSpPr>
      <p:grpSpPr>
        <a:xfrm>
          <a:off x="0" y="0"/>
          <a:ext cx="0" cy="0"/>
          <a:chOff x="0" y="0"/>
          <a:chExt cx="0" cy="0"/>
        </a:xfrm>
      </p:grpSpPr>
      <p:sp>
        <p:nvSpPr>
          <p:cNvPr id="15" name="Rectangle 14"/>
          <p:cNvSpPr/>
          <p:nvPr userDrawn="1"/>
        </p:nvSpPr>
        <p:spPr>
          <a:xfrm>
            <a:off x="0" y="0"/>
            <a:ext cx="12193295" cy="6352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80"/>
              </a:spcBef>
              <a:spcAft>
                <a:spcPts val="800"/>
              </a:spcAft>
            </a:pPr>
            <a:endParaRPr lang="en-GB" sz="3200" dirty="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324600" y="2014945"/>
            <a:ext cx="5270999"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DA56226-D293-4F73-9CD4-0A008856F9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540998673"/>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ree Content on grey">
    <p:spTree>
      <p:nvGrpSpPr>
        <p:cNvPr id="1" name=""/>
        <p:cNvGrpSpPr/>
        <p:nvPr/>
      </p:nvGrpSpPr>
      <p:grpSpPr>
        <a:xfrm>
          <a:off x="0" y="0"/>
          <a:ext cx="0" cy="0"/>
          <a:chOff x="0" y="0"/>
          <a:chExt cx="0" cy="0"/>
        </a:xfrm>
      </p:grpSpPr>
      <p:sp>
        <p:nvSpPr>
          <p:cNvPr id="31" name="Rectangle 14"/>
          <p:cNvSpPr/>
          <p:nvPr userDrawn="1"/>
        </p:nvSpPr>
        <p:spPr>
          <a:xfrm>
            <a:off x="0" y="0"/>
            <a:ext cx="12193295" cy="6352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80"/>
              </a:spcBef>
              <a:spcAft>
                <a:spcPts val="800"/>
              </a:spcAft>
            </a:pPr>
            <a:endParaRPr lang="en-GB" sz="3200" dirty="0"/>
          </a:p>
        </p:txBody>
      </p:sp>
      <p:sp>
        <p:nvSpPr>
          <p:cNvPr id="2" name="Title 1"/>
          <p:cNvSpPr>
            <a:spLocks noGrp="1"/>
          </p:cNvSpPr>
          <p:nvPr>
            <p:ph type="title"/>
          </p:nvPr>
        </p:nvSpPr>
        <p:spPr/>
        <p:txBody>
          <a:bodyPr/>
          <a:lstStyle/>
          <a:p>
            <a:r>
              <a:rPr lang="en-GB" noProof="0" dirty="0"/>
              <a:t>Click to edit Master title style</a:t>
            </a:r>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22" name="Text Placeholder 2"/>
          <p:cNvSpPr>
            <a:spLocks noGrp="1"/>
          </p:cNvSpPr>
          <p:nvPr>
            <p:ph type="body" idx="13"/>
          </p:nvPr>
        </p:nvSpPr>
        <p:spPr>
          <a:xfrm>
            <a:off x="5940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Text Placeholder 4"/>
          <p:cNvSpPr>
            <a:spLocks noGrp="1"/>
          </p:cNvSpPr>
          <p:nvPr>
            <p:ph type="body" sz="quarter" idx="3"/>
          </p:nvPr>
        </p:nvSpPr>
        <p:spPr>
          <a:xfrm>
            <a:off x="4414837" y="1457325"/>
            <a:ext cx="3360739"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Content Placeholder 5"/>
          <p:cNvSpPr>
            <a:spLocks noGrp="1"/>
          </p:cNvSpPr>
          <p:nvPr>
            <p:ph sz="half" idx="2"/>
          </p:nvPr>
        </p:nvSpPr>
        <p:spPr>
          <a:xfrm>
            <a:off x="4414838" y="1936211"/>
            <a:ext cx="3360738"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Text Placeholder 6"/>
          <p:cNvSpPr>
            <a:spLocks noGrp="1"/>
          </p:cNvSpPr>
          <p:nvPr>
            <p:ph type="body" sz="quarter" idx="15"/>
          </p:nvPr>
        </p:nvSpPr>
        <p:spPr>
          <a:xfrm>
            <a:off x="8234013" y="1457325"/>
            <a:ext cx="3363586"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Content Placeholder 7"/>
          <p:cNvSpPr>
            <a:spLocks noGrp="1"/>
          </p:cNvSpPr>
          <p:nvPr>
            <p:ph sz="half" idx="14"/>
          </p:nvPr>
        </p:nvSpPr>
        <p:spPr>
          <a:xfrm>
            <a:off x="8234013" y="1936212"/>
            <a:ext cx="336358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US" dirty="0"/>
              <a:t>Click to edit Master text styles</a:t>
            </a:r>
          </a:p>
        </p:txBody>
      </p:sp>
      <p:cxnSp>
        <p:nvCxnSpPr>
          <p:cNvPr id="18" name="Straight Connector 17"/>
          <p:cNvCxnSpPr/>
          <p:nvPr userDrawn="1"/>
        </p:nvCxnSpPr>
        <p:spPr>
          <a:xfrm>
            <a:off x="8232775"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40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876AD71-BEF2-44EE-B0EC-06ACC6B32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1638380064"/>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icture and text on colour">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096000" y="-9729"/>
            <a:ext cx="6096000" cy="6363727"/>
          </a:xfrm>
          <a:solidFill>
            <a:srgbClr val="42B0D5"/>
          </a:solidFill>
        </p:spPr>
        <p:txBody>
          <a:bodyPr lIns="417600" tIns="518400" rIns="453600" bIns="4399200" anchor="t" anchorCtr="0"/>
          <a:lstStyle>
            <a:lvl1pPr>
              <a:defRPr sz="2800" cap="none" baseline="0">
                <a:solidFill>
                  <a:schemeClr val="tx1"/>
                </a:solidFill>
              </a:defRPr>
            </a:lvl1pPr>
          </a:lstStyle>
          <a:p>
            <a:r>
              <a:rPr lang="en-GB" noProof="0" dirty="0"/>
              <a:t>Click to edit Master title style</a:t>
            </a:r>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10" name="Picture Placeholder 3"/>
          <p:cNvSpPr>
            <a:spLocks noGrp="1"/>
          </p:cNvSpPr>
          <p:nvPr>
            <p:ph type="pic" sz="quarter" idx="13"/>
          </p:nvPr>
        </p:nvSpPr>
        <p:spPr>
          <a:xfrm>
            <a:off x="-2400" y="-9729"/>
            <a:ext cx="6098399" cy="6363728"/>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12" name="Placeholder logo">
            <a:extLst>
              <a:ext uri="{FF2B5EF4-FFF2-40B4-BE49-F238E27FC236}">
                <a16:creationId xmlns:a16="http://schemas.microsoft.com/office/drawing/2014/main" id="{52FB1A70-9821-4E97-94DD-9F99878C78CF}"/>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9378732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28197902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on colour and picture">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chemeClr val="bg1"/>
              </a:solidFill>
            </a:endParaRPr>
          </a:p>
        </p:txBody>
      </p:sp>
      <p:sp>
        <p:nvSpPr>
          <p:cNvPr id="7" name="Picture Placeholder 3"/>
          <p:cNvSpPr>
            <a:spLocks noGrp="1"/>
          </p:cNvSpPr>
          <p:nvPr>
            <p:ph type="pic" sz="quarter" idx="13"/>
          </p:nvPr>
        </p:nvSpPr>
        <p:spPr>
          <a:xfrm>
            <a:off x="6096000" y="1"/>
            <a:ext cx="6096000" cy="6353998"/>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2" name="Title 1"/>
          <p:cNvSpPr>
            <a:spLocks noGrp="1"/>
          </p:cNvSpPr>
          <p:nvPr>
            <p:ph type="title"/>
          </p:nvPr>
        </p:nvSpPr>
        <p:spPr>
          <a:xfrm>
            <a:off x="0" y="1"/>
            <a:ext cx="6093600" cy="6353998"/>
          </a:xfrm>
          <a:solidFill>
            <a:srgbClr val="42B0D5"/>
          </a:solidFill>
        </p:spPr>
        <p:txBody>
          <a:bodyPr lIns="576000" tIns="518400" rIns="453600" bIns="4399200" anchor="t" anchorCtr="0"/>
          <a:lstStyle>
            <a:lvl1pPr>
              <a:defRPr sz="2800" cap="none" baseline="0">
                <a:solidFill>
                  <a:schemeClr val="tx1"/>
                </a:solidFill>
              </a:defRPr>
            </a:lvl1pPr>
          </a:lstStyle>
          <a:p>
            <a:r>
              <a:rPr lang="en-GB" noProof="0" dirty="0"/>
              <a:t>Click to edit Master title style</a:t>
            </a:r>
          </a:p>
        </p:txBody>
      </p:sp>
      <p:sp>
        <p:nvSpPr>
          <p:cNvPr id="11" name="Content Placeholder 2"/>
          <p:cNvSpPr>
            <a:spLocks noGrp="1"/>
          </p:cNvSpPr>
          <p:nvPr>
            <p:ph sz="quarter" idx="14"/>
          </p:nvPr>
        </p:nvSpPr>
        <p:spPr>
          <a:xfrm>
            <a:off x="596901" y="1746000"/>
            <a:ext cx="4973886" cy="4199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0" name="Placeholder logo">
            <a:extLst>
              <a:ext uri="{FF2B5EF4-FFF2-40B4-BE49-F238E27FC236}">
                <a16:creationId xmlns:a16="http://schemas.microsoft.com/office/drawing/2014/main" id="{BA61BD83-3D6E-4DF8-902B-5BE6851CD8EF}"/>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229903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Picture and text on colour (light blu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CA0CAA-BD2D-413B-BC44-3BE3FD09515B}"/>
              </a:ext>
            </a:extLst>
          </p:cNvPr>
          <p:cNvSpPr>
            <a:spLocks noGrp="1"/>
          </p:cNvSpPr>
          <p:nvPr>
            <p:ph type="title" hasCustomPrompt="1"/>
          </p:nvPr>
        </p:nvSpPr>
        <p:spPr>
          <a:xfrm>
            <a:off x="6110514" y="1"/>
            <a:ext cx="6081486" cy="6353998"/>
          </a:xfrm>
          <a:solidFill>
            <a:srgbClr val="B5E0F5"/>
          </a:solidFill>
          <a:ln>
            <a:noFill/>
          </a:ln>
        </p:spPr>
        <p:txBody>
          <a:bodyPr lIns="417600" tIns="518400" rIns="453600" bIns="4399200" anchor="t" anchorCtr="0"/>
          <a:lstStyle>
            <a:lvl1pPr algn="l">
              <a:defRPr sz="2800" cap="none" baseline="0">
                <a:solidFill>
                  <a:schemeClr val="bg1"/>
                </a:solidFill>
              </a:defRPr>
            </a:lvl1pPr>
          </a:lstStyle>
          <a:p>
            <a:r>
              <a:rPr lang="en-GB" noProof="0" dirty="0"/>
              <a:t>Click to edit Master title style</a:t>
            </a:r>
          </a:p>
        </p:txBody>
      </p:sp>
      <p:sp>
        <p:nvSpPr>
          <p:cNvPr id="11" name="Content Placeholder 2"/>
          <p:cNvSpPr>
            <a:spLocks noGrp="1"/>
          </p:cNvSpPr>
          <p:nvPr>
            <p:ph sz="quarter" idx="14" hasCustomPrompt="1"/>
          </p:nvPr>
        </p:nvSpPr>
        <p:spPr>
          <a:xfrm>
            <a:off x="6595200" y="1744923"/>
            <a:ext cx="4999900" cy="4200265"/>
          </a:xfrm>
        </p:spPr>
        <p:txBody>
          <a:bodyPr lIns="417600" tIns="518400" rIns="453600" bIns="43992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LD_PresentationTitle"/>
          <p:cNvSpPr>
            <a:spLocks noGrp="1"/>
          </p:cNvSpPr>
          <p:nvPr>
            <p:ph type="ftr" sz="quarter" idx="20"/>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10" name="Picture Placeholder 3"/>
          <p:cNvSpPr>
            <a:spLocks noGrp="1"/>
          </p:cNvSpPr>
          <p:nvPr>
            <p:ph type="pic" sz="quarter" idx="13"/>
          </p:nvPr>
        </p:nvSpPr>
        <p:spPr>
          <a:xfrm>
            <a:off x="0" y="1"/>
            <a:ext cx="6081486" cy="6353998"/>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14" name="Placeholder logo">
            <a:extLst>
              <a:ext uri="{FF2B5EF4-FFF2-40B4-BE49-F238E27FC236}">
                <a16:creationId xmlns:a16="http://schemas.microsoft.com/office/drawing/2014/main" id="{19D84453-280A-4B5B-90B1-5A9FD192332F}"/>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7078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ext on colour and picture (light blu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3457A5B-2B63-4E9C-938A-54150E5ECB27}"/>
              </a:ext>
            </a:extLst>
          </p:cNvPr>
          <p:cNvSpPr>
            <a:spLocks noGrp="1"/>
          </p:cNvSpPr>
          <p:nvPr>
            <p:ph type="title"/>
          </p:nvPr>
        </p:nvSpPr>
        <p:spPr>
          <a:xfrm>
            <a:off x="0" y="1"/>
            <a:ext cx="6096000" cy="6353998"/>
          </a:xfrm>
          <a:solidFill>
            <a:srgbClr val="B5E0F5"/>
          </a:solidFill>
        </p:spPr>
        <p:txBody>
          <a:bodyPr lIns="576000" tIns="518400" rIns="453600" bIns="4399200" anchor="t" anchorCtr="0"/>
          <a:lstStyle>
            <a:lvl1pPr>
              <a:defRPr sz="2800" cap="none" baseline="0">
                <a:solidFill>
                  <a:schemeClr val="bg1"/>
                </a:solidFill>
              </a:defRPr>
            </a:lvl1pPr>
          </a:lstStyle>
          <a:p>
            <a:r>
              <a:rPr lang="en-GB" noProof="0" dirty="0"/>
              <a:t>Click to edit Master title style</a:t>
            </a:r>
          </a:p>
        </p:txBody>
      </p:sp>
      <p:sp>
        <p:nvSpPr>
          <p:cNvPr id="10" name="Picture Placeholder 3"/>
          <p:cNvSpPr>
            <a:spLocks noGrp="1"/>
          </p:cNvSpPr>
          <p:nvPr>
            <p:ph type="pic" sz="quarter" idx="13"/>
          </p:nvPr>
        </p:nvSpPr>
        <p:spPr>
          <a:xfrm>
            <a:off x="6096000" y="0"/>
            <a:ext cx="6096000" cy="6353999"/>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11" name="Content Placeholder 2"/>
          <p:cNvSpPr>
            <a:spLocks noGrp="1"/>
          </p:cNvSpPr>
          <p:nvPr>
            <p:ph sz="quarter" idx="14"/>
          </p:nvPr>
        </p:nvSpPr>
        <p:spPr>
          <a:xfrm>
            <a:off x="596901" y="1746000"/>
            <a:ext cx="49714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4" name="Placeholder logo">
            <a:extLst>
              <a:ext uri="{FF2B5EF4-FFF2-40B4-BE49-F238E27FC236}">
                <a16:creationId xmlns:a16="http://schemas.microsoft.com/office/drawing/2014/main" id="{756607E5-BCD5-4B6E-BBC5-459C5157869B}"/>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34112083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and text on colour (grey)">
    <p:bg>
      <p:bgPr>
        <a:solidFill>
          <a:schemeClr val="tx1"/>
        </a:solidFill>
        <a:effectLst/>
      </p:bgPr>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096000" y="1"/>
            <a:ext cx="6096000" cy="6339484"/>
          </a:xfrm>
          <a:solidFill>
            <a:srgbClr val="E5ECEF"/>
          </a:solidFill>
        </p:spPr>
        <p:txBody>
          <a:bodyPr lIns="417600" tIns="518400" rIns="453600" bIns="4399200" anchor="t" anchorCtr="0"/>
          <a:lstStyle>
            <a:lvl1pPr>
              <a:defRPr sz="2800" cap="none" baseline="0">
                <a:solidFill>
                  <a:schemeClr val="bg1"/>
                </a:solidFill>
              </a:defRPr>
            </a:lvl1pPr>
          </a:lstStyle>
          <a:p>
            <a:r>
              <a:rPr lang="en-GB" noProof="0" dirty="0"/>
              <a:t>Click to edit Master title style</a:t>
            </a:r>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3"/>
          <p:cNvSpPr>
            <a:spLocks noGrp="1"/>
          </p:cNvSpPr>
          <p:nvPr>
            <p:ph type="pic" sz="quarter" idx="13"/>
          </p:nvPr>
        </p:nvSpPr>
        <p:spPr>
          <a:xfrm>
            <a:off x="1" y="0"/>
            <a:ext cx="6093600" cy="6353999"/>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5" name="FLD_PresentationTitle"/>
          <p:cNvSpPr>
            <a:spLocks noGrp="1"/>
          </p:cNvSpPr>
          <p:nvPr>
            <p:ph type="ftr" sz="quarter" idx="20"/>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13" name="Placeholder logo">
            <a:extLst>
              <a:ext uri="{FF2B5EF4-FFF2-40B4-BE49-F238E27FC236}">
                <a16:creationId xmlns:a16="http://schemas.microsoft.com/office/drawing/2014/main" id="{E5AA67D0-9C3B-416F-8000-717B5632F148}"/>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3242784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on colour and picturePicture and text on colour (grey)">
    <p:bg>
      <p:bgPr>
        <a:solidFill>
          <a:schemeClr val="tx1"/>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10" name="Picture Placeholder 3"/>
          <p:cNvSpPr>
            <a:spLocks noGrp="1"/>
          </p:cNvSpPr>
          <p:nvPr>
            <p:ph type="pic" sz="quarter" idx="13"/>
          </p:nvPr>
        </p:nvSpPr>
        <p:spPr>
          <a:xfrm>
            <a:off x="6096000" y="0"/>
            <a:ext cx="6093600" cy="6353999"/>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2" name="Title 1"/>
          <p:cNvSpPr>
            <a:spLocks noGrp="1"/>
          </p:cNvSpPr>
          <p:nvPr>
            <p:ph type="title"/>
          </p:nvPr>
        </p:nvSpPr>
        <p:spPr>
          <a:xfrm>
            <a:off x="0" y="1"/>
            <a:ext cx="6096000" cy="6353998"/>
          </a:xfrm>
          <a:solidFill>
            <a:srgbClr val="E5ECEF"/>
          </a:solidFill>
        </p:spPr>
        <p:txBody>
          <a:bodyPr lIns="576000" tIns="518400" rIns="453600" bIns="4399200" anchor="t" anchorCtr="0"/>
          <a:lstStyle>
            <a:lvl1pPr>
              <a:defRPr sz="2800" cap="none" baseline="0">
                <a:solidFill>
                  <a:schemeClr val="bg1"/>
                </a:solidFill>
              </a:defRPr>
            </a:lvl1pPr>
          </a:lstStyle>
          <a:p>
            <a:r>
              <a:rPr lang="en-GB" noProof="0" dirty="0"/>
              <a:t>Click to edit Master title style</a:t>
            </a:r>
          </a:p>
        </p:txBody>
      </p:sp>
      <p:sp>
        <p:nvSpPr>
          <p:cNvPr id="11" name="Content Placeholder 2"/>
          <p:cNvSpPr>
            <a:spLocks noGrp="1"/>
          </p:cNvSpPr>
          <p:nvPr>
            <p:ph sz="quarter" idx="14"/>
          </p:nvPr>
        </p:nvSpPr>
        <p:spPr>
          <a:xfrm>
            <a:off x="596901" y="1746000"/>
            <a:ext cx="49738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5" name="Placeholder logo">
            <a:extLst>
              <a:ext uri="{FF2B5EF4-FFF2-40B4-BE49-F238E27FC236}">
                <a16:creationId xmlns:a16="http://schemas.microsoft.com/office/drawing/2014/main" id="{A57C457E-26BA-4254-A14E-4A27F1B7BADF}"/>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27416310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0" y="1"/>
            <a:ext cx="12189599" cy="6353998"/>
          </a:xfrm>
          <a:solidFill>
            <a:srgbClr val="00243D"/>
          </a:solidFill>
        </p:spPr>
        <p:txBody>
          <a:bodyPr lIns="576000" tIns="0" rIns="414000" bIns="0" anchor="ctr" anchorCtr="0"/>
          <a:lstStyle>
            <a:lvl1pPr>
              <a:defRPr sz="4000" cap="none" baseline="0">
                <a:solidFill>
                  <a:schemeClr val="tx1"/>
                </a:solidFill>
              </a:defRPr>
            </a:lvl1pPr>
          </a:lstStyle>
          <a:p>
            <a:r>
              <a:rPr lang="en-GB" noProof="0" dirty="0"/>
              <a:t>Click to edit master title style</a:t>
            </a:r>
          </a:p>
        </p:txBody>
      </p:sp>
      <p:sp>
        <p:nvSpPr>
          <p:cNvPr id="4"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11" name="Placeholder logo">
            <a:extLst>
              <a:ext uri="{FF2B5EF4-FFF2-40B4-BE49-F238E27FC236}">
                <a16:creationId xmlns:a16="http://schemas.microsoft.com/office/drawing/2014/main" id="{9F1977EE-F0EB-4EB6-BFDC-30EA6EC4833C}"/>
              </a:ext>
            </a:extLst>
          </p:cNvPr>
          <p:cNvSpPr>
            <a:spLocks noGrp="1"/>
          </p:cNvSpPr>
          <p:nvPr>
            <p:ph type="body" sz="quarter" idx="14"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36828210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183">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Breaker  ">
    <p:bg>
      <p:bgPr>
        <a:solidFill>
          <a:srgbClr val="42B0D5"/>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1" y="1"/>
            <a:ext cx="12192000" cy="6353998"/>
          </a:xfrm>
          <a:solidFill>
            <a:srgbClr val="42B0D5"/>
          </a:solidFill>
        </p:spPr>
        <p:txBody>
          <a:bodyPr lIns="576000" tIns="0" rIns="414000" bIns="0" anchor="ctr" anchorCtr="0"/>
          <a:lstStyle>
            <a:lvl1pPr>
              <a:defRPr sz="4000" cap="none" baseline="0">
                <a:solidFill>
                  <a:schemeClr val="tx1"/>
                </a:solidFill>
              </a:defRPr>
            </a:lvl1pPr>
          </a:lstStyle>
          <a:p>
            <a:r>
              <a:rPr lang="en-GB" noProof="0" dirty="0"/>
              <a:t>Click to edit master title style</a:t>
            </a:r>
          </a:p>
        </p:txBody>
      </p:sp>
      <p:sp>
        <p:nvSpPr>
          <p:cNvPr id="4" name="FLD_PresentationTitle"/>
          <p:cNvSpPr>
            <a:spLocks noGrp="1"/>
          </p:cNvSpPr>
          <p:nvPr>
            <p:ph type="ftr" sz="quarter" idx="20"/>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21"/>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10" name="Placeholder logo">
            <a:extLst>
              <a:ext uri="{FF2B5EF4-FFF2-40B4-BE49-F238E27FC236}">
                <a16:creationId xmlns:a16="http://schemas.microsoft.com/office/drawing/2014/main" id="{EAB68071-91B7-4F4D-8641-0394EF4E8A33}"/>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9499089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183">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Breaker">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0" y="-6739"/>
            <a:ext cx="6096000" cy="6360737"/>
          </a:xfrm>
          <a:solidFill>
            <a:srgbClr val="00243D"/>
          </a:solidFill>
        </p:spPr>
        <p:txBody>
          <a:bodyPr lIns="576000" tIns="0" rIns="414000" bIns="0" anchor="ctr" anchorCtr="0"/>
          <a:lstStyle>
            <a:lvl1pPr>
              <a:defRPr sz="4000" cap="none" baseline="0">
                <a:solidFill>
                  <a:schemeClr val="tx1"/>
                </a:solidFill>
              </a:defRPr>
            </a:lvl1pPr>
          </a:lstStyle>
          <a:p>
            <a:r>
              <a:rPr lang="en-GB" noProof="0" dirty="0"/>
              <a:t>Click to edit master title style</a:t>
            </a:r>
          </a:p>
        </p:txBody>
      </p:sp>
      <p:sp>
        <p:nvSpPr>
          <p:cNvPr id="7" name="Picture Placeholder 3"/>
          <p:cNvSpPr>
            <a:spLocks noGrp="1"/>
          </p:cNvSpPr>
          <p:nvPr>
            <p:ph type="pic" sz="quarter" idx="13"/>
          </p:nvPr>
        </p:nvSpPr>
        <p:spPr>
          <a:xfrm>
            <a:off x="6096000" y="-10468"/>
            <a:ext cx="6096000" cy="6357294"/>
          </a:xfrm>
        </p:spPr>
        <p:txBody>
          <a:bodyPr tIns="1116000" anchor="ctr" anchorCtr="0"/>
          <a:lstStyle>
            <a:lvl1pPr marL="0" indent="0" algn="ctr">
              <a:buNone/>
              <a:defRPr/>
            </a:lvl1pPr>
          </a:lstStyle>
          <a:p>
            <a:r>
              <a:rPr lang="en-GB" noProof="0" dirty="0"/>
              <a:t>Click icon to add picture</a:t>
            </a:r>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2" name="Placeholder logo">
            <a:extLst>
              <a:ext uri="{FF2B5EF4-FFF2-40B4-BE49-F238E27FC236}">
                <a16:creationId xmlns:a16="http://schemas.microsoft.com/office/drawing/2014/main" id="{30AB93D6-D367-4D8E-AD46-1FF510241606}"/>
              </a:ext>
            </a:extLst>
          </p:cNvPr>
          <p:cNvSpPr>
            <a:spLocks noGrp="1"/>
          </p:cNvSpPr>
          <p:nvPr>
            <p:ph type="body" sz="quarter" idx="14"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27137765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Breaker ">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096000" y="-4231"/>
            <a:ext cx="6093599" cy="6358229"/>
          </a:xfrm>
          <a:solidFill>
            <a:srgbClr val="00243D"/>
          </a:solidFill>
        </p:spPr>
        <p:txBody>
          <a:bodyPr lIns="414000" tIns="504000" rIns="414000" bIns="504000" anchor="ctr" anchorCtr="0"/>
          <a:lstStyle>
            <a:lvl1pPr>
              <a:defRPr sz="4000" cap="none" baseline="0">
                <a:solidFill>
                  <a:schemeClr val="tx1"/>
                </a:solidFill>
              </a:defRPr>
            </a:lvl1pPr>
          </a:lstStyle>
          <a:p>
            <a:r>
              <a:rPr lang="en-GB" noProof="0" dirty="0"/>
              <a:t>Click to edit master title style</a:t>
            </a:r>
          </a:p>
        </p:txBody>
      </p:sp>
      <p:sp>
        <p:nvSpPr>
          <p:cNvPr id="7" name="Picture Placeholder 3"/>
          <p:cNvSpPr>
            <a:spLocks noGrp="1"/>
          </p:cNvSpPr>
          <p:nvPr>
            <p:ph type="pic" sz="quarter" idx="13"/>
          </p:nvPr>
        </p:nvSpPr>
        <p:spPr>
          <a:xfrm>
            <a:off x="1" y="-11404"/>
            <a:ext cx="6096000" cy="6358229"/>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11" name="Placeholder logo">
            <a:extLst>
              <a:ext uri="{FF2B5EF4-FFF2-40B4-BE49-F238E27FC236}">
                <a16:creationId xmlns:a16="http://schemas.microsoft.com/office/drawing/2014/main" id="{D67A9E21-8603-4858-A5CD-FD34BB0FD62E}"/>
              </a:ext>
            </a:extLst>
          </p:cNvPr>
          <p:cNvSpPr>
            <a:spLocks noGrp="1"/>
          </p:cNvSpPr>
          <p:nvPr>
            <p:ph type="body" sz="quarter" idx="14"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431370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reaker">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0" y="-8653"/>
            <a:ext cx="6096000" cy="6362651"/>
          </a:xfrm>
          <a:solidFill>
            <a:srgbClr val="42B0D5"/>
          </a:solidFill>
        </p:spPr>
        <p:txBody>
          <a:bodyPr lIns="576000" tIns="0" rIns="414000" bIns="0" anchor="ctr" anchorCtr="0"/>
          <a:lstStyle>
            <a:lvl1pPr>
              <a:defRPr sz="4000" cap="none" baseline="0">
                <a:solidFill>
                  <a:schemeClr val="tx1"/>
                </a:solidFill>
              </a:defRPr>
            </a:lvl1pPr>
          </a:lstStyle>
          <a:p>
            <a:r>
              <a:rPr lang="en-GB" noProof="0" dirty="0"/>
              <a:t>Click to edit master title style</a:t>
            </a:r>
          </a:p>
        </p:txBody>
      </p:sp>
      <p:sp>
        <p:nvSpPr>
          <p:cNvPr id="7" name="Picture Placeholder 3"/>
          <p:cNvSpPr>
            <a:spLocks noGrp="1"/>
          </p:cNvSpPr>
          <p:nvPr>
            <p:ph type="pic" sz="quarter" idx="13"/>
          </p:nvPr>
        </p:nvSpPr>
        <p:spPr>
          <a:xfrm>
            <a:off x="6110514" y="-25782"/>
            <a:ext cx="6096000" cy="6372608"/>
          </a:xfrm>
        </p:spPr>
        <p:txBody>
          <a:bodyPr tIns="1116000" anchor="ctr" anchorCtr="0"/>
          <a:lstStyle>
            <a:lvl1pPr marL="0" indent="0" algn="ctr">
              <a:buNone/>
              <a:defRPr/>
            </a:lvl1pPr>
          </a:lstStyle>
          <a:p>
            <a:r>
              <a:rPr lang="en-GB" noProof="0" dirty="0"/>
              <a:t>Click icon to add picture</a:t>
            </a:r>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1" name="Placeholder logo">
            <a:extLst>
              <a:ext uri="{FF2B5EF4-FFF2-40B4-BE49-F238E27FC236}">
                <a16:creationId xmlns:a16="http://schemas.microsoft.com/office/drawing/2014/main" id="{0C5BC694-5660-4C76-8B69-00205183DA10}"/>
              </a:ext>
            </a:extLst>
          </p:cNvPr>
          <p:cNvSpPr>
            <a:spLocks noGrp="1"/>
          </p:cNvSpPr>
          <p:nvPr>
            <p:ph type="body" sz="quarter" idx="14"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32009993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15872428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5389" y="-8515"/>
            <a:ext cx="6026611" cy="6362513"/>
          </a:xfrm>
          <a:solidFill>
            <a:srgbClr val="42B0D5"/>
          </a:solidFill>
        </p:spPr>
        <p:txBody>
          <a:bodyPr lIns="414000" tIns="504000" rIns="414000" bIns="504000" anchor="ctr" anchorCtr="0"/>
          <a:lstStyle>
            <a:lvl1pPr>
              <a:defRPr sz="4000" cap="none" baseline="0">
                <a:solidFill>
                  <a:schemeClr val="tx1"/>
                </a:solidFill>
              </a:defRPr>
            </a:lvl1pPr>
          </a:lstStyle>
          <a:p>
            <a:r>
              <a:rPr lang="en-GB" noProof="0" dirty="0"/>
              <a:t>Click to edit master title style</a:t>
            </a:r>
          </a:p>
        </p:txBody>
      </p:sp>
      <p:sp>
        <p:nvSpPr>
          <p:cNvPr id="7" name="Picture Placeholder 3"/>
          <p:cNvSpPr>
            <a:spLocks noGrp="1"/>
          </p:cNvSpPr>
          <p:nvPr>
            <p:ph type="pic" sz="quarter" idx="13"/>
          </p:nvPr>
        </p:nvSpPr>
        <p:spPr>
          <a:xfrm>
            <a:off x="136378" y="0"/>
            <a:ext cx="6026611" cy="6346825"/>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8" name="Placeholder logo">
            <a:extLst>
              <a:ext uri="{FF2B5EF4-FFF2-40B4-BE49-F238E27FC236}">
                <a16:creationId xmlns:a16="http://schemas.microsoft.com/office/drawing/2014/main" id="{67C29F86-C65E-4DEC-91CD-031F6650AF38}"/>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6704802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Infographic">
    <p:spTree>
      <p:nvGrpSpPr>
        <p:cNvPr id="1" name=""/>
        <p:cNvGrpSpPr/>
        <p:nvPr/>
      </p:nvGrpSpPr>
      <p:grpSpPr>
        <a:xfrm>
          <a:off x="0" y="0"/>
          <a:ext cx="0" cy="0"/>
          <a:chOff x="0" y="0"/>
          <a:chExt cx="0" cy="0"/>
        </a:xfrm>
      </p:grpSpPr>
      <p:sp>
        <p:nvSpPr>
          <p:cNvPr id="8" name="Background colour"/>
          <p:cNvSpPr txBox="1">
            <a:spLocks/>
          </p:cNvSpPr>
          <p:nvPr userDrawn="1"/>
        </p:nvSpPr>
        <p:spPr>
          <a:xfrm>
            <a:off x="0" y="0"/>
            <a:ext cx="12193295" cy="6352183"/>
          </a:xfrm>
          <a:prstGeom prst="rect">
            <a:avLst/>
          </a:prstGeom>
          <a:solidFill>
            <a:srgbClr val="00243D"/>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2" name="Title 1"/>
          <p:cNvSpPr>
            <a:spLocks noGrp="1"/>
          </p:cNvSpPr>
          <p:nvPr>
            <p:ph type="title" hasCustomPrompt="1"/>
          </p:nvPr>
        </p:nvSpPr>
        <p:spPr>
          <a:xfrm>
            <a:off x="581904" y="689816"/>
            <a:ext cx="9155822" cy="504570"/>
          </a:xfrm>
        </p:spPr>
        <p:txBody>
          <a:bodyPr/>
          <a:lstStyle>
            <a:lvl1pPr algn="l">
              <a:defRPr cap="none" baseline="0">
                <a:solidFill>
                  <a:schemeClr val="bg1"/>
                </a:solidFill>
              </a:defRPr>
            </a:lvl1pPr>
          </a:lstStyle>
          <a:p>
            <a:r>
              <a:rPr lang="en-GB" noProof="0" dirty="0"/>
              <a:t>Click to edit master title style</a:t>
            </a:r>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12" name="Subtitle 2"/>
          <p:cNvSpPr>
            <a:spLocks noGrp="1"/>
          </p:cNvSpPr>
          <p:nvPr>
            <p:ph type="subTitle" idx="1" hasCustomPrompt="1"/>
          </p:nvPr>
        </p:nvSpPr>
        <p:spPr>
          <a:xfrm>
            <a:off x="590098" y="1194386"/>
            <a:ext cx="9147628" cy="482014"/>
          </a:xfrm>
        </p:spPr>
        <p:txBody>
          <a:bodyPr wrap="square" lIns="0" tIns="0" rIns="0" bIns="0">
            <a:noAutofit/>
          </a:bodyPr>
          <a:lstStyle>
            <a:lvl1pPr marL="0" indent="0" algn="l">
              <a:buNone/>
              <a:defRPr sz="1800" cap="none" spc="53" baseline="0">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pic>
        <p:nvPicPr>
          <p:cNvPr id="10" name="Picture 9">
            <a:extLst>
              <a:ext uri="{FF2B5EF4-FFF2-40B4-BE49-F238E27FC236}">
                <a16:creationId xmlns:a16="http://schemas.microsoft.com/office/drawing/2014/main" id="{9D22DFFA-A092-486D-BE5D-E7486EBA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6263" y="6096230"/>
            <a:ext cx="1621293" cy="761770"/>
          </a:xfrm>
          <a:prstGeom prst="rect">
            <a:avLst/>
          </a:prstGeom>
        </p:spPr>
      </p:pic>
    </p:spTree>
    <p:extLst>
      <p:ext uri="{BB962C8B-B14F-4D97-AF65-F5344CB8AC3E}">
        <p14:creationId xmlns:p14="http://schemas.microsoft.com/office/powerpoint/2010/main" val="17208627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Picture and titl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0" y="0"/>
            <a:ext cx="12192000" cy="6354000"/>
          </a:xfrm>
          <a:solidFill>
            <a:schemeClr val="bg1">
              <a:lumMod val="85000"/>
            </a:schemeClr>
          </a:solidFill>
        </p:spPr>
        <p:txBody>
          <a:bodyPr tIns="3528000"/>
          <a:lstStyle>
            <a:lvl1pPr marL="0" indent="0" algn="ctr">
              <a:buNone/>
              <a:defRPr/>
            </a:lvl1pPr>
          </a:lstStyle>
          <a:p>
            <a:endParaRPr lang="en-GB" dirty="0"/>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2" name="Title 1">
            <a:extLst>
              <a:ext uri="{FF2B5EF4-FFF2-40B4-BE49-F238E27FC236}">
                <a16:creationId xmlns:a16="http://schemas.microsoft.com/office/drawing/2014/main" id="{A070028B-E914-40B5-ACE0-ECE9895CB6F9}"/>
              </a:ext>
            </a:extLst>
          </p:cNvPr>
          <p:cNvSpPr>
            <a:spLocks noGrp="1"/>
          </p:cNvSpPr>
          <p:nvPr>
            <p:ph type="title" hasCustomPrompt="1"/>
          </p:nvPr>
        </p:nvSpPr>
        <p:spPr>
          <a:xfrm>
            <a:off x="576000" y="3822705"/>
            <a:ext cx="5520000" cy="435788"/>
          </a:xfrm>
        </p:spPr>
        <p:txBody>
          <a:bodyPr/>
          <a:lstStyle>
            <a:lvl1pPr>
              <a:defRPr sz="3200" b="1" cap="all" baseline="0">
                <a:solidFill>
                  <a:schemeClr val="bg1"/>
                </a:solidFill>
              </a:defRPr>
            </a:lvl1pPr>
          </a:lstStyle>
          <a:p>
            <a:r>
              <a:rPr lang="en-US" dirty="0"/>
              <a:t>CLICK TO EDIT MASTER TITLE STYLE</a:t>
            </a:r>
            <a:endParaRPr lang="en-DK" dirty="0"/>
          </a:p>
        </p:txBody>
      </p:sp>
      <p:sp>
        <p:nvSpPr>
          <p:cNvPr id="15" name="Subtitle 2">
            <a:extLst>
              <a:ext uri="{FF2B5EF4-FFF2-40B4-BE49-F238E27FC236}">
                <a16:creationId xmlns:a16="http://schemas.microsoft.com/office/drawing/2014/main" id="{C02B4639-46F0-40D6-B1E0-EE645E179E8E}"/>
              </a:ext>
            </a:extLst>
          </p:cNvPr>
          <p:cNvSpPr>
            <a:spLocks noGrp="1"/>
          </p:cNvSpPr>
          <p:nvPr>
            <p:ph type="subTitle" idx="1" hasCustomPrompt="1"/>
          </p:nvPr>
        </p:nvSpPr>
        <p:spPr>
          <a:xfrm>
            <a:off x="576000" y="4261737"/>
            <a:ext cx="5520000" cy="482014"/>
          </a:xfrm>
        </p:spPr>
        <p:txBody>
          <a:bodyPr wrap="square" lIns="0" tIns="0" rIns="0" bIns="0">
            <a:noAutofit/>
          </a:bodyPr>
          <a:lstStyle>
            <a:lvl1pPr marL="0" indent="0" algn="l">
              <a:buNone/>
              <a:defRPr sz="3200" cap="all" spc="53" baseline="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16" name="Placeholder logo">
            <a:extLst>
              <a:ext uri="{FF2B5EF4-FFF2-40B4-BE49-F238E27FC236}">
                <a16:creationId xmlns:a16="http://schemas.microsoft.com/office/drawing/2014/main" id="{37317997-D920-4282-BAA8-3544A261049A}"/>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26883437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Infographic with pictur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0" y="0"/>
            <a:ext cx="12192000" cy="6354000"/>
          </a:xfrm>
          <a:solidFill>
            <a:schemeClr val="bg1">
              <a:lumMod val="85000"/>
            </a:schemeClr>
          </a:solidFill>
        </p:spPr>
        <p:txBody>
          <a:bodyPr tIns="3528000"/>
          <a:lstStyle>
            <a:lvl1pPr marL="0" indent="0" algn="ctr">
              <a:buNone/>
              <a:defRPr/>
            </a:lvl1pPr>
          </a:lstStyle>
          <a:p>
            <a:endParaRPr lang="en-GB" dirty="0"/>
          </a:p>
        </p:txBody>
      </p:sp>
      <p:sp>
        <p:nvSpPr>
          <p:cNvPr id="2" name="Title 1"/>
          <p:cNvSpPr>
            <a:spLocks noGrp="1"/>
          </p:cNvSpPr>
          <p:nvPr>
            <p:ph type="title"/>
          </p:nvPr>
        </p:nvSpPr>
        <p:spPr>
          <a:xfrm>
            <a:off x="591358" y="689815"/>
            <a:ext cx="9146368" cy="767509"/>
          </a:xfrm>
        </p:spPr>
        <p:txBody>
          <a:bodyPr/>
          <a:lstStyle>
            <a:lvl1pPr algn="l">
              <a:defRPr cap="all" baseline="0">
                <a:solidFill>
                  <a:schemeClr val="bg1"/>
                </a:solidFill>
              </a:defRPr>
            </a:lvl1pPr>
          </a:lstStyle>
          <a:p>
            <a:r>
              <a:rPr lang="en-GB" noProof="0" dirty="0"/>
              <a:t>Click to edit Master title style</a:t>
            </a:r>
          </a:p>
        </p:txBody>
      </p:sp>
      <p:sp>
        <p:nvSpPr>
          <p:cNvPr id="5"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7" name="Placeholder logo">
            <a:extLst>
              <a:ext uri="{FF2B5EF4-FFF2-40B4-BE49-F238E27FC236}">
                <a16:creationId xmlns:a16="http://schemas.microsoft.com/office/drawing/2014/main" id="{B9DC6124-C911-4D20-A7DE-2BC240BA801A}"/>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0366572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393" y="423334"/>
            <a:ext cx="9185146" cy="826125"/>
          </a:xfrm>
        </p:spPr>
        <p:txBody>
          <a:bodyPr/>
          <a:lstStyle/>
          <a:p>
            <a:r>
              <a:rPr lang="en-GB" noProof="0" dirty="0"/>
              <a:t>Click to edit Master title style</a:t>
            </a:r>
          </a:p>
        </p:txBody>
      </p:sp>
      <p:sp>
        <p:nvSpPr>
          <p:cNvPr id="5"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8" name="Straight Connector 7"/>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8795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FLD_PresentationTitle"/>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Tree>
    <p:extLst>
      <p:ext uri="{BB962C8B-B14F-4D97-AF65-F5344CB8AC3E}">
        <p14:creationId xmlns:p14="http://schemas.microsoft.com/office/powerpoint/2010/main" val="577951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Only on light blue">
    <p:spTree>
      <p:nvGrpSpPr>
        <p:cNvPr id="1" name=""/>
        <p:cNvGrpSpPr/>
        <p:nvPr/>
      </p:nvGrpSpPr>
      <p:grpSpPr>
        <a:xfrm>
          <a:off x="0" y="0"/>
          <a:ext cx="0" cy="0"/>
          <a:chOff x="0" y="0"/>
          <a:chExt cx="0" cy="0"/>
        </a:xfrm>
      </p:grpSpPr>
      <p:sp>
        <p:nvSpPr>
          <p:cNvPr id="8" name="Background colour"/>
          <p:cNvSpPr txBox="1">
            <a:spLocks/>
          </p:cNvSpPr>
          <p:nvPr userDrawn="1"/>
        </p:nvSpPr>
        <p:spPr>
          <a:xfrm>
            <a:off x="0" y="0"/>
            <a:ext cx="12197556" cy="6352183"/>
          </a:xfrm>
          <a:prstGeom prst="rect">
            <a:avLst/>
          </a:prstGeom>
          <a:solidFill>
            <a:srgbClr val="42B0D5"/>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9" name="Title 1"/>
          <p:cNvSpPr>
            <a:spLocks noGrp="1"/>
          </p:cNvSpPr>
          <p:nvPr>
            <p:ph type="title"/>
          </p:nvPr>
        </p:nvSpPr>
        <p:spPr>
          <a:xfrm>
            <a:off x="576393" y="423334"/>
            <a:ext cx="9185146" cy="826125"/>
          </a:xfrm>
        </p:spPr>
        <p:txBody>
          <a:bodyPr/>
          <a:lstStyle>
            <a:lvl1pPr>
              <a:defRPr>
                <a:solidFill>
                  <a:schemeClr val="bg1"/>
                </a:solidFill>
              </a:defRPr>
            </a:lvl1pPr>
          </a:lstStyle>
          <a:p>
            <a:r>
              <a:rPr lang="en-GB" noProof="0" dirty="0"/>
              <a:t>Click to edit Master title style</a:t>
            </a:r>
          </a:p>
        </p:txBody>
      </p:sp>
      <p:sp>
        <p:nvSpPr>
          <p:cNvPr id="12" name="Placeholder logo">
            <a:extLst>
              <a:ext uri="{FF2B5EF4-FFF2-40B4-BE49-F238E27FC236}">
                <a16:creationId xmlns:a16="http://schemas.microsoft.com/office/drawing/2014/main" id="{100401F9-5ADC-49F5-81E8-44AAF38A187C}"/>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7714450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Only on grey">
    <p:spTree>
      <p:nvGrpSpPr>
        <p:cNvPr id="1" name=""/>
        <p:cNvGrpSpPr/>
        <p:nvPr/>
      </p:nvGrpSpPr>
      <p:grpSpPr>
        <a:xfrm>
          <a:off x="0" y="0"/>
          <a:ext cx="0" cy="0"/>
          <a:chOff x="0" y="0"/>
          <a:chExt cx="0" cy="0"/>
        </a:xfrm>
      </p:grpSpPr>
      <p:sp>
        <p:nvSpPr>
          <p:cNvPr id="8" name="Background colour"/>
          <p:cNvSpPr txBox="1">
            <a:spLocks/>
          </p:cNvSpPr>
          <p:nvPr userDrawn="1"/>
        </p:nvSpPr>
        <p:spPr>
          <a:xfrm>
            <a:off x="0" y="0"/>
            <a:ext cx="12193295" cy="6352183"/>
          </a:xfrm>
          <a:prstGeom prst="rect">
            <a:avLst/>
          </a:prstGeom>
          <a:solidFill>
            <a:srgbClr val="B5E0F5"/>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12" name="Title 1"/>
          <p:cNvSpPr>
            <a:spLocks noGrp="1"/>
          </p:cNvSpPr>
          <p:nvPr>
            <p:ph type="title"/>
          </p:nvPr>
        </p:nvSpPr>
        <p:spPr>
          <a:xfrm>
            <a:off x="576393" y="423334"/>
            <a:ext cx="9185146" cy="826125"/>
          </a:xfrm>
        </p:spPr>
        <p:txBody>
          <a:bodyPr/>
          <a:lstStyle>
            <a:lvl1pPr>
              <a:defRPr>
                <a:solidFill>
                  <a:schemeClr val="tx1"/>
                </a:solidFill>
              </a:defRPr>
            </a:lvl1pPr>
          </a:lstStyle>
          <a:p>
            <a:r>
              <a:rPr lang="en-GB" noProof="0" dirty="0"/>
              <a:t>Click to edit Master title style</a:t>
            </a:r>
          </a:p>
        </p:txBody>
      </p:sp>
      <p:sp>
        <p:nvSpPr>
          <p:cNvPr id="11" name="Placeholder logo">
            <a:extLst>
              <a:ext uri="{FF2B5EF4-FFF2-40B4-BE49-F238E27FC236}">
                <a16:creationId xmlns:a16="http://schemas.microsoft.com/office/drawing/2014/main" id="{B7221F87-A5B4-4FC7-BE82-587576687C89}"/>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1709809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Only on dark blue">
    <p:spTree>
      <p:nvGrpSpPr>
        <p:cNvPr id="1" name=""/>
        <p:cNvGrpSpPr/>
        <p:nvPr/>
      </p:nvGrpSpPr>
      <p:grpSpPr>
        <a:xfrm>
          <a:off x="0" y="0"/>
          <a:ext cx="0" cy="0"/>
          <a:chOff x="0" y="0"/>
          <a:chExt cx="0" cy="0"/>
        </a:xfrm>
      </p:grpSpPr>
      <p:sp>
        <p:nvSpPr>
          <p:cNvPr id="7" name="Rectangle 6"/>
          <p:cNvSpPr/>
          <p:nvPr userDrawn="1"/>
        </p:nvSpPr>
        <p:spPr>
          <a:xfrm>
            <a:off x="1" y="1"/>
            <a:ext cx="12192000" cy="6354234"/>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a:xfrm>
            <a:off x="576393" y="423334"/>
            <a:ext cx="8269157" cy="826125"/>
          </a:xfrm>
        </p:spPr>
        <p:txBody>
          <a:bodyPr/>
          <a:lstStyle>
            <a:lvl1pPr>
              <a:defRPr>
                <a:solidFill>
                  <a:schemeClr val="bg1"/>
                </a:solidFill>
              </a:defRPr>
            </a:lvl1pPr>
          </a:lstStyle>
          <a:p>
            <a:r>
              <a:rPr lang="en-GB" noProof="0" dirty="0"/>
              <a:t>Click to edit Master title style</a:t>
            </a:r>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10" name="Placeholder logo">
            <a:extLst>
              <a:ext uri="{FF2B5EF4-FFF2-40B4-BE49-F238E27FC236}">
                <a16:creationId xmlns:a16="http://schemas.microsoft.com/office/drawing/2014/main" id="{F40D5F61-50F4-4FAE-B8EE-F52620E5EC14}"/>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4223106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Tree>
    <p:extLst>
      <p:ext uri="{BB962C8B-B14F-4D97-AF65-F5344CB8AC3E}">
        <p14:creationId xmlns:p14="http://schemas.microsoft.com/office/powerpoint/2010/main" val="2350532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9342652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0" y="0"/>
            <a:ext cx="12191999" cy="6354000"/>
          </a:xfrm>
          <a:solidFill>
            <a:schemeClr val="bg1">
              <a:lumMod val="85000"/>
            </a:schemeClr>
          </a:solidFill>
        </p:spPr>
        <p:txBody>
          <a:bodyPr tIns="3528000"/>
          <a:lstStyle>
            <a:lvl1pPr marL="0" indent="0" algn="ctr">
              <a:buNone/>
              <a:defRPr/>
            </a:lvl1pPr>
          </a:lstStyle>
          <a:p>
            <a:endParaRPr lang="en-GB" dirty="0"/>
          </a:p>
        </p:txBody>
      </p:sp>
      <p:sp>
        <p:nvSpPr>
          <p:cNvPr id="11" name="Title 1"/>
          <p:cNvSpPr>
            <a:spLocks noGrp="1"/>
          </p:cNvSpPr>
          <p:nvPr>
            <p:ph type="ctrTitle"/>
          </p:nvPr>
        </p:nvSpPr>
        <p:spPr>
          <a:xfrm>
            <a:off x="1" y="1457325"/>
            <a:ext cx="12192000" cy="379316"/>
          </a:xfrm>
          <a:solidFill>
            <a:srgbClr val="42B0D5"/>
          </a:solidFill>
        </p:spPr>
        <p:txBody>
          <a:bodyPr wrap="square" lIns="576000" tIns="72000" rIns="612000" bIns="72000" anchor="ctr" anchorCtr="0">
            <a:spAutoFit/>
          </a:bodyPr>
          <a:lstStyle>
            <a:lvl1pPr>
              <a:defRPr sz="1600" b="0" cap="none" baseline="0">
                <a:solidFill>
                  <a:schemeClr val="bg1"/>
                </a:solidFill>
                <a:latin typeface="+mj-lt"/>
              </a:defRPr>
            </a:lvl1pPr>
          </a:lstStyle>
          <a:p>
            <a:r>
              <a:rPr lang="en-GB" noProof="0" dirty="0"/>
              <a:t>Click to edit Master title style</a:t>
            </a:r>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8" name="Placeholder logo">
            <a:extLst>
              <a:ext uri="{FF2B5EF4-FFF2-40B4-BE49-F238E27FC236}">
                <a16:creationId xmlns:a16="http://schemas.microsoft.com/office/drawing/2014/main" id="{33F6E35C-537C-43BF-8957-4EEF1D334ACD}"/>
              </a:ext>
            </a:extLst>
          </p:cNvPr>
          <p:cNvSpPr>
            <a:spLocks noGrp="1"/>
          </p:cNvSpPr>
          <p:nvPr>
            <p:ph type="body" sz="quarter" idx="22" hasCustomPrompt="1"/>
          </p:nvPr>
        </p:nvSpPr>
        <p:spPr>
          <a:xfrm>
            <a:off x="10575175" y="6097181"/>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37471934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0" y="-1"/>
            <a:ext cx="12192000" cy="6860381"/>
          </a:xfrm>
          <a:solidFill>
            <a:schemeClr val="bg1">
              <a:lumMod val="85000"/>
            </a:schemeClr>
          </a:solidFill>
        </p:spPr>
        <p:txBody>
          <a:bodyPr tIns="3528000"/>
          <a:lstStyle>
            <a:lvl1pPr marL="0" indent="0" algn="ctr">
              <a:buNone/>
              <a:defRPr/>
            </a:lvl1pPr>
          </a:lstStyle>
          <a:p>
            <a:endParaRPr lang="en-GB" dirty="0"/>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Tree>
    <p:extLst>
      <p:ext uri="{BB962C8B-B14F-4D97-AF65-F5344CB8AC3E}">
        <p14:creationId xmlns:p14="http://schemas.microsoft.com/office/powerpoint/2010/main" val="42840675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7436343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8853401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1706922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Blue Background">
    <p:bg>
      <p:bgPr>
        <a:solidFill>
          <a:schemeClr val="accent2"/>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
        <p:nvSpPr>
          <p:cNvPr id="7" name="Title 1">
            <a:extLst>
              <a:ext uri="{FF2B5EF4-FFF2-40B4-BE49-F238E27FC236}">
                <a16:creationId xmlns:a16="http://schemas.microsoft.com/office/drawing/2014/main" id="{97675F83-ACA7-D440-8F8C-2180C6284C27}"/>
              </a:ext>
            </a:extLst>
          </p:cNvPr>
          <p:cNvSpPr>
            <a:spLocks noGrp="1"/>
          </p:cNvSpPr>
          <p:nvPr>
            <p:ph type="title" hasCustomPrompt="1"/>
          </p:nvPr>
        </p:nvSpPr>
        <p:spPr>
          <a:xfrm>
            <a:off x="500063" y="501649"/>
            <a:ext cx="11188700" cy="930275"/>
          </a:xfrm>
        </p:spPr>
        <p:txBody>
          <a:bodyPr/>
          <a:lstStyle>
            <a:lvl1pPr>
              <a:defRPr>
                <a:solidFill>
                  <a:schemeClr val="bg1"/>
                </a:solidFill>
              </a:defRPr>
            </a:lvl1pPr>
          </a:lstStyle>
          <a:p>
            <a:r>
              <a:rPr lang="en-GB" noProof="0" dirty="0"/>
              <a:t>Click to add title</a:t>
            </a:r>
          </a:p>
        </p:txBody>
      </p:sp>
    </p:spTree>
    <p:extLst>
      <p:ext uri="{BB962C8B-B14F-4D97-AF65-F5344CB8AC3E}">
        <p14:creationId xmlns:p14="http://schemas.microsoft.com/office/powerpoint/2010/main" val="37998263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3869106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4000" y="3830186"/>
            <a:ext cx="6331733" cy="692667"/>
          </a:xfrm>
          <a:blipFill>
            <a:blip r:embed="rId2"/>
            <a:stretch>
              <a:fillRect/>
            </a:stretch>
          </a:blipFill>
        </p:spPr>
        <p:txBody>
          <a:bodyPr wrap="none" lIns="0" tIns="180000" rIns="0" bIns="0" anchor="t" anchorCtr="0">
            <a:spAutoFit/>
          </a:bodyPr>
          <a:lstStyle>
            <a:lvl1pPr>
              <a:lnSpc>
                <a:spcPct val="83000"/>
              </a:lnSpc>
              <a:defRPr sz="4000" baseline="0">
                <a:solidFill>
                  <a:schemeClr val="bg1"/>
                </a:solidFill>
                <a:latin typeface="+mj-lt"/>
              </a:defRPr>
            </a:lvl1pPr>
          </a:lstStyle>
          <a:p>
            <a:r>
              <a:rPr lang="en-GB" noProof="0" dirty="0"/>
              <a:t>Insert title, one line only</a:t>
            </a:r>
          </a:p>
        </p:txBody>
      </p:sp>
      <p:sp>
        <p:nvSpPr>
          <p:cNvPr id="3" name="Subtitle 2"/>
          <p:cNvSpPr>
            <a:spLocks noGrp="1"/>
          </p:cNvSpPr>
          <p:nvPr>
            <p:ph type="subTitle" idx="1" hasCustomPrompt="1"/>
          </p:nvPr>
        </p:nvSpPr>
        <p:spPr>
          <a:xfrm>
            <a:off x="593726" y="4618038"/>
            <a:ext cx="6364287" cy="561975"/>
          </a:xfrm>
        </p:spPr>
        <p:txBody>
          <a:bodyPr wrap="square" lIns="25200" tIns="0" rIns="0" bIns="0">
            <a:noAutofit/>
          </a:bodyPr>
          <a:lstStyle>
            <a:lvl1pPr marL="0" indent="0" algn="l">
              <a:buNone/>
              <a:defRPr sz="1800"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14" name="FLD_Presenter"/>
          <p:cNvSpPr>
            <a:spLocks noGrp="1"/>
          </p:cNvSpPr>
          <p:nvPr>
            <p:ph type="body" sz="quarter" idx="18" hasCustomPrompt="1"/>
          </p:nvPr>
        </p:nvSpPr>
        <p:spPr>
          <a:xfrm>
            <a:off x="596900" y="5180013"/>
            <a:ext cx="6361113" cy="210383"/>
          </a:xfrm>
        </p:spPr>
        <p:txBody>
          <a:bodyPr lIns="324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a:t>Insert Presenter</a:t>
            </a:r>
            <a:endParaRPr lang="en-GB" dirty="0"/>
          </a:p>
        </p:txBody>
      </p:sp>
      <p:sp>
        <p:nvSpPr>
          <p:cNvPr id="15" name="FLD_Location"/>
          <p:cNvSpPr>
            <a:spLocks noGrp="1"/>
          </p:cNvSpPr>
          <p:nvPr>
            <p:ph type="body" sz="quarter" idx="19" hasCustomPrompt="1"/>
          </p:nvPr>
        </p:nvSpPr>
        <p:spPr>
          <a:xfrm>
            <a:off x="596901" y="5405085"/>
            <a:ext cx="6361112" cy="208800"/>
          </a:xfrm>
        </p:spPr>
        <p:txBody>
          <a:bodyPr lIns="324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a:t>Insert Location</a:t>
            </a:r>
            <a:endParaRPr lang="en-GB" dirty="0"/>
          </a:p>
        </p:txBody>
      </p:sp>
      <p:sp>
        <p:nvSpPr>
          <p:cNvPr id="4" name="Date_DateCustomA"/>
          <p:cNvSpPr>
            <a:spLocks noGrp="1"/>
          </p:cNvSpPr>
          <p:nvPr>
            <p:ph type="dt" sz="half" idx="20"/>
          </p:nvPr>
        </p:nvSpPr>
        <p:spPr/>
        <p:txBody>
          <a:bodyPr/>
          <a:lstStyle/>
          <a:p>
            <a:endParaRPr lang="en-GB" dirty="0"/>
          </a:p>
        </p:txBody>
      </p:sp>
      <p:sp>
        <p:nvSpPr>
          <p:cNvPr id="5"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6" name="Slide Number Placeholder 5"/>
          <p:cNvSpPr>
            <a:spLocks noGrp="1"/>
          </p:cNvSpPr>
          <p:nvPr>
            <p:ph type="sldNum" sz="quarter" idx="22"/>
          </p:nvPr>
        </p:nvSpPr>
        <p:spPr>
          <a:xfrm>
            <a:off x="0" y="6912000"/>
            <a:ext cx="0" cy="0"/>
          </a:xfrm>
        </p:spPr>
        <p:txBody>
          <a:bodyPr/>
          <a:lstStyle>
            <a:lvl1pPr>
              <a:defRPr sz="100">
                <a:noFill/>
              </a:defRPr>
            </a:lvl1pPr>
          </a:lstStyle>
          <a:p>
            <a:r>
              <a:rPr lang="en-GB" b="0" dirty="0"/>
              <a:t>|</a:t>
            </a:r>
            <a:fld id="{161BE2EA-AEDB-4948-88E1-594E5C4BF481}" type="slidenum">
              <a:rPr lang="en-GB" smtClean="0"/>
              <a:pPr/>
              <a:t>‹#›</a:t>
            </a:fld>
            <a:endParaRPr lang="en-GB" dirty="0"/>
          </a:p>
        </p:txBody>
      </p:sp>
      <p:pic>
        <p:nvPicPr>
          <p:cNvPr id="12" name="Picture 11">
            <a:extLst>
              <a:ext uri="{FF2B5EF4-FFF2-40B4-BE49-F238E27FC236}">
                <a16:creationId xmlns:a16="http://schemas.microsoft.com/office/drawing/2014/main" id="{BB89DEFA-CAB6-4406-8097-544DB21C72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7201" y="138023"/>
            <a:ext cx="11898000" cy="6216951"/>
          </a:xfrm>
          <a:prstGeom prst="rect">
            <a:avLst/>
          </a:prstGeom>
        </p:spPr>
      </p:pic>
      <p:pic>
        <p:nvPicPr>
          <p:cNvPr id="11" name="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40840555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r>
              <a:rPr lang="en-US" dirty="0"/>
              <a:t>Click icon to add picture</a:t>
            </a:r>
            <a:endParaRPr lang="en-GB" dirty="0"/>
          </a:p>
        </p:txBody>
      </p:sp>
      <p:sp>
        <p:nvSpPr>
          <p:cNvPr id="3" name="Subtitle 2"/>
          <p:cNvSpPr>
            <a:spLocks noGrp="1"/>
          </p:cNvSpPr>
          <p:nvPr>
            <p:ph type="subTitle" idx="1" hasCustomPrompt="1"/>
          </p:nvPr>
        </p:nvSpPr>
        <p:spPr>
          <a:xfrm>
            <a:off x="142875" y="975600"/>
            <a:ext cx="11901534" cy="1440000"/>
          </a:xfrm>
          <a:blipFill>
            <a:blip r:embed="rId2"/>
            <a:stretch>
              <a:fillRect/>
            </a:stretch>
          </a:blipFill>
        </p:spPr>
        <p:txBody>
          <a:bodyPr wrap="square" lIns="471600" tIns="7956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hasCustomPrompt="1"/>
          </p:nvPr>
        </p:nvSpPr>
        <p:spPr>
          <a:xfrm>
            <a:off x="594000" y="1245600"/>
            <a:ext cx="4758941" cy="613227"/>
          </a:xfrm>
          <a:blipFill>
            <a:blip r:embed="rId3"/>
            <a:stretch>
              <a:fillRect/>
            </a:stretch>
          </a:blipFill>
        </p:spPr>
        <p:txBody>
          <a:bodyPr wrap="square" lIns="0" tIns="144000" rIns="0" bIns="0" anchor="b" anchorCtr="0">
            <a:spAutoFit/>
          </a:bodyPr>
          <a:lstStyle>
            <a:lvl1pPr>
              <a:defRPr sz="3200" b="1" cap="all" baseline="0">
                <a:solidFill>
                  <a:schemeClr val="tx1"/>
                </a:solidFill>
                <a:latin typeface="+mj-lt"/>
              </a:defRPr>
            </a:lvl1pPr>
          </a:lstStyle>
          <a:p>
            <a:r>
              <a:rPr lang="en-GB" noProof="0" dirty="0"/>
              <a:t>Click to Add Title</a:t>
            </a:r>
          </a:p>
        </p:txBody>
      </p:sp>
      <p:sp>
        <p:nvSpPr>
          <p:cNvPr id="19" name="Placeholder logo"/>
          <p:cNvSpPr>
            <a:spLocks noGrp="1"/>
          </p:cNvSpPr>
          <p:nvPr>
            <p:ph type="body" sz="quarter" idx="14" hasCustomPrompt="1"/>
          </p:nvPr>
        </p:nvSpPr>
        <p:spPr>
          <a:xfrm>
            <a:off x="10572000" y="6094800"/>
            <a:ext cx="1620000" cy="763200"/>
          </a:xfrm>
          <a:blipFill>
            <a:blip r:embed="rId4"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
        <p:nvSpPr>
          <p:cNvPr id="14" name="FLD_Presenter"/>
          <p:cNvSpPr>
            <a:spLocks noGrp="1"/>
          </p:cNvSpPr>
          <p:nvPr>
            <p:ph type="body" sz="quarter" idx="19" hasCustomPrompt="1"/>
          </p:nvPr>
        </p:nvSpPr>
        <p:spPr>
          <a:xfrm>
            <a:off x="596901" y="2008800"/>
            <a:ext cx="6361112" cy="172800"/>
          </a:xfrm>
        </p:spPr>
        <p:txBody>
          <a:bodyPr lIns="21600" anchor="t"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a:t>Insert Presenter</a:t>
            </a:r>
            <a:endParaRPr lang="en-GB" dirty="0"/>
          </a:p>
        </p:txBody>
      </p:sp>
      <p:sp>
        <p:nvSpPr>
          <p:cNvPr id="15" name="Date_DateCustomA"/>
          <p:cNvSpPr>
            <a:spLocks noGrp="1"/>
          </p:cNvSpPr>
          <p:nvPr>
            <p:ph type="dt" sz="half" idx="20"/>
          </p:nvPr>
        </p:nvSpPr>
        <p:spPr/>
        <p:txBody>
          <a:bodyPr/>
          <a:lstStyle/>
          <a:p>
            <a:endParaRPr lang="en-GB" dirty="0"/>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dirty="0"/>
              <a:t>|</a:t>
            </a:r>
            <a:fld id="{161BE2EA-AEDB-4948-88E1-594E5C4BF481}" type="slidenum">
              <a:rPr lang="en-GB" smtClean="0"/>
              <a:pPr/>
              <a:t>‹#›</a:t>
            </a:fld>
            <a:endParaRPr lang="en-GB" dirty="0"/>
          </a:p>
        </p:txBody>
      </p:sp>
    </p:spTree>
    <p:extLst>
      <p:ext uri="{BB962C8B-B14F-4D97-AF65-F5344CB8AC3E}">
        <p14:creationId xmlns:p14="http://schemas.microsoft.com/office/powerpoint/2010/main" val="20248117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r>
              <a:rPr lang="en-US" dirty="0"/>
              <a:t>Click icon to add picture</a:t>
            </a:r>
            <a:endParaRPr lang="en-GB" dirty="0"/>
          </a:p>
        </p:txBody>
      </p:sp>
      <p:sp>
        <p:nvSpPr>
          <p:cNvPr id="3" name="Subtitle 2"/>
          <p:cNvSpPr>
            <a:spLocks noGrp="1"/>
          </p:cNvSpPr>
          <p:nvPr>
            <p:ph type="subTitle" idx="1" hasCustomPrompt="1"/>
          </p:nvPr>
        </p:nvSpPr>
        <p:spPr>
          <a:xfrm>
            <a:off x="144000" y="4021200"/>
            <a:ext cx="11905200" cy="1440000"/>
          </a:xfrm>
          <a:blipFill>
            <a:blip r:embed="rId2"/>
            <a:stretch>
              <a:fillRect/>
            </a:stretch>
          </a:blipFill>
        </p:spPr>
        <p:txBody>
          <a:bodyPr wrap="square" lIns="471600" tIns="8064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hasCustomPrompt="1"/>
          </p:nvPr>
        </p:nvSpPr>
        <p:spPr>
          <a:xfrm>
            <a:off x="594000" y="4301302"/>
            <a:ext cx="4746941" cy="613227"/>
          </a:xfrm>
          <a:blipFill>
            <a:blip r:embed="rId3"/>
            <a:stretch>
              <a:fillRect/>
            </a:stretch>
          </a:blipFill>
        </p:spPr>
        <p:txBody>
          <a:bodyPr wrap="none" lIns="0" tIns="144000" rIns="0" bIns="0" anchor="b" anchorCtr="0">
            <a:spAutoFit/>
          </a:bodyPr>
          <a:lstStyle>
            <a:lvl1pPr>
              <a:defRPr sz="3200" b="1" cap="all" baseline="0">
                <a:solidFill>
                  <a:schemeClr val="tx1"/>
                </a:solidFill>
                <a:latin typeface="+mj-lt"/>
              </a:defRPr>
            </a:lvl1pPr>
          </a:lstStyle>
          <a:p>
            <a:r>
              <a:rPr lang="en-GB" noProof="0" dirty="0"/>
              <a:t>Click to Add Title</a:t>
            </a:r>
          </a:p>
        </p:txBody>
      </p:sp>
      <p:sp>
        <p:nvSpPr>
          <p:cNvPr id="5" name="FLD_Presenter"/>
          <p:cNvSpPr>
            <a:spLocks noGrp="1"/>
          </p:cNvSpPr>
          <p:nvPr>
            <p:ph type="body" sz="quarter" idx="18" hasCustomPrompt="1"/>
          </p:nvPr>
        </p:nvSpPr>
        <p:spPr>
          <a:xfrm>
            <a:off x="596900" y="5058000"/>
            <a:ext cx="6361113" cy="172132"/>
          </a:xfrm>
        </p:spPr>
        <p:txBody>
          <a:bodyPr lIns="21600" anchor="b"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a:t>Insert Presenter</a:t>
            </a:r>
            <a:endParaRPr lang="en-GB" dirty="0"/>
          </a:p>
        </p:txBody>
      </p:sp>
      <p:sp>
        <p:nvSpPr>
          <p:cNvPr id="15" name="Date_DateCustomA"/>
          <p:cNvSpPr>
            <a:spLocks noGrp="1"/>
          </p:cNvSpPr>
          <p:nvPr>
            <p:ph type="dt" sz="half" idx="20"/>
          </p:nvPr>
        </p:nvSpPr>
        <p:spPr/>
        <p:txBody>
          <a:bodyPr/>
          <a:lstStyle/>
          <a:p>
            <a:endParaRPr lang="en-GB" dirty="0"/>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14" hasCustomPrompt="1"/>
          </p:nvPr>
        </p:nvSpPr>
        <p:spPr>
          <a:xfrm>
            <a:off x="10572000" y="6094800"/>
            <a:ext cx="1620000" cy="763200"/>
          </a:xfrm>
          <a:blipFill>
            <a:blip r:embed="rId4"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5709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1617679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4738480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3999"/>
            <a:ext cx="11903538" cy="4567115"/>
          </a:xfrm>
          <a:solidFill>
            <a:schemeClr val="bg1">
              <a:lumMod val="85000"/>
            </a:schemeClr>
          </a:solidFill>
        </p:spPr>
        <p:txBody>
          <a:bodyPr tIns="3528000"/>
          <a:lstStyle>
            <a:lvl1pPr marL="0" indent="0" algn="ctr">
              <a:buNone/>
              <a:defRPr/>
            </a:lvl1pPr>
          </a:lstStyle>
          <a:p>
            <a:r>
              <a:rPr lang="en-US" dirty="0"/>
              <a:t>Click icon to add picture</a:t>
            </a:r>
            <a:endParaRPr lang="en-GB" dirty="0"/>
          </a:p>
        </p:txBody>
      </p:sp>
      <p:sp>
        <p:nvSpPr>
          <p:cNvPr id="3" name="Subtitle 2"/>
          <p:cNvSpPr>
            <a:spLocks noGrp="1"/>
          </p:cNvSpPr>
          <p:nvPr>
            <p:ph type="subTitle" idx="1" hasCustomPrompt="1"/>
          </p:nvPr>
        </p:nvSpPr>
        <p:spPr>
          <a:xfrm>
            <a:off x="144000" y="4517220"/>
            <a:ext cx="11903538" cy="1826430"/>
          </a:xfrm>
          <a:blipFill>
            <a:blip r:embed="rId2"/>
            <a:stretch>
              <a:fillRect/>
            </a:stretch>
          </a:blipFill>
          <a:ln>
            <a:noFill/>
          </a:ln>
        </p:spPr>
        <p:txBody>
          <a:bodyPr wrap="square" lIns="471600" tIns="939600" rIns="3222000" bIns="0">
            <a:noAutofit/>
          </a:bodyPr>
          <a:lstStyle>
            <a:lvl1pPr marL="0" indent="0" algn="l">
              <a:buNone/>
              <a:defRPr sz="1400" cap="all"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hasCustomPrompt="1"/>
          </p:nvPr>
        </p:nvSpPr>
        <p:spPr>
          <a:xfrm>
            <a:off x="593726" y="4808012"/>
            <a:ext cx="4762816" cy="613227"/>
          </a:xfrm>
          <a:blipFill>
            <a:blip r:embed="rId3"/>
            <a:stretch>
              <a:fillRect/>
            </a:stretch>
          </a:blipFill>
        </p:spPr>
        <p:txBody>
          <a:bodyPr wrap="square" lIns="0" tIns="144000" rIns="0" bIns="0" anchor="b" anchorCtr="0">
            <a:spAutoFit/>
          </a:bodyPr>
          <a:lstStyle>
            <a:lvl1pPr>
              <a:defRPr sz="3200" b="1" cap="all" baseline="0">
                <a:solidFill>
                  <a:schemeClr val="bg1"/>
                </a:solidFill>
                <a:latin typeface="+mj-lt"/>
              </a:defRPr>
            </a:lvl1pPr>
          </a:lstStyle>
          <a:p>
            <a:r>
              <a:rPr lang="en-GB" noProof="0" dirty="0"/>
              <a:t>Click to Add Title</a:t>
            </a:r>
          </a:p>
        </p:txBody>
      </p:sp>
      <p:sp>
        <p:nvSpPr>
          <p:cNvPr id="5" name="FLD_Presenter"/>
          <p:cNvSpPr>
            <a:spLocks noGrp="1"/>
          </p:cNvSpPr>
          <p:nvPr>
            <p:ph type="body" sz="quarter" idx="18" hasCustomPrompt="1"/>
          </p:nvPr>
        </p:nvSpPr>
        <p:spPr>
          <a:xfrm>
            <a:off x="597601" y="5824781"/>
            <a:ext cx="6360412" cy="173122"/>
          </a:xfrm>
        </p:spPr>
        <p:txBody>
          <a:bodyPr lIns="216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a:t>Insert Presenter</a:t>
            </a:r>
            <a:endParaRPr lang="en-GB" dirty="0"/>
          </a:p>
        </p:txBody>
      </p:sp>
      <p:sp>
        <p:nvSpPr>
          <p:cNvPr id="14" name="FLD_Location"/>
          <p:cNvSpPr>
            <a:spLocks noGrp="1"/>
          </p:cNvSpPr>
          <p:nvPr>
            <p:ph type="body" sz="quarter" idx="19" hasCustomPrompt="1"/>
          </p:nvPr>
        </p:nvSpPr>
        <p:spPr>
          <a:xfrm>
            <a:off x="597601" y="6012593"/>
            <a:ext cx="6360412" cy="172800"/>
          </a:xfrm>
        </p:spPr>
        <p:txBody>
          <a:bodyPr lIns="216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a:t>Insert Location</a:t>
            </a:r>
            <a:endParaRPr lang="en-GB" dirty="0"/>
          </a:p>
        </p:txBody>
      </p:sp>
      <p:sp>
        <p:nvSpPr>
          <p:cNvPr id="15" name="Date_DateCustomA"/>
          <p:cNvSpPr>
            <a:spLocks noGrp="1"/>
          </p:cNvSpPr>
          <p:nvPr>
            <p:ph type="dt" sz="half" idx="20"/>
          </p:nvPr>
        </p:nvSpPr>
        <p:spPr/>
        <p:txBody>
          <a:bodyPr/>
          <a:lstStyle/>
          <a:p>
            <a:endParaRPr lang="en-GB" dirty="0"/>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dirty="0"/>
              <a:t>|</a:t>
            </a:r>
            <a:fld id="{161BE2EA-AEDB-4948-88E1-594E5C4BF481}" type="slidenum">
              <a:rPr lang="en-GB" smtClean="0"/>
              <a:pPr/>
              <a:t>‹#›</a:t>
            </a:fld>
            <a:endParaRPr lang="en-GB" dirty="0"/>
          </a:p>
        </p:txBody>
      </p:sp>
      <p:sp>
        <p:nvSpPr>
          <p:cNvPr id="13" name="Placeholder logo"/>
          <p:cNvSpPr>
            <a:spLocks noGrp="1"/>
          </p:cNvSpPr>
          <p:nvPr>
            <p:ph type="body" sz="quarter" idx="14" hasCustomPrompt="1"/>
          </p:nvPr>
        </p:nvSpPr>
        <p:spPr>
          <a:xfrm>
            <a:off x="10572000" y="6094800"/>
            <a:ext cx="1620000" cy="763200"/>
          </a:xfrm>
          <a:blipFill>
            <a:blip r:embed="rId4"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7170618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4000" y="1457326"/>
            <a:ext cx="11001100" cy="448786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_DateCustomA"/>
          <p:cNvSpPr>
            <a:spLocks noGrp="1"/>
          </p:cNvSpPr>
          <p:nvPr>
            <p:ph type="dt" sz="half" idx="10"/>
          </p:nvPr>
        </p:nvSpPr>
        <p:spPr/>
        <p:txBody>
          <a:bodyPr/>
          <a:lstStyle/>
          <a:p>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2" name="Straight Connector 11"/>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572401" y="423334"/>
            <a:ext cx="9165324" cy="826125"/>
          </a:xfrm>
        </p:spPr>
        <p:txBody>
          <a:bodyPr/>
          <a:lstStyle/>
          <a:p>
            <a:r>
              <a:rPr lang="en-GB" noProof="0" dirty="0"/>
              <a:t>Click to edit Master title style</a:t>
            </a:r>
          </a:p>
        </p:txBody>
      </p:sp>
    </p:spTree>
    <p:extLst>
      <p:ext uri="{BB962C8B-B14F-4D97-AF65-F5344CB8AC3E}">
        <p14:creationId xmlns:p14="http://schemas.microsoft.com/office/powerpoint/2010/main" val="27167512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edit Master title style</a:t>
            </a:r>
          </a:p>
        </p:txBody>
      </p:sp>
      <p:sp>
        <p:nvSpPr>
          <p:cNvPr id="3" name="Content Placeholder 2"/>
          <p:cNvSpPr>
            <a:spLocks noGrp="1"/>
          </p:cNvSpPr>
          <p:nvPr>
            <p:ph sz="half" idx="1" hasCustomPrompt="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Date_DateCustomA"/>
          <p:cNvSpPr>
            <a:spLocks noGrp="1"/>
          </p:cNvSpPr>
          <p:nvPr>
            <p:ph type="dt" sz="half" idx="10"/>
          </p:nvPr>
        </p:nvSpPr>
        <p:spPr/>
        <p:txBody>
          <a:bodyPr/>
          <a:lstStyle/>
          <a:p>
            <a:endParaRPr lang="en-GB" dirty="0"/>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2" name="Straight Connector 11"/>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628152"/>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ntent II">
    <p:spTree>
      <p:nvGrpSpPr>
        <p:cNvPr id="1" name=""/>
        <p:cNvGrpSpPr/>
        <p:nvPr/>
      </p:nvGrpSpPr>
      <p:grpSpPr>
        <a:xfrm>
          <a:off x="0" y="0"/>
          <a:ext cx="0" cy="0"/>
          <a:chOff x="0" y="0"/>
          <a:chExt cx="0" cy="0"/>
        </a:xfrm>
      </p:grpSpPr>
      <p:sp>
        <p:nvSpPr>
          <p:cNvPr id="10" name="Text Placeholder 2"/>
          <p:cNvSpPr>
            <a:spLocks noGrp="1"/>
          </p:cNvSpPr>
          <p:nvPr>
            <p:ph type="body" idx="13" hasCustomPrompt="1"/>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2" name="Title 1"/>
          <p:cNvSpPr>
            <a:spLocks noGrp="1"/>
          </p:cNvSpPr>
          <p:nvPr>
            <p:ph type="title" hasCustomPrompt="1"/>
          </p:nvPr>
        </p:nvSpPr>
        <p:spPr/>
        <p:txBody>
          <a:bodyPr/>
          <a:lstStyle/>
          <a:p>
            <a:r>
              <a:rPr lang="en-GB" noProof="0" dirty="0"/>
              <a:t>Click to edit Master title style</a:t>
            </a:r>
          </a:p>
        </p:txBody>
      </p:sp>
      <p:sp>
        <p:nvSpPr>
          <p:cNvPr id="3" name="Content Placeholder 2"/>
          <p:cNvSpPr>
            <a:spLocks noGrp="1"/>
          </p:cNvSpPr>
          <p:nvPr>
            <p:ph sz="half" idx="1" hasCustomPrompt="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1" name="Text Placeholder 4"/>
          <p:cNvSpPr>
            <a:spLocks noGrp="1"/>
          </p:cNvSpPr>
          <p:nvPr>
            <p:ph type="body" sz="quarter" idx="3" hasCustomPrompt="1"/>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cxnSp>
        <p:nvCxnSpPr>
          <p:cNvPr id="13" name="Straight Connector 12"/>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638877"/>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edit Master title style</a:t>
            </a:r>
          </a:p>
        </p:txBody>
      </p:sp>
      <p:sp>
        <p:nvSpPr>
          <p:cNvPr id="10" name="Text Placeholder 2"/>
          <p:cNvSpPr>
            <a:spLocks noGrp="1"/>
          </p:cNvSpPr>
          <p:nvPr>
            <p:ph type="body" idx="13" hasCustomPrompt="1"/>
          </p:nvPr>
        </p:nvSpPr>
        <p:spPr>
          <a:xfrm>
            <a:off x="593999" y="1458000"/>
            <a:ext cx="3363639"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3" name="Content Placeholder 3"/>
          <p:cNvSpPr>
            <a:spLocks noGrp="1"/>
          </p:cNvSpPr>
          <p:nvPr>
            <p:ph sz="half" idx="1" hasCustomPrompt="1"/>
          </p:nvPr>
        </p:nvSpPr>
        <p:spPr>
          <a:xfrm>
            <a:off x="593998" y="1936221"/>
            <a:ext cx="3360465"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4"/>
          <p:cNvSpPr>
            <a:spLocks noGrp="1"/>
          </p:cNvSpPr>
          <p:nvPr>
            <p:ph type="body" sz="quarter" idx="3" hasCustomPrompt="1"/>
          </p:nvPr>
        </p:nvSpPr>
        <p:spPr>
          <a:xfrm>
            <a:off x="4414839" y="1457325"/>
            <a:ext cx="3362324"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4" name="Content Placeholder 5"/>
          <p:cNvSpPr>
            <a:spLocks noGrp="1"/>
          </p:cNvSpPr>
          <p:nvPr>
            <p:ph sz="half" idx="2" hasCustomPrompt="1"/>
          </p:nvPr>
        </p:nvSpPr>
        <p:spPr>
          <a:xfrm>
            <a:off x="4413600" y="1928082"/>
            <a:ext cx="3363563"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6"/>
          <p:cNvSpPr>
            <a:spLocks noGrp="1"/>
          </p:cNvSpPr>
          <p:nvPr>
            <p:ph type="body" sz="quarter" idx="15" hasCustomPrompt="1"/>
          </p:nvPr>
        </p:nvSpPr>
        <p:spPr>
          <a:xfrm>
            <a:off x="8236299" y="1457325"/>
            <a:ext cx="3360533"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15" name="Content Placeholder 7"/>
          <p:cNvSpPr>
            <a:spLocks noGrp="1"/>
          </p:cNvSpPr>
          <p:nvPr>
            <p:ph sz="half" idx="14" hasCustomPrompt="1"/>
          </p:nvPr>
        </p:nvSpPr>
        <p:spPr>
          <a:xfrm>
            <a:off x="8233200" y="1936212"/>
            <a:ext cx="3362400"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8" name="Straight Connector 17"/>
          <p:cNvCxnSpPr/>
          <p:nvPr userDrawn="1"/>
        </p:nvCxnSpPr>
        <p:spPr>
          <a:xfrm>
            <a:off x="8236299" y="1356567"/>
            <a:ext cx="33613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17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16" hasCustomPrompt="1"/>
          </p:nvPr>
        </p:nvSpPr>
        <p:spPr>
          <a:xfrm>
            <a:off x="594001" y="5946775"/>
            <a:ext cx="718139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a:t>Click to edit Master text styles</a:t>
            </a:r>
            <a:endParaRPr lang="en-GB" dirty="0"/>
          </a:p>
        </p:txBody>
      </p:sp>
      <p:cxnSp>
        <p:nvCxnSpPr>
          <p:cNvPr id="16" name="Straight Connector 15"/>
          <p:cNvCxnSpPr/>
          <p:nvPr userDrawn="1"/>
        </p:nvCxnSpPr>
        <p:spPr>
          <a:xfrm>
            <a:off x="594000" y="1356567"/>
            <a:ext cx="33636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45907"/>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hasCustomPrompt="1"/>
          </p:nvPr>
        </p:nvSpPr>
        <p:spPr>
          <a:xfrm>
            <a:off x="594000" y="1457326"/>
            <a:ext cx="10994400" cy="4481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_DateCustomA"/>
          <p:cNvSpPr>
            <a:spLocks noGrp="1"/>
          </p:cNvSpPr>
          <p:nvPr>
            <p:ph type="dt" sz="half" idx="10"/>
          </p:nvPr>
        </p:nvSpPr>
        <p:spPr/>
        <p:txBody>
          <a:bodyPr/>
          <a:lstStyle/>
          <a:p>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3" name="Title Placeholder 1"/>
          <p:cNvSpPr>
            <a:spLocks noGrp="1"/>
          </p:cNvSpPr>
          <p:nvPr>
            <p:ph type="title" hasCustomPrompt="1"/>
          </p:nvPr>
        </p:nvSpPr>
        <p:spPr>
          <a:xfrm>
            <a:off x="572400" y="423334"/>
            <a:ext cx="9161332" cy="826125"/>
          </a:xfrm>
          <a:prstGeom prst="rect">
            <a:avLst/>
          </a:prstGeom>
        </p:spPr>
        <p:txBody>
          <a:bodyPr vert="horz" lIns="0" tIns="0" rIns="0" bIns="0" rtlCol="0" anchor="t" anchorCtr="0">
            <a:noAutofit/>
          </a:bodyPr>
          <a:lstStyle/>
          <a:p>
            <a:r>
              <a:rPr lang="en-GB" noProof="0"/>
              <a:t>Click to edit Master title style</a:t>
            </a:r>
            <a:endParaRPr lang="en-GB" noProof="0" dirty="0"/>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4154553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hasCustomPrompt="1"/>
          </p:nvPr>
        </p:nvSpPr>
        <p:spPr>
          <a:xfrm>
            <a:off x="594000" y="1457326"/>
            <a:ext cx="10994400" cy="448151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_DateCustomA"/>
          <p:cNvSpPr>
            <a:spLocks noGrp="1"/>
          </p:cNvSpPr>
          <p:nvPr>
            <p:ph type="dt" sz="half" idx="10"/>
          </p:nvPr>
        </p:nvSpPr>
        <p:spPr/>
        <p:txBody>
          <a:bodyPr/>
          <a:lstStyle/>
          <a:p>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3" name="Title Placeholder 1"/>
          <p:cNvSpPr>
            <a:spLocks noGrp="1"/>
          </p:cNvSpPr>
          <p:nvPr>
            <p:ph type="title" hasCustomPrompt="1"/>
          </p:nvPr>
        </p:nvSpPr>
        <p:spPr>
          <a:xfrm>
            <a:off x="572400" y="423334"/>
            <a:ext cx="9161332" cy="826125"/>
          </a:xfrm>
          <a:prstGeom prst="rect">
            <a:avLst/>
          </a:prstGeom>
        </p:spPr>
        <p:txBody>
          <a:bodyPr vert="horz" lIns="0" tIns="0" rIns="0" bIns="0" rtlCol="0" anchor="t" anchorCtr="0">
            <a:noAutofit/>
          </a:bodyPr>
          <a:lstStyle/>
          <a:p>
            <a:r>
              <a:rPr lang="en-GB" noProof="0"/>
              <a:t>Click to edit Master title style</a:t>
            </a:r>
            <a:endParaRPr lang="en-GB" noProof="0" dirty="0"/>
          </a:p>
        </p:txBody>
      </p:sp>
      <p:pic>
        <p:nvPicPr>
          <p:cNvPr id="11"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6945329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wo Content on light blue">
    <p:spTree>
      <p:nvGrpSpPr>
        <p:cNvPr id="1" name=""/>
        <p:cNvGrpSpPr/>
        <p:nvPr/>
      </p:nvGrpSpPr>
      <p:grpSpPr>
        <a:xfrm>
          <a:off x="0" y="0"/>
          <a:ext cx="0" cy="0"/>
          <a:chOff x="0" y="0"/>
          <a:chExt cx="0" cy="0"/>
        </a:xfrm>
      </p:grpSpPr>
      <p:sp>
        <p:nvSpPr>
          <p:cNvPr id="14" name="Rectangle 13"/>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sz="half" idx="1" hasCustomPrompt="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324600" y="1457325"/>
            <a:ext cx="5269335"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Date_DateCustomA"/>
          <p:cNvSpPr>
            <a:spLocks noGrp="1"/>
          </p:cNvSpPr>
          <p:nvPr>
            <p:ph type="dt" sz="half" idx="10"/>
          </p:nvPr>
        </p:nvSpPr>
        <p:spPr/>
        <p:txBody>
          <a:bodyPr/>
          <a:lstStyle/>
          <a:p>
            <a:endParaRPr lang="en-GB" dirty="0"/>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5" name="Title Placeholder 1"/>
          <p:cNvSpPr>
            <a:spLocks noGrp="1"/>
          </p:cNvSpPr>
          <p:nvPr>
            <p:ph type="title" hasCustomPrompt="1"/>
          </p:nvPr>
        </p:nvSpPr>
        <p:spPr>
          <a:xfrm>
            <a:off x="572400" y="423334"/>
            <a:ext cx="9165325" cy="826125"/>
          </a:xfrm>
          <a:prstGeom prst="rect">
            <a:avLst/>
          </a:prstGeom>
        </p:spPr>
        <p:txBody>
          <a:bodyPr vert="horz" lIns="0" tIns="0" rIns="0" bIns="0" rtlCol="0" anchor="t" anchorCtr="0">
            <a:noAutofit/>
          </a:bodyPr>
          <a:lstStyle/>
          <a:p>
            <a:r>
              <a:rPr lang="en-GB" noProof="0"/>
              <a:t>Click to edit Master title style</a:t>
            </a:r>
            <a:endParaRPr lang="en-GB" noProof="0" dirty="0"/>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1278663036"/>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Content II on light blue">
    <p:spTree>
      <p:nvGrpSpPr>
        <p:cNvPr id="1" name=""/>
        <p:cNvGrpSpPr/>
        <p:nvPr/>
      </p:nvGrpSpPr>
      <p:grpSpPr>
        <a:xfrm>
          <a:off x="0" y="0"/>
          <a:ext cx="0" cy="0"/>
          <a:chOff x="0" y="0"/>
          <a:chExt cx="0" cy="0"/>
        </a:xfrm>
      </p:grpSpPr>
      <p:sp>
        <p:nvSpPr>
          <p:cNvPr id="13" name="Rectangle 12"/>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10" name="Text Placeholder 2"/>
          <p:cNvSpPr>
            <a:spLocks noGrp="1"/>
          </p:cNvSpPr>
          <p:nvPr>
            <p:ph type="body" idx="13" hasCustomPrompt="1"/>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2" name="Title 1"/>
          <p:cNvSpPr>
            <a:spLocks noGrp="1"/>
          </p:cNvSpPr>
          <p:nvPr>
            <p:ph type="title" hasCustomPrompt="1"/>
          </p:nvPr>
        </p:nvSpPr>
        <p:spPr/>
        <p:txBody>
          <a:bodyPr/>
          <a:lstStyle/>
          <a:p>
            <a:r>
              <a:rPr lang="en-GB" noProof="0" dirty="0"/>
              <a:t>Click to edit Master title style</a:t>
            </a:r>
          </a:p>
        </p:txBody>
      </p:sp>
      <p:sp>
        <p:nvSpPr>
          <p:cNvPr id="3" name="Content Placeholder 2"/>
          <p:cNvSpPr>
            <a:spLocks noGrp="1"/>
          </p:cNvSpPr>
          <p:nvPr>
            <p:ph sz="half" idx="1" hasCustomPrompt="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1" name="Text Placeholder 4"/>
          <p:cNvSpPr>
            <a:spLocks noGrp="1"/>
          </p:cNvSpPr>
          <p:nvPr>
            <p:ph type="body" sz="quarter" idx="3" hasCustomPrompt="1"/>
          </p:nvPr>
        </p:nvSpPr>
        <p:spPr>
          <a:xfrm>
            <a:off x="6324600" y="1458000"/>
            <a:ext cx="5271000"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834918061"/>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hree Content on light blue">
    <p:spTree>
      <p:nvGrpSpPr>
        <p:cNvPr id="1" name=""/>
        <p:cNvGrpSpPr/>
        <p:nvPr/>
      </p:nvGrpSpPr>
      <p:grpSpPr>
        <a:xfrm>
          <a:off x="0" y="0"/>
          <a:ext cx="0" cy="0"/>
          <a:chOff x="0" y="0"/>
          <a:chExt cx="0" cy="0"/>
        </a:xfrm>
      </p:grpSpPr>
      <p:sp>
        <p:nvSpPr>
          <p:cNvPr id="16" name="Rectangle 15"/>
          <p:cNvSpPr/>
          <p:nvPr userDrawn="1"/>
        </p:nvSpPr>
        <p:spPr>
          <a:xfrm>
            <a:off x="143933" y="144000"/>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hasCustomPrompt="1"/>
          </p:nvPr>
        </p:nvSpPr>
        <p:spPr/>
        <p:txBody>
          <a:bodyPr/>
          <a:lstStyle/>
          <a:p>
            <a:r>
              <a:rPr lang="en-GB" noProof="0" dirty="0"/>
              <a:t>Click to edit Master title style</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33" name="Text Placeholder 2"/>
          <p:cNvSpPr>
            <a:spLocks noGrp="1"/>
          </p:cNvSpPr>
          <p:nvPr>
            <p:ph type="body" idx="13" hasCustomPrompt="1"/>
          </p:nvPr>
        </p:nvSpPr>
        <p:spPr>
          <a:xfrm>
            <a:off x="5969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34" name="Content Placeholder 3"/>
          <p:cNvSpPr>
            <a:spLocks noGrp="1"/>
          </p:cNvSpPr>
          <p:nvPr>
            <p:ph sz="half" idx="1" hasCustomPrompt="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Text Placeholder 4"/>
          <p:cNvSpPr>
            <a:spLocks noGrp="1"/>
          </p:cNvSpPr>
          <p:nvPr>
            <p:ph type="body" sz="quarter" idx="3" hasCustomPrompt="1"/>
          </p:nvPr>
        </p:nvSpPr>
        <p:spPr>
          <a:xfrm>
            <a:off x="4413600" y="1457325"/>
            <a:ext cx="3361975"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36" name="Content Placeholder 5"/>
          <p:cNvSpPr>
            <a:spLocks noGrp="1"/>
          </p:cNvSpPr>
          <p:nvPr>
            <p:ph sz="half" idx="2" hasCustomPrompt="1"/>
          </p:nvPr>
        </p:nvSpPr>
        <p:spPr>
          <a:xfrm>
            <a:off x="4414838" y="1936211"/>
            <a:ext cx="3360737"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7" name="Text Placeholder 6"/>
          <p:cNvSpPr>
            <a:spLocks noGrp="1"/>
          </p:cNvSpPr>
          <p:nvPr>
            <p:ph type="body" sz="quarter" idx="15" hasCustomPrompt="1"/>
          </p:nvPr>
        </p:nvSpPr>
        <p:spPr>
          <a:xfrm>
            <a:off x="8231278" y="1457325"/>
            <a:ext cx="3363821"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38" name="Content Placeholder 7"/>
          <p:cNvSpPr>
            <a:spLocks noGrp="1"/>
          </p:cNvSpPr>
          <p:nvPr>
            <p:ph sz="half" idx="14" hasCustomPrompt="1"/>
          </p:nvPr>
        </p:nvSpPr>
        <p:spPr>
          <a:xfrm>
            <a:off x="8232774" y="1936212"/>
            <a:ext cx="336232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2" name="Text Placeholder 8"/>
          <p:cNvSpPr>
            <a:spLocks noGrp="1"/>
          </p:cNvSpPr>
          <p:nvPr>
            <p:ph type="body" sz="quarter" idx="16" hasCustomPrompt="1"/>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a:t>Click to edit Master text styles</a:t>
            </a:r>
            <a:endParaRPr lang="en-GB" dirty="0"/>
          </a:p>
        </p:txBody>
      </p:sp>
      <p:cxnSp>
        <p:nvCxnSpPr>
          <p:cNvPr id="18" name="Straight Connector 17"/>
          <p:cNvCxnSpPr/>
          <p:nvPr userDrawn="1"/>
        </p:nvCxnSpPr>
        <p:spPr>
          <a:xfrm>
            <a:off x="8232775" y="1356567"/>
            <a:ext cx="33648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4838" y="1356567"/>
            <a:ext cx="3360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4000" y="1356567"/>
            <a:ext cx="336046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97441719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64175830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Content on grey">
    <p:spTree>
      <p:nvGrpSpPr>
        <p:cNvPr id="1" name=""/>
        <p:cNvGrpSpPr/>
        <p:nvPr/>
      </p:nvGrpSpPr>
      <p:grpSpPr>
        <a:xfrm>
          <a:off x="0" y="0"/>
          <a:ext cx="0" cy="0"/>
          <a:chOff x="0" y="0"/>
          <a:chExt cx="0" cy="0"/>
        </a:xfrm>
      </p:grpSpPr>
      <p:sp>
        <p:nvSpPr>
          <p:cNvPr id="11" name="Rectangle 10"/>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hasCustomPrompt="1"/>
          </p:nvPr>
        </p:nvSpPr>
        <p:spPr>
          <a:xfrm>
            <a:off x="594000" y="1457326"/>
            <a:ext cx="10994400" cy="44958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_DateCustomA"/>
          <p:cNvSpPr>
            <a:spLocks noGrp="1"/>
          </p:cNvSpPr>
          <p:nvPr>
            <p:ph type="dt" sz="half" idx="10"/>
          </p:nvPr>
        </p:nvSpPr>
        <p:spPr/>
        <p:txBody>
          <a:bodyPr/>
          <a:lstStyle/>
          <a:p>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3" name="Title Placeholder 1"/>
          <p:cNvSpPr>
            <a:spLocks noGrp="1"/>
          </p:cNvSpPr>
          <p:nvPr>
            <p:ph type="title" hasCustomPrompt="1"/>
          </p:nvPr>
        </p:nvSpPr>
        <p:spPr>
          <a:xfrm>
            <a:off x="572400" y="423334"/>
            <a:ext cx="9165325" cy="826125"/>
          </a:xfrm>
          <a:prstGeom prst="rect">
            <a:avLst/>
          </a:prstGeom>
        </p:spPr>
        <p:txBody>
          <a:bodyPr vert="horz" lIns="0" tIns="0" rIns="0" bIns="0" rtlCol="0" anchor="t" anchorCtr="0">
            <a:noAutofit/>
          </a:bodyPr>
          <a:lstStyle/>
          <a:p>
            <a:r>
              <a:rPr lang="en-GB" noProof="0"/>
              <a:t>Click to edit Master title style</a:t>
            </a:r>
            <a:endParaRPr lang="en-GB" noProof="0" dirty="0"/>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26124602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wo Content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5" name="Title 1"/>
          <p:cNvSpPr>
            <a:spLocks noGrp="1"/>
          </p:cNvSpPr>
          <p:nvPr>
            <p:ph type="title" hasCustomPrompt="1"/>
          </p:nvPr>
        </p:nvSpPr>
        <p:spPr/>
        <p:txBody>
          <a:bodyPr/>
          <a:lstStyle/>
          <a:p>
            <a:r>
              <a:rPr lang="en-GB"/>
              <a:t>Click to edit Master title style</a:t>
            </a:r>
            <a:endParaRPr lang="en-GB" dirty="0"/>
          </a:p>
        </p:txBody>
      </p:sp>
      <p:sp>
        <p:nvSpPr>
          <p:cNvPr id="3" name="Content Placeholder 2"/>
          <p:cNvSpPr>
            <a:spLocks noGrp="1"/>
          </p:cNvSpPr>
          <p:nvPr>
            <p:ph sz="half" idx="1" hasCustomPrompt="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Date_DateCustomA"/>
          <p:cNvSpPr>
            <a:spLocks noGrp="1"/>
          </p:cNvSpPr>
          <p:nvPr>
            <p:ph type="dt" sz="half" idx="10"/>
          </p:nvPr>
        </p:nvSpPr>
        <p:spPr/>
        <p:txBody>
          <a:bodyPr/>
          <a:lstStyle/>
          <a:p>
            <a:endParaRPr lang="en-GB" dirty="0"/>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4233344290"/>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ntent II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10" name="Text Placeholder 2"/>
          <p:cNvSpPr>
            <a:spLocks noGrp="1"/>
          </p:cNvSpPr>
          <p:nvPr>
            <p:ph type="body" idx="13" hasCustomPrompt="1"/>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2" name="Title 1"/>
          <p:cNvSpPr>
            <a:spLocks noGrp="1"/>
          </p:cNvSpPr>
          <p:nvPr>
            <p:ph type="title" hasCustomPrompt="1"/>
          </p:nvPr>
        </p:nvSpPr>
        <p:spPr/>
        <p:txBody>
          <a:bodyPr/>
          <a:lstStyle/>
          <a:p>
            <a:r>
              <a:rPr lang="en-GB" noProof="0" dirty="0"/>
              <a:t>Click to edit Master title style</a:t>
            </a:r>
          </a:p>
        </p:txBody>
      </p:sp>
      <p:sp>
        <p:nvSpPr>
          <p:cNvPr id="3" name="Content Placeholder 2"/>
          <p:cNvSpPr>
            <a:spLocks noGrp="1"/>
          </p:cNvSpPr>
          <p:nvPr>
            <p:ph sz="half" idx="1" hasCustomPrompt="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324600" y="2014945"/>
            <a:ext cx="5270999"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1" name="Text Placeholder 4"/>
          <p:cNvSpPr>
            <a:spLocks noGrp="1"/>
          </p:cNvSpPr>
          <p:nvPr>
            <p:ph type="body" sz="quarter" idx="3" hasCustomPrompt="1"/>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1133383351"/>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hree Content on grey">
    <p:spTree>
      <p:nvGrpSpPr>
        <p:cNvPr id="1" name=""/>
        <p:cNvGrpSpPr/>
        <p:nvPr/>
      </p:nvGrpSpPr>
      <p:grpSpPr>
        <a:xfrm>
          <a:off x="0" y="0"/>
          <a:ext cx="0" cy="0"/>
          <a:chOff x="0" y="0"/>
          <a:chExt cx="0" cy="0"/>
        </a:xfrm>
      </p:grpSpPr>
      <p:sp>
        <p:nvSpPr>
          <p:cNvPr id="31"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hasCustomPrompt="1"/>
          </p:nvPr>
        </p:nvSpPr>
        <p:spPr/>
        <p:txBody>
          <a:bodyPr/>
          <a:lstStyle/>
          <a:p>
            <a:r>
              <a:rPr lang="en-GB" noProof="0" dirty="0"/>
              <a:t>Click to edit Master title style</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22" name="Text Placeholder 2"/>
          <p:cNvSpPr>
            <a:spLocks noGrp="1"/>
          </p:cNvSpPr>
          <p:nvPr>
            <p:ph type="body" idx="13" hasCustomPrompt="1"/>
          </p:nvPr>
        </p:nvSpPr>
        <p:spPr>
          <a:xfrm>
            <a:off x="5940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24" name="Content Placeholder 3"/>
          <p:cNvSpPr>
            <a:spLocks noGrp="1"/>
          </p:cNvSpPr>
          <p:nvPr>
            <p:ph sz="half" idx="1" hasCustomPrompt="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Text Placeholder 4"/>
          <p:cNvSpPr>
            <a:spLocks noGrp="1"/>
          </p:cNvSpPr>
          <p:nvPr>
            <p:ph type="body" sz="quarter" idx="3" hasCustomPrompt="1"/>
          </p:nvPr>
        </p:nvSpPr>
        <p:spPr>
          <a:xfrm>
            <a:off x="4414837" y="1457325"/>
            <a:ext cx="3360739"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27" name="Content Placeholder 5"/>
          <p:cNvSpPr>
            <a:spLocks noGrp="1"/>
          </p:cNvSpPr>
          <p:nvPr>
            <p:ph sz="half" idx="2" hasCustomPrompt="1"/>
          </p:nvPr>
        </p:nvSpPr>
        <p:spPr>
          <a:xfrm>
            <a:off x="4414838" y="1936211"/>
            <a:ext cx="3360738"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Text Placeholder 6"/>
          <p:cNvSpPr>
            <a:spLocks noGrp="1"/>
          </p:cNvSpPr>
          <p:nvPr>
            <p:ph type="body" sz="quarter" idx="15" hasCustomPrompt="1"/>
          </p:nvPr>
        </p:nvSpPr>
        <p:spPr>
          <a:xfrm>
            <a:off x="8234013" y="1457325"/>
            <a:ext cx="3363586"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29" name="Content Placeholder 7"/>
          <p:cNvSpPr>
            <a:spLocks noGrp="1"/>
          </p:cNvSpPr>
          <p:nvPr>
            <p:ph sz="half" idx="14" hasCustomPrompt="1"/>
          </p:nvPr>
        </p:nvSpPr>
        <p:spPr>
          <a:xfrm>
            <a:off x="8234013" y="1936212"/>
            <a:ext cx="336358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Text Placeholder 8"/>
          <p:cNvSpPr>
            <a:spLocks noGrp="1"/>
          </p:cNvSpPr>
          <p:nvPr>
            <p:ph type="body" sz="quarter" idx="16" hasCustomPrompt="1"/>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a:t>Click to edit Master text styles</a:t>
            </a:r>
            <a:endParaRPr lang="en-GB" dirty="0"/>
          </a:p>
        </p:txBody>
      </p:sp>
      <p:cxnSp>
        <p:nvCxnSpPr>
          <p:cNvPr id="18" name="Straight Connector 17"/>
          <p:cNvCxnSpPr/>
          <p:nvPr userDrawn="1"/>
        </p:nvCxnSpPr>
        <p:spPr>
          <a:xfrm>
            <a:off x="8232775"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40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5"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356707613"/>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ture and text on colour">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43999"/>
            <a:ext cx="5878235" cy="6209999"/>
          </a:xfrm>
          <a:solidFill>
            <a:schemeClr val="accent1"/>
          </a:solidFill>
        </p:spPr>
        <p:txBody>
          <a:bodyPr lIns="417600" tIns="518400" rIns="453600" bIns="4399200" anchor="t" anchorCtr="0"/>
          <a:lstStyle>
            <a:lvl1pPr>
              <a:defRPr sz="2800" cap="none" baseline="0">
                <a:solidFill>
                  <a:schemeClr val="tx1"/>
                </a:solidFill>
              </a:defRPr>
            </a:lvl1pPr>
          </a:lstStyle>
          <a:p>
            <a:r>
              <a:rPr lang="en-GB" noProof="0" dirty="0"/>
              <a:t>Click to edit Master title style</a:t>
            </a:r>
          </a:p>
        </p:txBody>
      </p:sp>
      <p:sp>
        <p:nvSpPr>
          <p:cNvPr id="11" name="Content Placeholder 2"/>
          <p:cNvSpPr>
            <a:spLocks noGrp="1"/>
          </p:cNvSpPr>
          <p:nvPr>
            <p:ph sz="quarter" idx="14" hasCustomPrompt="1"/>
          </p:nvPr>
        </p:nvSpPr>
        <p:spPr>
          <a:xfrm>
            <a:off x="6595200" y="1744923"/>
            <a:ext cx="4999900" cy="42002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9"/>
          </p:nvPr>
        </p:nvSpPr>
        <p:spPr/>
        <p:txBody>
          <a:bodyPr/>
          <a:lstStyle/>
          <a:p>
            <a:endParaRPr lang="en-GB" dirty="0"/>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10" name="Picture Placeholder 3"/>
          <p:cNvSpPr>
            <a:spLocks noGrp="1"/>
          </p:cNvSpPr>
          <p:nvPr>
            <p:ph type="pic" sz="quarter" idx="13" hasCustomPrompt="1"/>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12" name="Placeholder logo"/>
          <p:cNvSpPr>
            <a:spLocks noGrp="1"/>
          </p:cNvSpPr>
          <p:nvPr>
            <p:ph type="body" sz="quarter" idx="22"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9170174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on colour and picture">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chemeClr val="bg1"/>
              </a:solidFill>
            </a:endParaRPr>
          </a:p>
        </p:txBody>
      </p:sp>
      <p:sp>
        <p:nvSpPr>
          <p:cNvPr id="7" name="Picture Placeholder 3"/>
          <p:cNvSpPr>
            <a:spLocks noGrp="1"/>
          </p:cNvSpPr>
          <p:nvPr>
            <p:ph type="pic" sz="quarter" idx="13" hasCustomPrompt="1"/>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2" name="Title 1"/>
          <p:cNvSpPr>
            <a:spLocks noGrp="1"/>
          </p:cNvSpPr>
          <p:nvPr>
            <p:ph type="title" hasCustomPrompt="1"/>
          </p:nvPr>
        </p:nvSpPr>
        <p:spPr>
          <a:xfrm>
            <a:off x="144464" y="143999"/>
            <a:ext cx="5876924" cy="6209999"/>
          </a:xfrm>
          <a:solidFill>
            <a:schemeClr val="accent1"/>
          </a:solidFill>
        </p:spPr>
        <p:txBody>
          <a:bodyPr lIns="453600" tIns="518400" rIns="453600" bIns="4399200" anchor="t" anchorCtr="0"/>
          <a:lstStyle>
            <a:lvl1pPr>
              <a:defRPr sz="2800" cap="none" baseline="0">
                <a:solidFill>
                  <a:schemeClr val="tx1"/>
                </a:solidFill>
              </a:defRPr>
            </a:lvl1pPr>
          </a:lstStyle>
          <a:p>
            <a:r>
              <a:rPr lang="en-GB" noProof="0" dirty="0"/>
              <a:t>Click to edit Master title style</a:t>
            </a:r>
          </a:p>
        </p:txBody>
      </p:sp>
      <p:sp>
        <p:nvSpPr>
          <p:cNvPr id="11" name="Content Placeholder 2"/>
          <p:cNvSpPr>
            <a:spLocks noGrp="1"/>
          </p:cNvSpPr>
          <p:nvPr>
            <p:ph sz="quarter" idx="14" hasCustomPrompt="1"/>
          </p:nvPr>
        </p:nvSpPr>
        <p:spPr>
          <a:xfrm>
            <a:off x="596901" y="1746000"/>
            <a:ext cx="4973886" cy="4199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e_DateCustomA"/>
          <p:cNvSpPr>
            <a:spLocks noGrp="1"/>
          </p:cNvSpPr>
          <p:nvPr>
            <p:ph type="dt" sz="half" idx="19"/>
          </p:nvPr>
        </p:nvSpPr>
        <p:spPr/>
        <p:txBody>
          <a:bodyPr/>
          <a:lstStyle/>
          <a:p>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22"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3987037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icture and text on colour (light blue)">
    <p:bg>
      <p:bgPr>
        <a:solidFill>
          <a:schemeClr val="tx1"/>
        </a:solidFill>
        <a:effectLst/>
      </p:bgPr>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43999"/>
            <a:ext cx="5878235" cy="6209999"/>
          </a:xfrm>
          <a:solidFill>
            <a:srgbClr val="E1F2F7"/>
          </a:solidFill>
          <a:ln>
            <a:solidFill>
              <a:srgbClr val="E0F0F6"/>
            </a:solidFill>
          </a:ln>
        </p:spPr>
        <p:txBody>
          <a:bodyPr lIns="417600" tIns="518400" rIns="453600" bIns="4399200" anchor="t" anchorCtr="0"/>
          <a:lstStyle>
            <a:lvl1pPr>
              <a:defRPr sz="2800" cap="none" baseline="0">
                <a:solidFill>
                  <a:schemeClr val="bg1"/>
                </a:solidFill>
              </a:defRPr>
            </a:lvl1pPr>
          </a:lstStyle>
          <a:p>
            <a:r>
              <a:rPr lang="en-GB" noProof="0" dirty="0"/>
              <a:t>Click to edit Master title style</a:t>
            </a:r>
          </a:p>
        </p:txBody>
      </p:sp>
      <p:sp>
        <p:nvSpPr>
          <p:cNvPr id="11" name="Content Placeholder 2"/>
          <p:cNvSpPr>
            <a:spLocks noGrp="1"/>
          </p:cNvSpPr>
          <p:nvPr>
            <p:ph sz="quarter" idx="14" hasCustomPrompt="1"/>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9"/>
          </p:nvPr>
        </p:nvSpPr>
        <p:spPr/>
        <p:txBody>
          <a:bodyPr/>
          <a:lstStyle/>
          <a:p>
            <a:endParaRPr lang="en-GB" dirty="0"/>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dirty="0"/>
              <a:t>|</a:t>
            </a:r>
            <a:fld id="{161BE2EA-AEDB-4948-88E1-594E5C4BF481}" type="slidenum">
              <a:rPr lang="en-GB" smtClean="0"/>
              <a:pPr/>
              <a:t>‹#›</a:t>
            </a:fld>
            <a:endParaRPr lang="en-GB" dirty="0"/>
          </a:p>
        </p:txBody>
      </p:sp>
      <p:sp>
        <p:nvSpPr>
          <p:cNvPr id="10" name="Picture Placeholder 3"/>
          <p:cNvSpPr>
            <a:spLocks noGrp="1"/>
          </p:cNvSpPr>
          <p:nvPr>
            <p:ph type="pic" sz="quarter" idx="13" hasCustomPrompt="1"/>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12" name="Placeholder logo"/>
          <p:cNvSpPr>
            <a:spLocks noGrp="1"/>
          </p:cNvSpPr>
          <p:nvPr>
            <p:ph type="body" sz="quarter" idx="22"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24444443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xt on colour and picture (light blue)">
    <p:bg>
      <p:bgPr>
        <a:solidFill>
          <a:schemeClr val="tx1"/>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10" name="Picture Placeholder 3"/>
          <p:cNvSpPr>
            <a:spLocks noGrp="1"/>
          </p:cNvSpPr>
          <p:nvPr>
            <p:ph type="pic" sz="quarter" idx="13" hasCustomPrompt="1"/>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2" name="Title 1"/>
          <p:cNvSpPr>
            <a:spLocks noGrp="1"/>
          </p:cNvSpPr>
          <p:nvPr>
            <p:ph type="title" hasCustomPrompt="1"/>
          </p:nvPr>
        </p:nvSpPr>
        <p:spPr>
          <a:xfrm>
            <a:off x="144464" y="143999"/>
            <a:ext cx="5876924" cy="6209999"/>
          </a:xfrm>
          <a:solidFill>
            <a:srgbClr val="E0F0F6"/>
          </a:solidFill>
        </p:spPr>
        <p:txBody>
          <a:bodyPr lIns="453600" tIns="518400" rIns="453600" bIns="4399200" anchor="t" anchorCtr="0"/>
          <a:lstStyle>
            <a:lvl1pPr>
              <a:defRPr sz="2800" cap="none" baseline="0">
                <a:solidFill>
                  <a:schemeClr val="bg1"/>
                </a:solidFill>
              </a:defRPr>
            </a:lvl1pPr>
          </a:lstStyle>
          <a:p>
            <a:r>
              <a:rPr lang="en-GB" noProof="0" dirty="0"/>
              <a:t>Click to edit Master title style</a:t>
            </a:r>
          </a:p>
        </p:txBody>
      </p:sp>
      <p:sp>
        <p:nvSpPr>
          <p:cNvPr id="11" name="Content Placeholder 2"/>
          <p:cNvSpPr>
            <a:spLocks noGrp="1"/>
          </p:cNvSpPr>
          <p:nvPr>
            <p:ph sz="quarter" idx="14" hasCustomPrompt="1"/>
          </p:nvPr>
        </p:nvSpPr>
        <p:spPr>
          <a:xfrm>
            <a:off x="596901" y="1746000"/>
            <a:ext cx="49714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e_DateCustomA"/>
          <p:cNvSpPr>
            <a:spLocks noGrp="1"/>
          </p:cNvSpPr>
          <p:nvPr>
            <p:ph type="dt" sz="half" idx="19"/>
          </p:nvPr>
        </p:nvSpPr>
        <p:spPr/>
        <p:txBody>
          <a:bodyPr/>
          <a:lstStyle/>
          <a:p>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6611174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icture and text on colour (grey)">
    <p:bg>
      <p:bgPr>
        <a:solidFill>
          <a:schemeClr val="tx1"/>
        </a:solidFill>
        <a:effectLst/>
      </p:bgPr>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29485"/>
            <a:ext cx="5878235" cy="6209999"/>
          </a:xfrm>
          <a:solidFill>
            <a:srgbClr val="E5ECEF"/>
          </a:solidFill>
        </p:spPr>
        <p:txBody>
          <a:bodyPr lIns="417600" tIns="518400" rIns="453600" bIns="4399200" anchor="t" anchorCtr="0"/>
          <a:lstStyle>
            <a:lvl1pPr>
              <a:defRPr sz="2800" cap="none" baseline="0">
                <a:solidFill>
                  <a:schemeClr val="bg1"/>
                </a:solidFill>
              </a:defRPr>
            </a:lvl1pPr>
          </a:lstStyle>
          <a:p>
            <a:r>
              <a:rPr lang="en-GB" noProof="0" dirty="0"/>
              <a:t>Click to edit Master title style</a:t>
            </a:r>
          </a:p>
        </p:txBody>
      </p:sp>
      <p:sp>
        <p:nvSpPr>
          <p:cNvPr id="11" name="Content Placeholder 2"/>
          <p:cNvSpPr>
            <a:spLocks noGrp="1"/>
          </p:cNvSpPr>
          <p:nvPr>
            <p:ph sz="quarter" idx="14" hasCustomPrompt="1"/>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3"/>
          <p:cNvSpPr>
            <a:spLocks noGrp="1"/>
          </p:cNvSpPr>
          <p:nvPr>
            <p:ph type="pic" sz="quarter" idx="13" hasCustomPrompt="1"/>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4" name="Date_DateCustomA"/>
          <p:cNvSpPr>
            <a:spLocks noGrp="1"/>
          </p:cNvSpPr>
          <p:nvPr>
            <p:ph type="dt" sz="half" idx="19"/>
          </p:nvPr>
        </p:nvSpPr>
        <p:spPr/>
        <p:txBody>
          <a:bodyPr/>
          <a:lstStyle/>
          <a:p>
            <a:endParaRPr lang="en-GB" dirty="0"/>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22"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5127892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on colour and picturePicture and text on colour (grey)">
    <p:bg>
      <p:bgPr>
        <a:solidFill>
          <a:schemeClr val="tx1"/>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10" name="Picture Placeholder 3"/>
          <p:cNvSpPr>
            <a:spLocks noGrp="1"/>
          </p:cNvSpPr>
          <p:nvPr>
            <p:ph type="pic" sz="quarter" idx="13" hasCustomPrompt="1"/>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2" name="Title 1"/>
          <p:cNvSpPr>
            <a:spLocks noGrp="1"/>
          </p:cNvSpPr>
          <p:nvPr>
            <p:ph type="title" hasCustomPrompt="1"/>
          </p:nvPr>
        </p:nvSpPr>
        <p:spPr>
          <a:xfrm>
            <a:off x="144464" y="143999"/>
            <a:ext cx="5876924" cy="6209999"/>
          </a:xfrm>
          <a:solidFill>
            <a:srgbClr val="E5ECEF"/>
          </a:solidFill>
        </p:spPr>
        <p:txBody>
          <a:bodyPr lIns="453600" tIns="518400" rIns="453600" bIns="4399200" anchor="t" anchorCtr="0"/>
          <a:lstStyle>
            <a:lvl1pPr>
              <a:defRPr sz="2800" cap="none" baseline="0">
                <a:solidFill>
                  <a:schemeClr val="bg1"/>
                </a:solidFill>
              </a:defRPr>
            </a:lvl1pPr>
          </a:lstStyle>
          <a:p>
            <a:r>
              <a:rPr lang="en-GB" noProof="0" dirty="0"/>
              <a:t>Click to edit Master title style</a:t>
            </a:r>
          </a:p>
        </p:txBody>
      </p:sp>
      <p:sp>
        <p:nvSpPr>
          <p:cNvPr id="11" name="Content Placeholder 2"/>
          <p:cNvSpPr>
            <a:spLocks noGrp="1"/>
          </p:cNvSpPr>
          <p:nvPr>
            <p:ph sz="quarter" idx="14" hasCustomPrompt="1"/>
          </p:nvPr>
        </p:nvSpPr>
        <p:spPr>
          <a:xfrm>
            <a:off x="596901" y="1746000"/>
            <a:ext cx="49738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e_DateCustomA"/>
          <p:cNvSpPr>
            <a:spLocks noGrp="1"/>
          </p:cNvSpPr>
          <p:nvPr>
            <p:ph type="dt" sz="half" idx="19"/>
          </p:nvPr>
        </p:nvSpPr>
        <p:spPr/>
        <p:txBody>
          <a:bodyPr/>
          <a:lstStyle/>
          <a:p>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7417258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371385943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144463" y="143999"/>
            <a:ext cx="11902075" cy="6209999"/>
          </a:xfrm>
          <a:solidFill>
            <a:schemeClr val="accent4"/>
          </a:solidFill>
        </p:spPr>
        <p:txBody>
          <a:bodyPr lIns="414000" tIns="0" rIns="414000" bIns="0" anchor="ctr" anchorCtr="0"/>
          <a:lstStyle>
            <a:lvl1pPr>
              <a:defRPr sz="4000" cap="all" baseline="0">
                <a:solidFill>
                  <a:schemeClr val="tx1"/>
                </a:solidFill>
              </a:defRPr>
            </a:lvl1pPr>
          </a:lstStyle>
          <a:p>
            <a:r>
              <a:rPr lang="en-GB" noProof="0" dirty="0"/>
              <a:t>Click to edit Master title style</a:t>
            </a:r>
          </a:p>
        </p:txBody>
      </p:sp>
      <p:sp>
        <p:nvSpPr>
          <p:cNvPr id="3" name="Date_DateCustomA"/>
          <p:cNvSpPr>
            <a:spLocks noGrp="1"/>
          </p:cNvSpPr>
          <p:nvPr>
            <p:ph type="dt" sz="half" idx="19"/>
          </p:nvPr>
        </p:nvSpPr>
        <p:spPr/>
        <p:txBody>
          <a:bodyPr/>
          <a:lstStyle/>
          <a:p>
            <a:endParaRPr lang="en-GB" dirty="0"/>
          </a:p>
        </p:txBody>
      </p:sp>
      <p:sp>
        <p:nvSpPr>
          <p:cNvPr id="4"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8" name="Placeholder logo"/>
          <p:cNvSpPr>
            <a:spLocks noGrp="1"/>
          </p:cNvSpPr>
          <p:nvPr>
            <p:ph type="body" sz="quarter" idx="14"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37504152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183">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reaker">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144464" y="143999"/>
            <a:ext cx="5876924" cy="6209999"/>
          </a:xfrm>
          <a:solidFill>
            <a:schemeClr val="accent4"/>
          </a:solidFill>
        </p:spPr>
        <p:txBody>
          <a:bodyPr lIns="414000" tIns="0" rIns="414000" bIns="0" anchor="ctr" anchorCtr="0"/>
          <a:lstStyle>
            <a:lvl1pPr>
              <a:defRPr sz="4000" cap="all" baseline="0">
                <a:solidFill>
                  <a:schemeClr val="tx1"/>
                </a:solidFill>
              </a:defRPr>
            </a:lvl1pPr>
          </a:lstStyle>
          <a:p>
            <a:r>
              <a:rPr lang="en-GB" noProof="0" dirty="0"/>
              <a:t>Click to edit Master title style</a:t>
            </a:r>
          </a:p>
        </p:txBody>
      </p:sp>
      <p:sp>
        <p:nvSpPr>
          <p:cNvPr id="7" name="Picture Placeholder 3"/>
          <p:cNvSpPr>
            <a:spLocks noGrp="1"/>
          </p:cNvSpPr>
          <p:nvPr>
            <p:ph type="pic" sz="quarter" idx="13" hasCustomPrompt="1"/>
          </p:nvPr>
        </p:nvSpPr>
        <p:spPr>
          <a:xfrm>
            <a:off x="6166800" y="144000"/>
            <a:ext cx="5878800" cy="6202825"/>
          </a:xfrm>
        </p:spPr>
        <p:txBody>
          <a:bodyPr tIns="1116000" anchor="ctr" anchorCtr="0"/>
          <a:lstStyle>
            <a:lvl1pPr marL="0" indent="0" algn="ctr">
              <a:buNone/>
              <a:defRPr/>
            </a:lvl1pPr>
          </a:lstStyle>
          <a:p>
            <a:r>
              <a:rPr lang="en-GB" noProof="0" dirty="0"/>
              <a:t>Click icon to add picture</a:t>
            </a:r>
          </a:p>
        </p:txBody>
      </p:sp>
      <p:sp>
        <p:nvSpPr>
          <p:cNvPr id="3" name="Date_DateCustomA"/>
          <p:cNvSpPr>
            <a:spLocks noGrp="1"/>
          </p:cNvSpPr>
          <p:nvPr>
            <p:ph type="dt" sz="half" idx="19"/>
          </p:nvPr>
        </p:nvSpPr>
        <p:spPr/>
        <p:txBody>
          <a:bodyPr/>
          <a:lstStyle/>
          <a:p>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14"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2158630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5389" y="143999"/>
            <a:ext cx="5882149" cy="6209999"/>
          </a:xfrm>
          <a:solidFill>
            <a:schemeClr val="accent4"/>
          </a:solidFill>
        </p:spPr>
        <p:txBody>
          <a:bodyPr lIns="414000" tIns="504000" rIns="414000" bIns="504000" anchor="ctr" anchorCtr="0"/>
          <a:lstStyle>
            <a:lvl1pPr>
              <a:defRPr sz="4000" cap="all" baseline="0">
                <a:solidFill>
                  <a:schemeClr val="tx1"/>
                </a:solidFill>
              </a:defRPr>
            </a:lvl1pPr>
          </a:lstStyle>
          <a:p>
            <a:r>
              <a:rPr lang="en-GB" noProof="0" dirty="0"/>
              <a:t>Click to edit Master title style</a:t>
            </a:r>
          </a:p>
        </p:txBody>
      </p:sp>
      <p:sp>
        <p:nvSpPr>
          <p:cNvPr id="7" name="Picture Placeholder 3"/>
          <p:cNvSpPr>
            <a:spLocks noGrp="1"/>
          </p:cNvSpPr>
          <p:nvPr>
            <p:ph type="pic" sz="quarter" idx="13" hasCustomPrompt="1"/>
          </p:nvPr>
        </p:nvSpPr>
        <p:spPr>
          <a:xfrm>
            <a:off x="144001" y="144000"/>
            <a:ext cx="5877387" cy="6202825"/>
          </a:xfrm>
        </p:spPr>
        <p:txBody>
          <a:bodyPr tIns="1116000" anchor="ctr" anchorCtr="0"/>
          <a:lstStyle>
            <a:lvl1pPr marL="0" indent="0" algn="ctr">
              <a:buNone/>
              <a:defRPr>
                <a:solidFill>
                  <a:schemeClr val="bg1"/>
                </a:solidFill>
              </a:defRPr>
            </a:lvl1pPr>
          </a:lstStyle>
          <a:p>
            <a:r>
              <a:rPr lang="en-GB" noProof="0" dirty="0"/>
              <a:t>Click icon to add picture</a:t>
            </a:r>
          </a:p>
        </p:txBody>
      </p:sp>
      <p:sp>
        <p:nvSpPr>
          <p:cNvPr id="4" name="Date_DateCustomA"/>
          <p:cNvSpPr>
            <a:spLocks noGrp="1"/>
          </p:cNvSpPr>
          <p:nvPr>
            <p:ph type="dt" sz="half" idx="19"/>
          </p:nvPr>
        </p:nvSpPr>
        <p:spPr/>
        <p:txBody>
          <a:bodyPr/>
          <a:lstStyle/>
          <a:p>
            <a:endParaRPr lang="en-GB" dirty="0"/>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22264241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8" name="Background colour"/>
          <p:cNvSpPr txBox="1">
            <a:spLocks/>
          </p:cNvSpPr>
          <p:nvPr userDrawn="1"/>
        </p:nvSpPr>
        <p:spPr>
          <a:xfrm>
            <a:off x="144527" y="144000"/>
            <a:ext cx="11902017" cy="6208183"/>
          </a:xfrm>
          <a:prstGeom prst="rect">
            <a:avLst/>
          </a:prstGeom>
          <a:solidFill>
            <a:schemeClr val="accent4"/>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dirty="0"/>
          </a:p>
        </p:txBody>
      </p:sp>
      <p:sp>
        <p:nvSpPr>
          <p:cNvPr id="2" name="Title 1"/>
          <p:cNvSpPr>
            <a:spLocks noGrp="1"/>
          </p:cNvSpPr>
          <p:nvPr>
            <p:ph type="title" hasCustomPrompt="1"/>
          </p:nvPr>
        </p:nvSpPr>
        <p:spPr>
          <a:xfrm>
            <a:off x="581904" y="689816"/>
            <a:ext cx="9155822" cy="504570"/>
          </a:xfrm>
        </p:spPr>
        <p:txBody>
          <a:bodyPr/>
          <a:lstStyle>
            <a:lvl1pPr algn="l">
              <a:defRPr cap="all" baseline="0">
                <a:solidFill>
                  <a:schemeClr val="bg1"/>
                </a:solidFill>
              </a:defRPr>
            </a:lvl1pPr>
          </a:lstStyle>
          <a:p>
            <a:r>
              <a:rPr lang="en-GB" noProof="0" dirty="0"/>
              <a:t>Click to edit Master title style</a:t>
            </a:r>
          </a:p>
        </p:txBody>
      </p:sp>
      <p:sp>
        <p:nvSpPr>
          <p:cNvPr id="4" name="Date_DateCustomA"/>
          <p:cNvSpPr>
            <a:spLocks noGrp="1"/>
          </p:cNvSpPr>
          <p:nvPr>
            <p:ph type="dt" sz="half" idx="10"/>
          </p:nvPr>
        </p:nvSpPr>
        <p:spPr/>
        <p:txBody>
          <a:bodyPr/>
          <a:lstStyle/>
          <a:p>
            <a:endParaRPr lang="en-GB"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12" name="Subtitle 2"/>
          <p:cNvSpPr>
            <a:spLocks noGrp="1"/>
          </p:cNvSpPr>
          <p:nvPr>
            <p:ph type="subTitle" idx="1" hasCustomPrompt="1"/>
          </p:nvPr>
        </p:nvSpPr>
        <p:spPr>
          <a:xfrm>
            <a:off x="590098" y="1194386"/>
            <a:ext cx="9147628" cy="482014"/>
          </a:xfrm>
        </p:spPr>
        <p:txBody>
          <a:bodyPr wrap="square" lIns="0" tIns="0" rIns="0" bIns="0">
            <a:noAutofit/>
          </a:bodyPr>
          <a:lstStyle>
            <a:lvl1pPr marL="0" indent="0" algn="l">
              <a:buNone/>
              <a:defRPr sz="1800" cap="all" spc="53" baseline="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pic>
        <p:nvPicPr>
          <p:cNvPr id="10"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5959127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nfographic with pictur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r>
              <a:rPr lang="en-US" dirty="0"/>
              <a:t>Click icon to add picture</a:t>
            </a:r>
            <a:endParaRPr lang="en-GB" dirty="0"/>
          </a:p>
        </p:txBody>
      </p:sp>
      <p:sp>
        <p:nvSpPr>
          <p:cNvPr id="2" name="Title 1"/>
          <p:cNvSpPr>
            <a:spLocks noGrp="1"/>
          </p:cNvSpPr>
          <p:nvPr>
            <p:ph type="title" hasCustomPrompt="1"/>
          </p:nvPr>
        </p:nvSpPr>
        <p:spPr>
          <a:xfrm>
            <a:off x="591358" y="689815"/>
            <a:ext cx="9146368" cy="767509"/>
          </a:xfrm>
        </p:spPr>
        <p:txBody>
          <a:bodyPr/>
          <a:lstStyle>
            <a:lvl1pPr algn="l">
              <a:defRPr cap="all" baseline="0">
                <a:solidFill>
                  <a:schemeClr val="bg1"/>
                </a:solidFill>
              </a:defRPr>
            </a:lvl1pPr>
          </a:lstStyle>
          <a:p>
            <a:r>
              <a:rPr lang="en-GB" noProof="0" dirty="0"/>
              <a:t>Click to edit Master title style</a:t>
            </a:r>
          </a:p>
        </p:txBody>
      </p:sp>
      <p:sp>
        <p:nvSpPr>
          <p:cNvPr id="4" name="Date_DateCustomA"/>
          <p:cNvSpPr>
            <a:spLocks noGrp="1"/>
          </p:cNvSpPr>
          <p:nvPr>
            <p:ph type="dt" sz="half" idx="15"/>
          </p:nvPr>
        </p:nvSpPr>
        <p:spPr/>
        <p:txBody>
          <a:bodyPr/>
          <a:lstStyle/>
          <a:p>
            <a:endParaRPr lang="en-GB" dirty="0"/>
          </a:p>
        </p:txBody>
      </p:sp>
      <p:sp>
        <p:nvSpPr>
          <p:cNvPr id="5"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7"/>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8" name="Placeholder logo"/>
          <p:cNvSpPr>
            <a:spLocks noGrp="1"/>
          </p:cNvSpPr>
          <p:nvPr>
            <p:ph type="body" sz="quarter" idx="14"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4194495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r>
              <a:rPr lang="en-US" dirty="0"/>
              <a:t>Click icon to add picture</a:t>
            </a:r>
            <a:endParaRPr lang="en-GB" dirty="0"/>
          </a:p>
        </p:txBody>
      </p:sp>
      <p:sp>
        <p:nvSpPr>
          <p:cNvPr id="11" name="Title 1"/>
          <p:cNvSpPr>
            <a:spLocks noGrp="1"/>
          </p:cNvSpPr>
          <p:nvPr>
            <p:ph type="ctrTitle" hasCustomPrompt="1"/>
          </p:nvPr>
        </p:nvSpPr>
        <p:spPr>
          <a:xfrm>
            <a:off x="597599" y="1000800"/>
            <a:ext cx="3566413" cy="2452907"/>
          </a:xfrm>
          <a:solidFill>
            <a:schemeClr val="bg1">
              <a:alpha val="60000"/>
            </a:schemeClr>
          </a:solidFill>
        </p:spPr>
        <p:txBody>
          <a:bodyPr wrap="square" lIns="237600" tIns="396000" rIns="237600" bIns="180000" anchor="t" anchorCtr="0">
            <a:spAutoFit/>
          </a:bodyPr>
          <a:lstStyle>
            <a:lvl1pPr>
              <a:defRPr sz="3200" b="1" cap="all" baseline="0">
                <a:solidFill>
                  <a:schemeClr val="tx1"/>
                </a:solidFill>
                <a:latin typeface="+mj-lt"/>
              </a:defRPr>
            </a:lvl1pPr>
          </a:lstStyle>
          <a:p>
            <a:r>
              <a:rPr lang="en-GB" noProof="0" dirty="0"/>
              <a:t>Click to edit Master title style</a:t>
            </a:r>
          </a:p>
        </p:txBody>
      </p:sp>
      <p:sp>
        <p:nvSpPr>
          <p:cNvPr id="14" name="Subtitle 2"/>
          <p:cNvSpPr>
            <a:spLocks noGrp="1"/>
          </p:cNvSpPr>
          <p:nvPr>
            <p:ph type="subTitle" idx="1" hasCustomPrompt="1"/>
          </p:nvPr>
        </p:nvSpPr>
        <p:spPr>
          <a:xfrm>
            <a:off x="834715" y="1245600"/>
            <a:ext cx="3034800" cy="72000"/>
          </a:xfrm>
          <a:solidFill>
            <a:schemeClr val="accent1"/>
          </a:solidFill>
        </p:spPr>
        <p:txBody>
          <a:bodyPr wrap="square" lIns="633600" tIns="961200" rIns="1944000" bIns="0">
            <a:noAutofit/>
          </a:bodyPr>
          <a:lstStyle>
            <a:lvl1pPr marL="0" indent="0" algn="l">
              <a:buNone/>
              <a:defRPr sz="1400"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p>
        </p:txBody>
      </p:sp>
      <p:sp>
        <p:nvSpPr>
          <p:cNvPr id="2" name="Date_DateCustomA"/>
          <p:cNvSpPr>
            <a:spLocks noGrp="1"/>
          </p:cNvSpPr>
          <p:nvPr>
            <p:ph type="dt" sz="half" idx="15"/>
          </p:nvPr>
        </p:nvSpPr>
        <p:spPr/>
        <p:txBody>
          <a:bodyPr/>
          <a:lstStyle/>
          <a:p>
            <a:endParaRPr lang="en-GB" dirty="0"/>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16885762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393" y="423334"/>
            <a:ext cx="9185146" cy="826125"/>
          </a:xfrm>
        </p:spPr>
        <p:txBody>
          <a:bodyPr/>
          <a:lstStyle/>
          <a:p>
            <a:r>
              <a:rPr lang="en-GB" noProof="0" dirty="0"/>
              <a:t>Click to edit Master title style</a:t>
            </a:r>
          </a:p>
        </p:txBody>
      </p:sp>
      <p:sp>
        <p:nvSpPr>
          <p:cNvPr id="4" name="Date_DateCustomA"/>
          <p:cNvSpPr>
            <a:spLocks noGrp="1"/>
          </p:cNvSpPr>
          <p:nvPr>
            <p:ph type="dt" sz="half" idx="10"/>
          </p:nvPr>
        </p:nvSpPr>
        <p:spPr/>
        <p:txBody>
          <a:bodyPr/>
          <a:lstStyle/>
          <a:p>
            <a:endParaRPr lang="en-GB" dirty="0"/>
          </a:p>
        </p:txBody>
      </p:sp>
      <p:sp>
        <p:nvSpPr>
          <p:cNvPr id="5"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8" name="Straight Connector 7"/>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92293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edit Master title style</a:t>
            </a:r>
          </a:p>
        </p:txBody>
      </p:sp>
      <p:sp>
        <p:nvSpPr>
          <p:cNvPr id="4" name="Date_DateCustomA"/>
          <p:cNvSpPr>
            <a:spLocks noGrp="1"/>
          </p:cNvSpPr>
          <p:nvPr>
            <p:ph type="dt" sz="half" idx="10"/>
          </p:nvPr>
        </p:nvSpPr>
        <p:spPr/>
        <p:txBody>
          <a:bodyPr/>
          <a:lstStyle/>
          <a:p>
            <a:endParaRPr lang="en-GB" dirty="0"/>
          </a:p>
        </p:txBody>
      </p:sp>
      <p:sp>
        <p:nvSpPr>
          <p:cNvPr id="5" name="FLD_PresentationTitle"/>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Tree>
    <p:extLst>
      <p:ext uri="{BB962C8B-B14F-4D97-AF65-F5344CB8AC3E}">
        <p14:creationId xmlns:p14="http://schemas.microsoft.com/office/powerpoint/2010/main" val="390057928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on light blue">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chemeClr val="accent1"/>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dirty="0"/>
          </a:p>
        </p:txBody>
      </p:sp>
      <p:sp>
        <p:nvSpPr>
          <p:cNvPr id="4" name="Date_DateCustomA"/>
          <p:cNvSpPr>
            <a:spLocks noGrp="1"/>
          </p:cNvSpPr>
          <p:nvPr>
            <p:ph type="dt" sz="half" idx="10"/>
          </p:nvPr>
        </p:nvSpPr>
        <p:spPr/>
        <p:txBody>
          <a:bodyPr/>
          <a:lstStyle/>
          <a:p>
            <a:endParaRPr lang="en-GB"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9" name="Title 1"/>
          <p:cNvSpPr>
            <a:spLocks noGrp="1"/>
          </p:cNvSpPr>
          <p:nvPr>
            <p:ph type="title" hasCustomPrompt="1"/>
          </p:nvPr>
        </p:nvSpPr>
        <p:spPr>
          <a:xfrm>
            <a:off x="576393" y="423334"/>
            <a:ext cx="9185146" cy="826125"/>
          </a:xfrm>
        </p:spPr>
        <p:txBody>
          <a:bodyPr/>
          <a:lstStyle>
            <a:lvl1pPr>
              <a:defRPr>
                <a:solidFill>
                  <a:schemeClr val="bg1"/>
                </a:solidFill>
              </a:defRPr>
            </a:lvl1pPr>
          </a:lstStyle>
          <a:p>
            <a:r>
              <a:rPr lang="en-GB" noProof="0" dirty="0"/>
              <a:t>Click to edit Master title style</a:t>
            </a:r>
          </a:p>
        </p:txBody>
      </p:sp>
      <p:pic>
        <p:nvPicPr>
          <p:cNvPr id="11"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41449832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Only on grey">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rgbClr val="E5ECEF"/>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dirty="0"/>
          </a:p>
        </p:txBody>
      </p:sp>
      <p:sp>
        <p:nvSpPr>
          <p:cNvPr id="4" name="Date_DateCustomA"/>
          <p:cNvSpPr>
            <a:spLocks noGrp="1"/>
          </p:cNvSpPr>
          <p:nvPr>
            <p:ph type="dt" sz="half" idx="10"/>
          </p:nvPr>
        </p:nvSpPr>
        <p:spPr/>
        <p:txBody>
          <a:bodyPr/>
          <a:lstStyle/>
          <a:p>
            <a:endParaRPr lang="en-GB" dirty="0"/>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12" name="Title 1"/>
          <p:cNvSpPr>
            <a:spLocks noGrp="1"/>
          </p:cNvSpPr>
          <p:nvPr>
            <p:ph type="title" hasCustomPrompt="1"/>
          </p:nvPr>
        </p:nvSpPr>
        <p:spPr>
          <a:xfrm>
            <a:off x="576393" y="423334"/>
            <a:ext cx="9185146" cy="826125"/>
          </a:xfrm>
        </p:spPr>
        <p:txBody>
          <a:bodyPr/>
          <a:lstStyle>
            <a:lvl1pPr>
              <a:defRPr>
                <a:solidFill>
                  <a:schemeClr val="tx1"/>
                </a:solidFill>
              </a:defRPr>
            </a:lvl1pPr>
          </a:lstStyle>
          <a:p>
            <a:r>
              <a:rPr lang="en-GB" noProof="0" dirty="0"/>
              <a:t>Click to edit Master title style</a:t>
            </a:r>
          </a:p>
        </p:txBody>
      </p:sp>
      <p:pic>
        <p:nvPicPr>
          <p:cNvPr id="10"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837155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29149411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Only on dark blue">
    <p:spTree>
      <p:nvGrpSpPr>
        <p:cNvPr id="1" name=""/>
        <p:cNvGrpSpPr/>
        <p:nvPr/>
      </p:nvGrpSpPr>
      <p:grpSpPr>
        <a:xfrm>
          <a:off x="0" y="0"/>
          <a:ext cx="0" cy="0"/>
          <a:chOff x="0" y="0"/>
          <a:chExt cx="0" cy="0"/>
        </a:xfrm>
      </p:grpSpPr>
      <p:sp>
        <p:nvSpPr>
          <p:cNvPr id="7" name="Rectangle 6"/>
          <p:cNvSpPr/>
          <p:nvPr userDrawn="1"/>
        </p:nvSpPr>
        <p:spPr>
          <a:xfrm>
            <a:off x="143933" y="146051"/>
            <a:ext cx="11902017" cy="6208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hasCustomPrompt="1"/>
          </p:nvPr>
        </p:nvSpPr>
        <p:spPr>
          <a:xfrm>
            <a:off x="576393" y="423334"/>
            <a:ext cx="8269157" cy="826125"/>
          </a:xfrm>
        </p:spPr>
        <p:txBody>
          <a:bodyPr/>
          <a:lstStyle>
            <a:lvl1pPr>
              <a:defRPr>
                <a:solidFill>
                  <a:schemeClr val="bg1"/>
                </a:solidFill>
              </a:defRPr>
            </a:lvl1pPr>
          </a:lstStyle>
          <a:p>
            <a:r>
              <a:rPr lang="en-GB" noProof="0" dirty="0"/>
              <a:t>Click to edit Master title style</a:t>
            </a:r>
          </a:p>
        </p:txBody>
      </p:sp>
      <p:sp>
        <p:nvSpPr>
          <p:cNvPr id="4" name="Date_DateCustomA"/>
          <p:cNvSpPr>
            <a:spLocks noGrp="1"/>
          </p:cNvSpPr>
          <p:nvPr>
            <p:ph type="dt" sz="half" idx="10"/>
          </p:nvPr>
        </p:nvSpPr>
        <p:spPr/>
        <p:txBody>
          <a:bodyPr/>
          <a:lstStyle/>
          <a:p>
            <a:endParaRPr lang="en-GB"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pic>
        <p:nvPicPr>
          <p:cNvPr id="8"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4142869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en-GB" dirty="0"/>
          </a:p>
        </p:txBody>
      </p:sp>
      <p:sp>
        <p:nvSpPr>
          <p:cNvPr id="3" name="FLD_PresentationTitle"/>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Tree>
    <p:extLst>
      <p:ext uri="{BB962C8B-B14F-4D97-AF65-F5344CB8AC3E}">
        <p14:creationId xmlns:p14="http://schemas.microsoft.com/office/powerpoint/2010/main" val="41481768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r>
              <a:rPr lang="en-US" dirty="0"/>
              <a:t>Click icon to add picture</a:t>
            </a:r>
            <a:endParaRPr lang="en-GB" dirty="0"/>
          </a:p>
        </p:txBody>
      </p:sp>
      <p:sp>
        <p:nvSpPr>
          <p:cNvPr id="11" name="Title 1"/>
          <p:cNvSpPr>
            <a:spLocks noGrp="1"/>
          </p:cNvSpPr>
          <p:nvPr>
            <p:ph type="ctrTitle" hasCustomPrompt="1"/>
          </p:nvPr>
        </p:nvSpPr>
        <p:spPr>
          <a:xfrm>
            <a:off x="144463" y="1457325"/>
            <a:ext cx="11903075" cy="379316"/>
          </a:xfrm>
          <a:solidFill>
            <a:schemeClr val="accent1"/>
          </a:solidFill>
        </p:spPr>
        <p:txBody>
          <a:bodyPr wrap="square" lIns="612000" tIns="72000" rIns="612000" bIns="72000" anchor="ctr" anchorCtr="0">
            <a:spAutoFit/>
          </a:bodyPr>
          <a:lstStyle>
            <a:lvl1pPr>
              <a:defRPr sz="1600" b="0" cap="none" baseline="0">
                <a:solidFill>
                  <a:schemeClr val="bg1"/>
                </a:solidFill>
                <a:latin typeface="+mj-lt"/>
              </a:defRPr>
            </a:lvl1pPr>
          </a:lstStyle>
          <a:p>
            <a:r>
              <a:rPr lang="en-GB" noProof="0" dirty="0"/>
              <a:t>Click to edit Master title style</a:t>
            </a:r>
          </a:p>
        </p:txBody>
      </p:sp>
      <p:sp>
        <p:nvSpPr>
          <p:cNvPr id="2" name="Date_DateCustomA"/>
          <p:cNvSpPr>
            <a:spLocks noGrp="1"/>
          </p:cNvSpPr>
          <p:nvPr>
            <p:ph type="dt" sz="half" idx="15"/>
          </p:nvPr>
        </p:nvSpPr>
        <p:spPr/>
        <p:txBody>
          <a:bodyPr/>
          <a:lstStyle/>
          <a:p>
            <a:endParaRPr lang="en-GB" dirty="0"/>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en-GB" dirty="0"/>
              <a:t>.</a:t>
            </a:r>
          </a:p>
        </p:txBody>
      </p:sp>
    </p:spTree>
    <p:extLst>
      <p:ext uri="{BB962C8B-B14F-4D97-AF65-F5344CB8AC3E}">
        <p14:creationId xmlns:p14="http://schemas.microsoft.com/office/powerpoint/2010/main" val="3892174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1"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3999">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7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4" y="6057019"/>
            <a:ext cx="1905001" cy="42638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20175062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4" y="2732088"/>
            <a:ext cx="5473700" cy="1816100"/>
          </a:xfrm>
        </p:spPr>
        <p:txBody>
          <a:bodyPr anchor="t"/>
          <a:lstStyle>
            <a:lvl1pPr algn="l">
              <a:defRPr sz="3999">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9"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70"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1234633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4" y="2732088"/>
            <a:ext cx="5473700" cy="1816100"/>
          </a:xfrm>
        </p:spPr>
        <p:txBody>
          <a:bodyPr anchor="t"/>
          <a:lstStyle>
            <a:lvl1pPr algn="l">
              <a:defRPr sz="3999">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1"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108335584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3"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8"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9"/>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54539262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3"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8"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328889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5719" algn="l"/>
              </a:tabLst>
              <a:defRPr sz="3999"/>
            </a:lvl1pPr>
          </a:lstStyle>
          <a:p>
            <a:r>
              <a:rPr lang="en-GB" noProof="0" dirty="0"/>
              <a:t>Click to add title, tab for first line indent</a:t>
            </a:r>
            <a:endParaRPr lang="en-GB" dirty="0"/>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dirty="0"/>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6" y="3521075"/>
            <a:ext cx="7375525" cy="2116138"/>
          </a:xfrm>
        </p:spPr>
        <p:txBody>
          <a:bodyPr/>
          <a:lstStyle>
            <a:lvl1pPr marL="0" indent="0">
              <a:spcAft>
                <a:spcPts val="0"/>
              </a:spcAft>
              <a:buFont typeface="Arial" panose="020B0604020202020204" pitchFamily="34" charset="0"/>
              <a:buChar char="​"/>
              <a:defRPr sz="2399">
                <a:latin typeface="+mj-lt"/>
              </a:defRPr>
            </a:lvl1pPr>
            <a:lvl2pPr marL="0" indent="0">
              <a:spcBef>
                <a:spcPts val="0"/>
              </a:spcBef>
              <a:spcAft>
                <a:spcPts val="0"/>
              </a:spcAft>
              <a:buFont typeface="Arial" panose="020B0604020202020204" pitchFamily="34" charset="0"/>
              <a:buChar char="​"/>
              <a:defRPr sz="2399">
                <a:solidFill>
                  <a:schemeClr val="accent1"/>
                </a:solidFill>
                <a:latin typeface="+mj-lt"/>
              </a:defRPr>
            </a:lvl2pPr>
            <a:lvl3pPr marL="179946" indent="-179946">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103137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4" y="1943102"/>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2"/>
            <a:ext cx="3560763" cy="5135563"/>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645598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dirty="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dirty="0"/>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33263345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1"/>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4" y="1943102"/>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2"/>
            <a:ext cx="3560763" cy="3694113"/>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37439551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4" y="1943101"/>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1" y="1943101"/>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6507702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4"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6"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4133391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4"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2"/>
            <a:ext cx="3560763" cy="5135563"/>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2"/>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66025747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1"/>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4" y="1950099"/>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9"/>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47312888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1"/>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9"/>
            <a:ext cx="2620801"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9" y="1950099"/>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90" y="1950099"/>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9" y="1950099"/>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565946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399"/>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5" y="1943101"/>
            <a:ext cx="715961" cy="3694113"/>
          </a:xfrm>
        </p:spPr>
        <p:txBody>
          <a:bodyPr/>
          <a:lstStyle>
            <a:lvl1pPr marL="0" indent="0">
              <a:spcAft>
                <a:spcPts val="2399"/>
              </a:spcAft>
              <a:buNone/>
              <a:defRPr lang="en-US" sz="2799"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7" y="1943101"/>
            <a:ext cx="9302401" cy="3694113"/>
          </a:xfrm>
        </p:spPr>
        <p:txBody>
          <a:bodyPr/>
          <a:lstStyle>
            <a:lvl1pPr marL="0" indent="0">
              <a:spcAft>
                <a:spcPts val="2399"/>
              </a:spcAft>
              <a:buNone/>
              <a:defRPr lang="en-US" sz="2799"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62048865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8" tIns="237538" rIns="237538" bIns="237538" rtlCol="0" anchor="ctr"/>
          <a:lstStyle/>
          <a:p>
            <a:pPr algn="ctr"/>
            <a:endParaRPr lang="en-GB" sz="1999" noProof="0" dirty="0" err="1"/>
          </a:p>
        </p:txBody>
      </p:sp>
      <p:sp>
        <p:nvSpPr>
          <p:cNvPr id="2" name="Title 1"/>
          <p:cNvSpPr>
            <a:spLocks noGrp="1"/>
          </p:cNvSpPr>
          <p:nvPr>
            <p:ph type="title" hasCustomPrompt="1"/>
          </p:nvPr>
        </p:nvSpPr>
        <p:spPr>
          <a:xfrm>
            <a:off x="500064" y="412442"/>
            <a:ext cx="11190286" cy="719138"/>
          </a:xfrm>
        </p:spPr>
        <p:txBody>
          <a:bodyPr/>
          <a:lstStyle>
            <a:lvl1pPr>
              <a:defRPr sz="2399">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5" y="1943101"/>
            <a:ext cx="715961" cy="3694113"/>
          </a:xfrm>
        </p:spPr>
        <p:txBody>
          <a:bodyPr/>
          <a:lstStyle>
            <a:lvl1pPr marL="0" indent="0">
              <a:spcAft>
                <a:spcPts val="2399"/>
              </a:spcAft>
              <a:buNone/>
              <a:defRPr lang="en-US" sz="2799"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101"/>
            <a:ext cx="9301164" cy="3694113"/>
          </a:xfrm>
        </p:spPr>
        <p:txBody>
          <a:bodyPr/>
          <a:lstStyle>
            <a:lvl1pPr marL="0" indent="0">
              <a:spcAft>
                <a:spcPts val="2399"/>
              </a:spcAft>
              <a:buNone/>
              <a:defRPr lang="en-US" sz="2799"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9"/>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5701561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8" tIns="237538" rIns="237538" bIns="237538" rtlCol="0" anchor="ctr"/>
          <a:lstStyle/>
          <a:p>
            <a:pPr algn="ctr"/>
            <a:endParaRPr lang="en-GB" sz="1999" noProof="0" dirty="0" err="1"/>
          </a:p>
        </p:txBody>
      </p:sp>
      <p:sp>
        <p:nvSpPr>
          <p:cNvPr id="2" name="Title 1"/>
          <p:cNvSpPr>
            <a:spLocks noGrp="1"/>
          </p:cNvSpPr>
          <p:nvPr>
            <p:ph type="title" hasCustomPrompt="1"/>
          </p:nvPr>
        </p:nvSpPr>
        <p:spPr>
          <a:xfrm>
            <a:off x="500064" y="412442"/>
            <a:ext cx="11190286" cy="719138"/>
          </a:xfrm>
        </p:spPr>
        <p:txBody>
          <a:bodyPr/>
          <a:lstStyle>
            <a:lvl1pPr>
              <a:defRPr sz="2399">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2993"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6" y="5084765"/>
            <a:ext cx="7375525" cy="547687"/>
          </a:xfrm>
        </p:spPr>
        <p:txBody>
          <a:bodyPr/>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2999" i="0" kern="1200" dirty="0" smtClean="0">
                <a:solidFill>
                  <a:schemeClr val="bg1"/>
                </a:solidFill>
                <a:latin typeface="Maersk Text Office Light" panose="00000400000000000000" pitchFamily="2" charset="0"/>
                <a:ea typeface="+mn-ea"/>
                <a:cs typeface="+mn-cs"/>
              </a:defRPr>
            </a:lvl1pPr>
          </a:lstStyle>
          <a:p>
            <a:pPr marL="0" marR="0" lvl="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9"/>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4067864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8"/>
            <a:ext cx="5484812" cy="1753641"/>
          </a:xfrm>
        </p:spPr>
        <p:txBody>
          <a:bodyPr/>
          <a:lstStyle>
            <a:lvl1pPr marL="0" indent="0">
              <a:buFont typeface="Arial" panose="020B0604020202020204" pitchFamily="34" charset="0"/>
              <a:buChar char="​"/>
              <a:defRPr sz="1100" b="1">
                <a:solidFill>
                  <a:schemeClr val="accent1"/>
                </a:solidFill>
              </a:defRPr>
            </a:lvl1pPr>
            <a:lvl2pPr marL="179946" indent="-179946">
              <a:spcBef>
                <a:spcPts val="0"/>
              </a:spcBef>
              <a:buFont typeface="Arial" panose="020B0604020202020204" pitchFamily="34" charset="0"/>
              <a:buChar char="•"/>
              <a:defRPr sz="1100" b="0">
                <a:solidFill>
                  <a:schemeClr val="tx1"/>
                </a:solidFill>
              </a:defRPr>
            </a:lvl2pPr>
            <a:lvl3pPr marL="359892">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79946" indent="-179946">
              <a:spcBef>
                <a:spcPts val="0"/>
              </a:spcBef>
              <a:buFont typeface="Arial" panose="020B0604020202020204" pitchFamily="34" charset="0"/>
              <a:buChar char="•"/>
              <a:defRPr sz="1100" b="0">
                <a:solidFill>
                  <a:schemeClr val="tx1"/>
                </a:solidFill>
              </a:defRPr>
            </a:lvl2pPr>
            <a:lvl3pPr marL="359892">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9"/>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3000" y="4654552"/>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79946">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90"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5"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3032880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dirty="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3471986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6" y="501652"/>
            <a:ext cx="3559176" cy="5135563"/>
          </a:xfrm>
          <a:noFill/>
          <a:ln>
            <a:noFill/>
          </a:ln>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90"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51"/>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4" y="1943102"/>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59892">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79946" indent="-179946">
              <a:spcBef>
                <a:spcPts val="0"/>
              </a:spcBef>
              <a:buFont typeface="Arial" panose="020B0604020202020204" pitchFamily="34" charset="0"/>
              <a:buChar char="•"/>
              <a:defRPr sz="1100" b="0">
                <a:solidFill>
                  <a:srgbClr val="687A86"/>
                </a:solidFill>
              </a:defRPr>
            </a:lvl2pPr>
            <a:lvl3pPr marL="359892">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4" y="4440055"/>
            <a:ext cx="3578225" cy="876454"/>
          </a:xfrm>
        </p:spPr>
        <p:txBody>
          <a:bodyPr tIns="90000" numCol="2" spcCol="180000"/>
          <a:lstStyle>
            <a:lvl1pPr marL="197941" indent="-197941">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5"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5"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354827366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3521076"/>
            <a:ext cx="10491787" cy="2116137"/>
          </a:xfrm>
        </p:spPr>
        <p:txBody>
          <a:bodyPr/>
          <a:lstStyle>
            <a:lvl1pPr>
              <a:defRPr sz="3999"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9"/>
            <a:ext cx="1435438" cy="320697"/>
          </a:xfrm>
          <a:prstGeom prst="rect">
            <a:avLst/>
          </a:prstGeom>
        </p:spPr>
      </p:pic>
    </p:spTree>
    <p:extLst>
      <p:ext uri="{BB962C8B-B14F-4D97-AF65-F5344CB8AC3E}">
        <p14:creationId xmlns:p14="http://schemas.microsoft.com/office/powerpoint/2010/main" val="32131644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0"/>
            <a:ext cx="12193200" cy="6861600"/>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5" y="6134618"/>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42146491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0"/>
            <a:ext cx="12193200" cy="6861600"/>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3" cy="2208212"/>
          </a:xfrm>
        </p:spPr>
        <p:txBody>
          <a:bodyPr/>
          <a:lstStyle>
            <a:lvl1pPr>
              <a:defRPr sz="3999"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5" y="6134618"/>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27460693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0"/>
            <a:ext cx="12193200" cy="6861600"/>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3999"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5" y="6134618"/>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360027687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0"/>
            <a:ext cx="12193200" cy="6861600"/>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3999"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3" y="6278400"/>
            <a:ext cx="2862000" cy="133200"/>
          </a:xfrm>
        </p:spPr>
        <p:txBody>
          <a:bodyPr/>
          <a:lstStyle>
            <a:lvl1pPr marL="0" indent="0">
              <a:buNone/>
              <a:defRPr sz="900">
                <a:solidFill>
                  <a:schemeClr val="bg1"/>
                </a:solidFill>
              </a:defRPr>
            </a:lvl1pPr>
            <a:lvl2pPr marL="179946"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5" y="6134618"/>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43059422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5"/>
            <a:ext cx="5467350" cy="5137151"/>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5265"/>
            <a:ext cx="5484813" cy="2365375"/>
          </a:xfrm>
        </p:spPr>
        <p:txBody>
          <a:bodyPr/>
          <a:lstStyle>
            <a:lvl1pPr>
              <a:defRPr sz="3999" b="0">
                <a:solidFill>
                  <a:schemeClr val="tx1"/>
                </a:solidFill>
                <a:latin typeface="+mj-lt"/>
              </a:defRPr>
            </a:lvl1pPr>
          </a:lstStyle>
          <a:p>
            <a:r>
              <a:rPr lang="en-GB" noProof="0" dirty="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3" y="6278400"/>
            <a:ext cx="2862000" cy="133200"/>
          </a:xfrm>
        </p:spPr>
        <p:txBody>
          <a:bodyPr/>
          <a:lstStyle>
            <a:lvl1pPr marL="0" indent="0">
              <a:buNone/>
              <a:defRPr sz="900">
                <a:solidFill>
                  <a:srgbClr val="687A86"/>
                </a:solidFill>
              </a:defRPr>
            </a:lvl1pPr>
            <a:lvl2pPr marL="179946" indent="0">
              <a:buNone/>
              <a:defRPr/>
            </a:lvl2pPr>
          </a:lstStyle>
          <a:p>
            <a:pPr lvl="0"/>
            <a:r>
              <a:rPr lang="en-GB" dirty="0"/>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31061920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8" tIns="237538" rIns="237538" bIns="237538" rtlCol="0" anchor="ctr"/>
          <a:lstStyle/>
          <a:p>
            <a:pPr algn="ctr"/>
            <a:endParaRPr lang="en-GB" sz="1999" noProof="0" dirty="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3" y="2732088"/>
            <a:ext cx="5484813" cy="2120712"/>
          </a:xfrm>
        </p:spPr>
        <p:txBody>
          <a:bodyPr/>
          <a:lstStyle>
            <a:lvl1pPr>
              <a:tabLst>
                <a:tab pos="935719" algn="l"/>
              </a:tabLst>
              <a:defRPr sz="3999" b="0">
                <a:solidFill>
                  <a:schemeClr val="bg1"/>
                </a:solidFill>
                <a:latin typeface="+mj-lt"/>
              </a:defRPr>
            </a:lvl1pPr>
          </a:lstStyle>
          <a:p>
            <a:r>
              <a:rPr lang="en-GB" noProof="0" dirty="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3" y="6250512"/>
            <a:ext cx="2862000" cy="133200"/>
          </a:xfrm>
        </p:spPr>
        <p:txBody>
          <a:bodyPr/>
          <a:lstStyle>
            <a:lvl1pPr marL="0" indent="0">
              <a:buNone/>
              <a:defRPr sz="900">
                <a:solidFill>
                  <a:schemeClr val="bg1"/>
                </a:solidFill>
              </a:defRPr>
            </a:lvl1pPr>
            <a:lvl2pPr marL="179946" indent="0">
              <a:buNone/>
              <a:defRPr/>
            </a:lvl2pPr>
          </a:lstStyle>
          <a:p>
            <a:pPr lvl="0"/>
            <a:r>
              <a:rPr lang="en-GB" dirty="0"/>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3" y="5084763"/>
            <a:ext cx="5486400" cy="273600"/>
          </a:xfrm>
        </p:spPr>
        <p:txBody>
          <a:bodyPr anchor="b" anchorCtr="0"/>
          <a:lstStyle>
            <a:lvl1pPr marL="0" indent="0">
              <a:buNone/>
              <a:defRPr sz="2399">
                <a:solidFill>
                  <a:schemeClr val="bg1"/>
                </a:solidFill>
                <a:latin typeface="+mj-lt"/>
              </a:defRPr>
            </a:lvl1pPr>
            <a:lvl2pPr marL="179946"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214" y="6137502"/>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9086075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2"/>
            <a:ext cx="5467350" cy="5135563"/>
          </a:xfrm>
          <a:noFill/>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3" y="2732088"/>
            <a:ext cx="5484813" cy="2125662"/>
          </a:xfrm>
        </p:spPr>
        <p:txBody>
          <a:bodyPr/>
          <a:lstStyle>
            <a:lvl1pPr>
              <a:tabLst>
                <a:tab pos="935719" algn="l"/>
              </a:tabLst>
              <a:defRPr sz="3999" b="0">
                <a:solidFill>
                  <a:schemeClr val="tx1"/>
                </a:solidFill>
                <a:latin typeface="+mj-lt"/>
              </a:defRPr>
            </a:lvl1pPr>
          </a:lstStyle>
          <a:p>
            <a:r>
              <a:rPr lang="en-GB" noProof="0" dirty="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3" y="6252276"/>
            <a:ext cx="2862000" cy="133200"/>
          </a:xfrm>
        </p:spPr>
        <p:txBody>
          <a:bodyPr/>
          <a:lstStyle>
            <a:lvl1pPr marL="0" indent="0">
              <a:buNone/>
              <a:defRPr sz="900">
                <a:solidFill>
                  <a:schemeClr val="tx1"/>
                </a:solidFill>
              </a:defRPr>
            </a:lvl1pPr>
            <a:lvl2pPr marL="179946" indent="0">
              <a:buNone/>
              <a:defRPr/>
            </a:lvl2pPr>
          </a:lstStyle>
          <a:p>
            <a:pPr lvl="0"/>
            <a:r>
              <a:rPr lang="en-GB" dirty="0"/>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3" y="5084763"/>
            <a:ext cx="5486400" cy="273600"/>
          </a:xfrm>
        </p:spPr>
        <p:txBody>
          <a:bodyPr anchor="b" anchorCtr="0"/>
          <a:lstStyle>
            <a:lvl1pPr marL="0" indent="0">
              <a:buNone/>
              <a:defRPr sz="2399">
                <a:solidFill>
                  <a:schemeClr val="tx1"/>
                </a:solidFill>
                <a:latin typeface="+mj-lt"/>
              </a:defRPr>
            </a:lvl1pPr>
            <a:lvl2pPr marL="179946"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90"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7713563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400" y="1950099"/>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9" y="1950099"/>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886505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dirty="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dirty="0"/>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266422317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1"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2"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80600342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2"/>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4" y="1950099"/>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9"/>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9"/>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46401328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1"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1"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32240913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501651"/>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400" y="1943102"/>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4818966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dirty="0"/>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12097042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dirty="0"/>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422025721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7"/>
            <a:ext cx="10491788" cy="1318735"/>
          </a:xfrm>
        </p:spPr>
        <p:txBody>
          <a:bodyPr/>
          <a:lstStyle>
            <a:lvl1pPr>
              <a:defRPr sz="3999"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9"/>
            <a:ext cx="1435438" cy="320697"/>
          </a:xfrm>
          <a:prstGeom prst="rect">
            <a:avLst/>
          </a:prstGeom>
        </p:spPr>
      </p:pic>
    </p:spTree>
    <p:extLst>
      <p:ext uri="{BB962C8B-B14F-4D97-AF65-F5344CB8AC3E}">
        <p14:creationId xmlns:p14="http://schemas.microsoft.com/office/powerpoint/2010/main" val="108613393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0"/>
            <a:ext cx="12193200" cy="6861600"/>
          </a:xfrm>
        </p:spPr>
        <p:txBody>
          <a:bodyPr tIns="72000" anchor="t" anchorCtr="0"/>
          <a:lstStyle>
            <a:lvl1pPr marL="0" marR="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6"/>
            <a:ext cx="10491788" cy="1323975"/>
          </a:xfrm>
        </p:spPr>
        <p:txBody>
          <a:bodyPr/>
          <a:lstStyle>
            <a:lvl1pPr>
              <a:defRPr sz="3999"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5" y="6134618"/>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65620551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1"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6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 </a:t>
            </a:r>
            <a:r>
              <a:rPr lang="en-GB" sz="900" b="1" noProof="0" dirty="0">
                <a:solidFill>
                  <a:srgbClr val="000000"/>
                </a:solidFill>
                <a:latin typeface="+mn-lt"/>
                <a:ea typeface="Times New Roman" panose="02020603050405020304" pitchFamily="18" charset="0"/>
              </a:rPr>
              <a:t>Insert copied picture</a:t>
            </a:r>
            <a:endParaRPr lang="en-GB" altLang="da-DK" sz="900" noProof="0" dirty="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126"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126"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90"/>
            <a:ext cx="11072810" cy="629149"/>
          </a:xfrm>
          <a:prstGeom prst="rect">
            <a:avLst/>
          </a:prstGeom>
          <a:noFill/>
        </p:spPr>
        <p:txBody>
          <a:bodyPr wrap="square" lIns="0" tIns="0" rIns="0" bIns="0" rtlCol="0" anchor="t" anchorCtr="0">
            <a:noAutofit/>
          </a:bodyPr>
          <a:lstStyle/>
          <a:p>
            <a:r>
              <a:rPr kumimoji="0" lang="en-GB" sz="3199"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User guide – delete before use</a:t>
            </a:r>
            <a:endParaRPr lang="en-GB" sz="1799" noProof="0" dirty="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6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dirty="0">
                <a:solidFill>
                  <a:srgbClr val="000000"/>
                </a:solidFill>
                <a:latin typeface="+mn-lt"/>
                <a:ea typeface="Times New Roman" panose="02020603050405020304" pitchFamily="18" charset="0"/>
              </a:rPr>
              <a:t>Insert</a:t>
            </a:r>
            <a:r>
              <a:rPr lang="en-GB" sz="900" b="1" dirty="0">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dirty="0">
                <a:solidFill>
                  <a:srgbClr val="000000"/>
                </a:solidFill>
                <a:latin typeface="+mn-lt"/>
                <a:ea typeface="Times New Roman" panose="02020603050405020304" pitchFamily="18" charset="0"/>
              </a:rPr>
              <a:t>1</a:t>
            </a:r>
            <a:r>
              <a:rPr lang="en-GB" sz="900" b="1" noProof="0" dirty="0">
                <a:solidFill>
                  <a:srgbClr val="000000"/>
                </a:solidFill>
                <a:latin typeface="+mn-lt"/>
                <a:ea typeface="Times New Roman" panose="02020603050405020304" pitchFamily="18" charset="0"/>
              </a:rPr>
              <a:t>. </a:t>
            </a:r>
            <a:r>
              <a:rPr lang="en-GB" sz="900" noProof="0" dirty="0">
                <a:solidFill>
                  <a:srgbClr val="000000"/>
                </a:solidFill>
                <a:latin typeface="+mn-lt"/>
                <a:ea typeface="Times New Roman" panose="02020603050405020304" pitchFamily="18" charset="0"/>
              </a:rPr>
              <a:t>Click on the arrow next to </a:t>
            </a:r>
            <a:r>
              <a:rPr lang="en-GB" sz="900" b="1" noProof="0" dirty="0">
                <a:solidFill>
                  <a:srgbClr val="000000"/>
                </a:solidFill>
                <a:latin typeface="+mn-lt"/>
                <a:ea typeface="Times New Roman" panose="02020603050405020304" pitchFamily="18" charset="0"/>
              </a:rPr>
              <a:t>Layout</a:t>
            </a:r>
            <a:br>
              <a:rPr lang="en-GB" sz="900" b="1"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to view a dropdown menu of possible  layouts</a:t>
            </a:r>
            <a:endParaRPr lang="en-GB" sz="900" noProof="0" dirty="0">
              <a:latin typeface="+mn-lt"/>
              <a:ea typeface="Times New Roman" panose="02020603050405020304" pitchFamily="18" charset="0"/>
            </a:endParaRPr>
          </a:p>
          <a:p>
            <a:pPr marL="0" indent="0">
              <a:spcAft>
                <a:spcPts val="0"/>
              </a:spcAft>
              <a:buFont typeface="+mj-lt"/>
              <a:buNone/>
            </a:pPr>
            <a:r>
              <a:rPr lang="en-GB" sz="900" b="1" noProof="0" dirty="0">
                <a:solidFill>
                  <a:srgbClr val="000000"/>
                </a:solidFill>
                <a:latin typeface="+mn-lt"/>
                <a:ea typeface="Times New Roman" panose="02020603050405020304" pitchFamily="18" charset="0"/>
              </a:rPr>
              <a:t>2. </a:t>
            </a:r>
            <a:r>
              <a:rPr lang="en-GB" sz="900" noProof="0" dirty="0">
                <a:solidFill>
                  <a:srgbClr val="000000"/>
                </a:solidFill>
                <a:latin typeface="+mn-lt"/>
                <a:ea typeface="Times New Roman" panose="02020603050405020304" pitchFamily="18" charset="0"/>
              </a:rPr>
              <a:t>Click on the layout you prefer and it</a:t>
            </a:r>
            <a:br>
              <a:rPr lang="en-GB" sz="900"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6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126"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2" y="2308484"/>
            <a:ext cx="549328" cy="285228"/>
          </a:xfrm>
          <a:prstGeom prst="rect">
            <a:avLst/>
          </a:prstGeom>
        </p:spPr>
      </p:pic>
      <p:pic>
        <p:nvPicPr>
          <p:cNvPr id="13" name="2 New pictur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57291" y="4038225"/>
            <a:ext cx="324764" cy="578237"/>
          </a:xfrm>
          <a:prstGeom prst="rect">
            <a:avLst/>
          </a:prstGeom>
        </p:spPr>
      </p:pic>
      <p:pic>
        <p:nvPicPr>
          <p:cNvPr id="16" name="3 Layout"/>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757291" y="4861991"/>
            <a:ext cx="593368" cy="192211"/>
          </a:xfrm>
          <a:prstGeom prst="rect">
            <a:avLst/>
          </a:prstGeom>
        </p:spPr>
      </p:pic>
      <p:pic>
        <p:nvPicPr>
          <p:cNvPr id="19" name="4 Reset"/>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5"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3"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5"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86326" y="2593714"/>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186327" y="3510630"/>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64813837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1"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81" tIns="71981" rIns="71981" bIns="71981"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4"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399" b="0" noProof="0" dirty="0">
                <a:solidFill>
                  <a:schemeClr val="bg1"/>
                </a:solidFill>
              </a:rPr>
              <a:t>If you see any </a:t>
            </a:r>
            <a:r>
              <a:rPr lang="en-GB" sz="4399" b="1" i="1" noProof="0" dirty="0">
                <a:solidFill>
                  <a:schemeClr val="bg1"/>
                </a:solidFill>
              </a:rPr>
              <a:t>layouts after this </a:t>
            </a:r>
            <a:r>
              <a:rPr lang="en-GB" sz="4399" b="0" i="0" noProof="0" dirty="0">
                <a:solidFill>
                  <a:schemeClr val="bg1"/>
                </a:solidFill>
              </a:rPr>
              <a:t>one</a:t>
            </a:r>
            <a:r>
              <a:rPr lang="en-GB" sz="4399" b="1" i="1" noProof="0" dirty="0">
                <a:solidFill>
                  <a:schemeClr val="bg1"/>
                </a:solidFill>
              </a:rPr>
              <a:t>,</a:t>
            </a:r>
            <a:br>
              <a:rPr lang="en-GB" sz="4399" b="0" i="0" noProof="0" dirty="0">
                <a:solidFill>
                  <a:schemeClr val="bg1"/>
                </a:solidFill>
              </a:rPr>
            </a:br>
            <a:r>
              <a:rPr lang="en-GB" sz="4399" b="0" noProof="0" dirty="0">
                <a:solidFill>
                  <a:schemeClr val="bg1"/>
                </a:solidFill>
              </a:rPr>
              <a:t>do not use them. These layouts </a:t>
            </a:r>
            <a:r>
              <a:rPr lang="en-GB" sz="4399" b="1" i="1" u="none" noProof="0" dirty="0">
                <a:solidFill>
                  <a:schemeClr val="bg1"/>
                </a:solidFill>
              </a:rPr>
              <a:t>are not </a:t>
            </a:r>
            <a:r>
              <a:rPr lang="en-GB" sz="4399" b="0" noProof="0" dirty="0">
                <a:solidFill>
                  <a:schemeClr val="bg1"/>
                </a:solidFill>
              </a:rPr>
              <a:t>part of our corporate template.</a:t>
            </a:r>
            <a:br>
              <a:rPr lang="en-GB" sz="2799" b="0" noProof="0" dirty="0">
                <a:solidFill>
                  <a:schemeClr val="bg1"/>
                </a:solidFill>
              </a:rPr>
            </a:br>
            <a:br>
              <a:rPr lang="en-GB" sz="2799" b="0" noProof="0" dirty="0">
                <a:solidFill>
                  <a:schemeClr val="bg1"/>
                </a:solidFill>
              </a:rPr>
            </a:br>
            <a:endParaRPr lang="en-GB" sz="2799"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796" b="1" i="1" noProof="0" dirty="0">
                <a:solidFill>
                  <a:schemeClr val="bg1"/>
                </a:solidFill>
              </a:rPr>
              <a:t>Do not use </a:t>
            </a:r>
            <a:endParaRPr lang="en-GB" sz="2399"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999"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999" b="0" noProof="0" dirty="0">
                <a:solidFill>
                  <a:schemeClr val="bg1"/>
                </a:solidFill>
              </a:rPr>
              <a:t>Also notice: Layouts after this might contain potential confidential information.</a:t>
            </a:r>
            <a:br>
              <a:rPr lang="en-GB" sz="1799" b="0" noProof="0" dirty="0">
                <a:solidFill>
                  <a:schemeClr val="bg1"/>
                </a:solidFill>
              </a:rPr>
            </a:br>
            <a:endParaRPr lang="en-GB" sz="1799"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528412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1951709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3" y="6057019"/>
            <a:ext cx="1905001" cy="42638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76289474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73646125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159573543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37659832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116533427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dirty="0"/>
              <a:t>Click to add title, tab for first line indent</a:t>
            </a:r>
            <a:endParaRPr lang="en-GB" dirty="0"/>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dirty="0"/>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9011652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15878473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30141178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45533452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665584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418555911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88335164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10586151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1656886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76709268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321396466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086430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172677291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340751722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85617363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356005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427953787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22970104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64695202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265669500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dirty="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dirty="0"/>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400871100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dirty="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173968260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dirty="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dirty="0"/>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39029150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72947774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324582858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58985488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363001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3954495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347417827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171725077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dirty="0"/>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306177559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dirty="0"/>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18149968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5768477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325564045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 </a:t>
            </a:r>
            <a:r>
              <a:rPr lang="en-GB" sz="900" b="1" noProof="0" dirty="0">
                <a:solidFill>
                  <a:srgbClr val="000000"/>
                </a:solidFill>
                <a:latin typeface="+mn-lt"/>
                <a:ea typeface="Times New Roman" panose="02020603050405020304" pitchFamily="18" charset="0"/>
              </a:rPr>
              <a:t>Insert copied picture</a:t>
            </a:r>
            <a:endParaRPr lang="en-GB" altLang="da-DK" sz="900" noProof="0" dirty="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User guide – delete before use</a:t>
            </a:r>
            <a:endParaRPr lang="en-GB" sz="1800" noProof="0" dirty="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dirty="0">
                <a:solidFill>
                  <a:srgbClr val="000000"/>
                </a:solidFill>
                <a:latin typeface="+mn-lt"/>
                <a:ea typeface="Times New Roman" panose="02020603050405020304" pitchFamily="18" charset="0"/>
              </a:rPr>
              <a:t>Insert</a:t>
            </a:r>
            <a:r>
              <a:rPr lang="en-GB" sz="900" b="1" dirty="0">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dirty="0">
                <a:solidFill>
                  <a:srgbClr val="000000"/>
                </a:solidFill>
                <a:latin typeface="+mn-lt"/>
                <a:ea typeface="Times New Roman" panose="02020603050405020304" pitchFamily="18" charset="0"/>
              </a:rPr>
              <a:t>1</a:t>
            </a:r>
            <a:r>
              <a:rPr lang="en-GB" sz="900" b="1" noProof="0" dirty="0">
                <a:solidFill>
                  <a:srgbClr val="000000"/>
                </a:solidFill>
                <a:latin typeface="+mn-lt"/>
                <a:ea typeface="Times New Roman" panose="02020603050405020304" pitchFamily="18" charset="0"/>
              </a:rPr>
              <a:t>. </a:t>
            </a:r>
            <a:r>
              <a:rPr lang="en-GB" sz="900" noProof="0" dirty="0">
                <a:solidFill>
                  <a:srgbClr val="000000"/>
                </a:solidFill>
                <a:latin typeface="+mn-lt"/>
                <a:ea typeface="Times New Roman" panose="02020603050405020304" pitchFamily="18" charset="0"/>
              </a:rPr>
              <a:t>Click on the arrow next to </a:t>
            </a:r>
            <a:r>
              <a:rPr lang="en-GB" sz="900" b="1" noProof="0" dirty="0">
                <a:solidFill>
                  <a:srgbClr val="000000"/>
                </a:solidFill>
                <a:latin typeface="+mn-lt"/>
                <a:ea typeface="Times New Roman" panose="02020603050405020304" pitchFamily="18" charset="0"/>
              </a:rPr>
              <a:t>Layout</a:t>
            </a:r>
            <a:br>
              <a:rPr lang="en-GB" sz="900" b="1"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to view a dropdown menu of possible  layouts</a:t>
            </a:r>
            <a:endParaRPr lang="en-GB" sz="900" noProof="0" dirty="0">
              <a:latin typeface="+mn-lt"/>
              <a:ea typeface="Times New Roman" panose="02020603050405020304" pitchFamily="18" charset="0"/>
            </a:endParaRPr>
          </a:p>
          <a:p>
            <a:pPr marL="0" indent="0">
              <a:spcAft>
                <a:spcPts val="0"/>
              </a:spcAft>
              <a:buFont typeface="+mj-lt"/>
              <a:buNone/>
            </a:pPr>
            <a:r>
              <a:rPr lang="en-GB" sz="900" b="1" noProof="0" dirty="0">
                <a:solidFill>
                  <a:srgbClr val="000000"/>
                </a:solidFill>
                <a:latin typeface="+mn-lt"/>
                <a:ea typeface="Times New Roman" panose="02020603050405020304" pitchFamily="18" charset="0"/>
              </a:rPr>
              <a:t>2. </a:t>
            </a:r>
            <a:r>
              <a:rPr lang="en-GB" sz="900" noProof="0" dirty="0">
                <a:solidFill>
                  <a:srgbClr val="000000"/>
                </a:solidFill>
                <a:latin typeface="+mn-lt"/>
                <a:ea typeface="Times New Roman" panose="02020603050405020304" pitchFamily="18" charset="0"/>
              </a:rPr>
              <a:t>Click on the layout you prefer and it</a:t>
            </a:r>
            <a:br>
              <a:rPr lang="en-GB" sz="900"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18320030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83920377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a:t>
            </a:r>
            <a:r>
              <a:rPr lang="en-GB" dirty="0" err="1"/>
              <a:t>Templafy</a:t>
            </a:r>
            <a:endParaRPr lang="en-GB" dirty="0"/>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a:p>
        </p:txBody>
      </p:sp>
      <p:sp>
        <p:nvSpPr>
          <p:cNvPr id="10" name="Logo Placeholder 9"/>
          <p:cNvSpPr>
            <a:spLocks noGrp="1"/>
          </p:cNvSpPr>
          <p:nvPr>
            <p:ph type="body" sz="quarter" idx="14" hasCustomPrompt="1"/>
          </p:nvPr>
        </p:nvSpPr>
        <p:spPr>
          <a:xfrm>
            <a:off x="9784233" y="6057019"/>
            <a:ext cx="1905001" cy="426384"/>
          </a:xfrm>
          <a:blipFill>
            <a:blip r:embed="rId2"/>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9919736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280623314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2713533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364009207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238774198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a:t>Click to add title, tab for first line indent</a:t>
            </a:r>
            <a:endParaRPr lang="en-GB"/>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458325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5396548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57992191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68551534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10181579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62877633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41739349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25224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dirty="0"/>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a:t>Click to add text</a:t>
            </a:r>
            <a:endParaRPr lang="en-GB"/>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97236679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a:t>Click to add text</a:t>
            </a:r>
            <a:endParaRPr lang="en-GB"/>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56234522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a:t>Click to add </a:t>
            </a:r>
            <a:r>
              <a:rPr lang="en-GB"/>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257273427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a:t>Click to add text</a:t>
            </a:r>
          </a:p>
          <a:p>
            <a:pPr lvl="1"/>
            <a:r>
              <a:rPr lang="en-GB" noProof="0"/>
              <a:t>2</a:t>
            </a:r>
          </a:p>
          <a:p>
            <a:pPr lvl="2"/>
            <a:r>
              <a:rPr lang="en-GB" noProof="0"/>
              <a:t>3</a:t>
            </a:r>
          </a:p>
          <a:p>
            <a:pPr lvl="3"/>
            <a:r>
              <a:rPr lang="en-GB" noProof="0"/>
              <a:t>4</a:t>
            </a:r>
          </a:p>
          <a:p>
            <a:pPr lvl="4"/>
            <a:r>
              <a:rPr lang="en-GB" noProof="0"/>
              <a:t>5</a:t>
            </a:r>
          </a:p>
          <a:p>
            <a:pPr lvl="5"/>
            <a:r>
              <a:rPr lang="en-GB" noProof="0"/>
              <a:t>6</a:t>
            </a:r>
            <a:endParaRPr lang="en-GB"/>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a:t>Click to add text</a:t>
            </a:r>
          </a:p>
          <a:p>
            <a:pPr lvl="1"/>
            <a:r>
              <a:rPr lang="en-GB" noProof="0"/>
              <a:t>1</a:t>
            </a:r>
          </a:p>
          <a:p>
            <a:pPr lvl="2"/>
            <a:r>
              <a:rPr lang="en-GB" noProof="0"/>
              <a:t>2</a:t>
            </a:r>
          </a:p>
          <a:p>
            <a:pPr lvl="3"/>
            <a:r>
              <a:rPr lang="en-GB" noProof="0"/>
              <a:t>3</a:t>
            </a:r>
            <a:endParaRPr lang="en-GB"/>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411497100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a:t>Click to add text</a:t>
            </a:r>
            <a:endParaRPr lang="en-GB"/>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a:t>Click to add text</a:t>
            </a:r>
            <a:endParaRPr lang="en-GB"/>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58868916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386551751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25150721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403717437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25028184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702538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dirty="0"/>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113911446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a:t>Click to add text</a:t>
            </a:r>
            <a:endParaRPr lang="en-US"/>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74840401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a:t>Click to add text</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07236071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08871724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235266704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5325078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3246339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96734426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149868984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4002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84796436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4132" y="6210985"/>
            <a:ext cx="1435438" cy="320697"/>
          </a:xfrm>
          <a:prstGeom prst="rect">
            <a:avLst/>
          </a:prstGeom>
        </p:spPr>
      </p:pic>
    </p:spTree>
    <p:extLst>
      <p:ext uri="{BB962C8B-B14F-4D97-AF65-F5344CB8AC3E}">
        <p14:creationId xmlns:p14="http://schemas.microsoft.com/office/powerpoint/2010/main" val="93418965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282793342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 </a:t>
            </a:r>
            <a:r>
              <a:rPr lang="en-GB" sz="900" b="1" noProof="0">
                <a:solidFill>
                  <a:srgbClr val="000000"/>
                </a:solidFill>
                <a:latin typeface="+mn-lt"/>
                <a:ea typeface="Times New Roman" panose="02020603050405020304" pitchFamily="18" charset="0"/>
              </a:rPr>
              <a:t>Insert copied picture</a:t>
            </a:r>
            <a:endParaRPr lang="en-GB" altLang="da-DK" sz="900" noProof="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GB" sz="1800" noProof="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a:solidFill>
                  <a:srgbClr val="000000"/>
                </a:solidFill>
                <a:latin typeface="+mn-lt"/>
                <a:ea typeface="Times New Roman" panose="02020603050405020304" pitchFamily="18" charset="0"/>
              </a:rPr>
              <a:t>Insert</a:t>
            </a:r>
            <a:r>
              <a:rPr lang="en-GB" sz="900" b="1">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a:solidFill>
                  <a:srgbClr val="000000"/>
                </a:solidFill>
                <a:latin typeface="+mn-lt"/>
                <a:ea typeface="Times New Roman" panose="02020603050405020304" pitchFamily="18" charset="0"/>
              </a:rPr>
              <a:t>1</a:t>
            </a:r>
            <a:r>
              <a:rPr lang="en-GB" sz="900" b="1" noProof="0">
                <a:solidFill>
                  <a:srgbClr val="000000"/>
                </a:solidFill>
                <a:latin typeface="+mn-lt"/>
                <a:ea typeface="Times New Roman" panose="02020603050405020304" pitchFamily="18" charset="0"/>
              </a:rPr>
              <a:t>. </a:t>
            </a:r>
            <a:r>
              <a:rPr lang="en-GB" sz="900" noProof="0">
                <a:solidFill>
                  <a:srgbClr val="000000"/>
                </a:solidFill>
                <a:latin typeface="+mn-lt"/>
                <a:ea typeface="Times New Roman" panose="02020603050405020304" pitchFamily="18" charset="0"/>
              </a:rPr>
              <a:t>Click on the arrow next to </a:t>
            </a:r>
            <a:r>
              <a:rPr lang="en-GB" sz="900" b="1" noProof="0">
                <a:solidFill>
                  <a:srgbClr val="000000"/>
                </a:solidFill>
                <a:latin typeface="+mn-lt"/>
                <a:ea typeface="Times New Roman" panose="02020603050405020304" pitchFamily="18" charset="0"/>
              </a:rPr>
              <a:t>Layout</a:t>
            </a:r>
            <a:br>
              <a:rPr lang="en-GB" sz="900" b="1"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to view a dropdown menu of possible  layouts</a:t>
            </a:r>
            <a:endParaRPr lang="en-GB" sz="900" noProof="0">
              <a:latin typeface="+mn-lt"/>
              <a:ea typeface="Times New Roman" panose="02020603050405020304" pitchFamily="18" charset="0"/>
            </a:endParaRPr>
          </a:p>
          <a:p>
            <a:pPr marL="0" indent="0">
              <a:spcAft>
                <a:spcPts val="0"/>
              </a:spcAft>
              <a:buFont typeface="+mj-lt"/>
              <a:buNone/>
            </a:pPr>
            <a:r>
              <a:rPr lang="en-GB" sz="900" b="1" noProof="0">
                <a:solidFill>
                  <a:srgbClr val="000000"/>
                </a:solidFill>
                <a:latin typeface="+mn-lt"/>
                <a:ea typeface="Times New Roman" panose="02020603050405020304" pitchFamily="18" charset="0"/>
              </a:rPr>
              <a:t>2. </a:t>
            </a:r>
            <a:r>
              <a:rPr lang="en-GB" sz="900" noProof="0">
                <a:solidFill>
                  <a:srgbClr val="000000"/>
                </a:solidFill>
                <a:latin typeface="+mn-lt"/>
                <a:ea typeface="Times New Roman" panose="02020603050405020304" pitchFamily="18" charset="0"/>
              </a:rPr>
              <a:t>Click on the layout you prefer and it</a:t>
            </a:r>
            <a:br>
              <a:rPr lang="en-GB" sz="900"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57291" y="4861989"/>
            <a:ext cx="593368" cy="192211"/>
          </a:xfrm>
          <a:prstGeom prst="rect">
            <a:avLst/>
          </a:prstGeom>
        </p:spPr>
      </p:pic>
      <p:pic>
        <p:nvPicPr>
          <p:cNvPr id="19" name="4 Reset"/>
          <p:cNvPicPr>
            <a:picLocks noChangeAspect="1"/>
          </p:cNvPicPr>
          <p:nvPr userDrawn="1"/>
        </p:nvPicPr>
        <p:blipFill>
          <a:blip r:embed="rId5"/>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a:srcRect l="1304" t="11451" r="30180" b="46035"/>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84654215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92959698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3" y="6057019"/>
            <a:ext cx="1905001" cy="42638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Nike - Maersk Sustainability | Feb 2022</a:t>
            </a:r>
            <a:endParaRPr lang="en-GB" dirty="0"/>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07933702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Nike - Maersk Sustainability | Feb 2022</a:t>
            </a:r>
            <a:endParaRPr lang="en-GB" dirty="0"/>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8653207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Nike - Maersk Sustainability | Feb 2022</a:t>
            </a:r>
            <a:endParaRPr lang="en-GB" dirty="0"/>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157554662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39981107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150695692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dirty="0"/>
              <a:t>Click to add title, tab for first line indent</a:t>
            </a:r>
            <a:endParaRPr lang="en-GB" dirty="0"/>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a:t>Nike - Maersk Sustainability | Feb 2022</a:t>
            </a:r>
            <a:endParaRPr lang="en-GB" dirty="0"/>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11637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67056343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403589071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368267160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7772118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8804210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4060277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58144127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9935037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97593878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350298168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349240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 </a:t>
            </a:r>
            <a:r>
              <a:rPr lang="en-GB" sz="900" b="1" noProof="0" dirty="0">
                <a:solidFill>
                  <a:srgbClr val="000000"/>
                </a:solidFill>
                <a:latin typeface="+mn-lt"/>
                <a:ea typeface="Times New Roman" panose="02020603050405020304" pitchFamily="18" charset="0"/>
              </a:rPr>
              <a:t>Insert copied picture</a:t>
            </a:r>
            <a:endParaRPr lang="en-GB" altLang="da-DK" sz="900" noProof="0" dirty="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User guide – delete before use</a:t>
            </a:r>
            <a:endParaRPr lang="en-GB" sz="1800" noProof="0" dirty="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dirty="0">
                <a:solidFill>
                  <a:srgbClr val="000000"/>
                </a:solidFill>
                <a:latin typeface="+mn-lt"/>
                <a:ea typeface="Times New Roman" panose="02020603050405020304" pitchFamily="18" charset="0"/>
              </a:rPr>
              <a:t>Insert</a:t>
            </a:r>
            <a:r>
              <a:rPr lang="en-GB" sz="900" b="1" dirty="0">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dirty="0">
                <a:solidFill>
                  <a:srgbClr val="000000"/>
                </a:solidFill>
                <a:latin typeface="+mn-lt"/>
                <a:ea typeface="Times New Roman" panose="02020603050405020304" pitchFamily="18" charset="0"/>
              </a:rPr>
              <a:t>1</a:t>
            </a:r>
            <a:r>
              <a:rPr lang="en-GB" sz="900" b="1" noProof="0" dirty="0">
                <a:solidFill>
                  <a:srgbClr val="000000"/>
                </a:solidFill>
                <a:latin typeface="+mn-lt"/>
                <a:ea typeface="Times New Roman" panose="02020603050405020304" pitchFamily="18" charset="0"/>
              </a:rPr>
              <a:t>. </a:t>
            </a:r>
            <a:r>
              <a:rPr lang="en-GB" sz="900" noProof="0" dirty="0">
                <a:solidFill>
                  <a:srgbClr val="000000"/>
                </a:solidFill>
                <a:latin typeface="+mn-lt"/>
                <a:ea typeface="Times New Roman" panose="02020603050405020304" pitchFamily="18" charset="0"/>
              </a:rPr>
              <a:t>Click on the arrow next to </a:t>
            </a:r>
            <a:r>
              <a:rPr lang="en-GB" sz="900" b="1" noProof="0" dirty="0">
                <a:solidFill>
                  <a:srgbClr val="000000"/>
                </a:solidFill>
                <a:latin typeface="+mn-lt"/>
                <a:ea typeface="Times New Roman" panose="02020603050405020304" pitchFamily="18" charset="0"/>
              </a:rPr>
              <a:t>Layout</a:t>
            </a:r>
            <a:br>
              <a:rPr lang="en-GB" sz="900" b="1"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to view a dropdown menu of possible  layouts</a:t>
            </a:r>
            <a:endParaRPr lang="en-GB" sz="900" noProof="0" dirty="0">
              <a:latin typeface="+mn-lt"/>
              <a:ea typeface="Times New Roman" panose="02020603050405020304" pitchFamily="18" charset="0"/>
            </a:endParaRPr>
          </a:p>
          <a:p>
            <a:pPr marL="0" indent="0">
              <a:spcAft>
                <a:spcPts val="0"/>
              </a:spcAft>
              <a:buFont typeface="+mj-lt"/>
              <a:buNone/>
            </a:pPr>
            <a:r>
              <a:rPr lang="en-GB" sz="900" b="1" noProof="0" dirty="0">
                <a:solidFill>
                  <a:srgbClr val="000000"/>
                </a:solidFill>
                <a:latin typeface="+mn-lt"/>
                <a:ea typeface="Times New Roman" panose="02020603050405020304" pitchFamily="18" charset="0"/>
              </a:rPr>
              <a:t>2. </a:t>
            </a:r>
            <a:r>
              <a:rPr lang="en-GB" sz="900" noProof="0" dirty="0">
                <a:solidFill>
                  <a:srgbClr val="000000"/>
                </a:solidFill>
                <a:latin typeface="+mn-lt"/>
                <a:ea typeface="Times New Roman" panose="02020603050405020304" pitchFamily="18" charset="0"/>
              </a:rPr>
              <a:t>Click on the layout you prefer and it</a:t>
            </a:r>
            <a:br>
              <a:rPr lang="en-GB" sz="900"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6694737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Nike - Maersk Sustainability | Feb 2022</a:t>
            </a:r>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115248008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Nike - Maersk Sustainability | Feb 2022</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378362581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8271536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393268591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59072324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401580942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Nike - Maersk Sustainability | Feb 2022</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418303908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dirty="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dirty="0"/>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Nike - Maersk Sustainability | Feb 2022</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8196910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dirty="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Nike - Maersk Sustainability | Feb 2022</a:t>
            </a:r>
            <a:endParaRPr lang="en-GB" dirty="0"/>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188284409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dirty="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dirty="0"/>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Nike - Maersk Sustainability | Feb 2022</a:t>
            </a:r>
            <a:endParaRPr lang="en-GB" dirty="0"/>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26721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99449803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249826291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38331036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Nike - Maersk Sustainability | Feb 2022</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381543678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Nike - Maersk Sustainability | Feb 2022</a:t>
            </a:r>
            <a:endParaRPr lang="en-GB" dirty="0"/>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347427262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Nike - Maersk Sustainability | Feb 2022</a:t>
            </a:r>
            <a:endParaRPr lang="en-GB" dirty="0"/>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409634018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a:t>Nike - Maersk Sustainability | Feb 2022</a:t>
            </a:r>
            <a:endParaRPr lang="en-GB" dirty="0"/>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54338161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10622825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Nike - Maersk Sustainability | Feb 2022</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84325018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 </a:t>
            </a:r>
            <a:r>
              <a:rPr lang="en-GB" sz="900" b="1" noProof="0" dirty="0">
                <a:solidFill>
                  <a:srgbClr val="000000"/>
                </a:solidFill>
                <a:latin typeface="+mn-lt"/>
                <a:ea typeface="Times New Roman" panose="02020603050405020304" pitchFamily="18" charset="0"/>
              </a:rPr>
              <a:t>Insert copied picture</a:t>
            </a:r>
            <a:endParaRPr lang="en-GB" altLang="da-DK" sz="900" noProof="0" dirty="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User guide – delete before use</a:t>
            </a:r>
            <a:endParaRPr lang="en-GB" sz="1800" noProof="0" dirty="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dirty="0">
                <a:solidFill>
                  <a:srgbClr val="000000"/>
                </a:solidFill>
                <a:latin typeface="+mn-lt"/>
                <a:ea typeface="Times New Roman" panose="02020603050405020304" pitchFamily="18" charset="0"/>
              </a:rPr>
              <a:t>Insert</a:t>
            </a:r>
            <a:r>
              <a:rPr lang="en-GB" sz="900" b="1" dirty="0">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dirty="0">
                <a:solidFill>
                  <a:srgbClr val="000000"/>
                </a:solidFill>
                <a:latin typeface="+mn-lt"/>
                <a:ea typeface="Times New Roman" panose="02020603050405020304" pitchFamily="18" charset="0"/>
              </a:rPr>
              <a:t>1</a:t>
            </a:r>
            <a:r>
              <a:rPr lang="en-GB" sz="900" b="1" noProof="0" dirty="0">
                <a:solidFill>
                  <a:srgbClr val="000000"/>
                </a:solidFill>
                <a:latin typeface="+mn-lt"/>
                <a:ea typeface="Times New Roman" panose="02020603050405020304" pitchFamily="18" charset="0"/>
              </a:rPr>
              <a:t>. </a:t>
            </a:r>
            <a:r>
              <a:rPr lang="en-GB" sz="900" noProof="0" dirty="0">
                <a:solidFill>
                  <a:srgbClr val="000000"/>
                </a:solidFill>
                <a:latin typeface="+mn-lt"/>
                <a:ea typeface="Times New Roman" panose="02020603050405020304" pitchFamily="18" charset="0"/>
              </a:rPr>
              <a:t>Click on the arrow next to </a:t>
            </a:r>
            <a:r>
              <a:rPr lang="en-GB" sz="900" b="1" noProof="0" dirty="0">
                <a:solidFill>
                  <a:srgbClr val="000000"/>
                </a:solidFill>
                <a:latin typeface="+mn-lt"/>
                <a:ea typeface="Times New Roman" panose="02020603050405020304" pitchFamily="18" charset="0"/>
              </a:rPr>
              <a:t>Layout</a:t>
            </a:r>
            <a:br>
              <a:rPr lang="en-GB" sz="900" b="1"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to view a dropdown menu of possible  layouts</a:t>
            </a:r>
            <a:endParaRPr lang="en-GB" sz="900" noProof="0" dirty="0">
              <a:latin typeface="+mn-lt"/>
              <a:ea typeface="Times New Roman" panose="02020603050405020304" pitchFamily="18" charset="0"/>
            </a:endParaRPr>
          </a:p>
          <a:p>
            <a:pPr marL="0" indent="0">
              <a:spcAft>
                <a:spcPts val="0"/>
              </a:spcAft>
              <a:buFont typeface="+mj-lt"/>
              <a:buNone/>
            </a:pPr>
            <a:r>
              <a:rPr lang="en-GB" sz="900" b="1" noProof="0" dirty="0">
                <a:solidFill>
                  <a:srgbClr val="000000"/>
                </a:solidFill>
                <a:latin typeface="+mn-lt"/>
                <a:ea typeface="Times New Roman" panose="02020603050405020304" pitchFamily="18" charset="0"/>
              </a:rPr>
              <a:t>2. </a:t>
            </a:r>
            <a:r>
              <a:rPr lang="en-GB" sz="900" noProof="0" dirty="0">
                <a:solidFill>
                  <a:srgbClr val="000000"/>
                </a:solidFill>
                <a:latin typeface="+mn-lt"/>
                <a:ea typeface="Times New Roman" panose="02020603050405020304" pitchFamily="18" charset="0"/>
              </a:rPr>
              <a:t>Click on the layout you prefer and it</a:t>
            </a:r>
            <a:br>
              <a:rPr lang="en-GB" sz="900"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Nike - Maersk Sustainability | Feb 2022</a:t>
            </a:r>
            <a:endParaRPr lang="en-GB" dirty="0"/>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555933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a:t>Click to add title</a:t>
            </a:r>
          </a:p>
        </p:txBody>
      </p:sp>
      <p:sp>
        <p:nvSpPr>
          <p:cNvPr id="10" name="Logo Placeholder 9"/>
          <p:cNvSpPr>
            <a:spLocks noGrp="1"/>
          </p:cNvSpPr>
          <p:nvPr>
            <p:ph type="body" sz="quarter" idx="14" hasCustomPrompt="1"/>
          </p:nvPr>
        </p:nvSpPr>
        <p:spPr>
          <a:xfrm>
            <a:off x="9784233" y="6057019"/>
            <a:ext cx="1905001" cy="42638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294378206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Tree>
    <p:extLst>
      <p:ext uri="{BB962C8B-B14F-4D97-AF65-F5344CB8AC3E}">
        <p14:creationId xmlns:p14="http://schemas.microsoft.com/office/powerpoint/2010/main" val="46720770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pic>
        <p:nvPicPr>
          <p:cNvPr id="8" name="Picture 7">
            <a:extLst>
              <a:ext uri="{FF2B5EF4-FFF2-40B4-BE49-F238E27FC236}">
                <a16:creationId xmlns:a16="http://schemas.microsoft.com/office/drawing/2014/main" id="{18611E8F-0D30-4937-9DDF-C02B3B67E0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5324" cy="6871119"/>
          </a:xfrm>
          <a:prstGeom prst="rect">
            <a:avLst/>
          </a:prstGeom>
        </p:spPr>
      </p:pic>
    </p:spTree>
    <p:extLst>
      <p:ext uri="{BB962C8B-B14F-4D97-AF65-F5344CB8AC3E}">
        <p14:creationId xmlns:p14="http://schemas.microsoft.com/office/powerpoint/2010/main" val="234809461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a:t>
            </a:r>
            <a:r>
              <a:rPr lang="en-GB" dirty="0" err="1"/>
              <a:t>Templafy</a:t>
            </a:r>
            <a:endParaRPr lang="en-GB" dirty="0"/>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a:p>
        </p:txBody>
      </p:sp>
      <p:sp>
        <p:nvSpPr>
          <p:cNvPr id="10" name="Logo Placeholder 9"/>
          <p:cNvSpPr>
            <a:spLocks noGrp="1"/>
          </p:cNvSpPr>
          <p:nvPr>
            <p:ph type="body" sz="quarter" idx="14" hasCustomPrompt="1"/>
          </p:nvPr>
        </p:nvSpPr>
        <p:spPr>
          <a:xfrm>
            <a:off x="9784233" y="6057019"/>
            <a:ext cx="1905001" cy="42638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US"/>
              <a:t>Home Depot - Maersk Sustainability | Feb 2022</a:t>
            </a:r>
            <a:endParaRPr lang="en-GB"/>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67347246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US"/>
              <a:t>Home Depot - Maersk Sustainability | Feb 2022</a:t>
            </a:r>
            <a:endParaRPr lang="en-GB"/>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46602546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US"/>
              <a:t>Home Depot - Maersk Sustainability | Feb 2022</a:t>
            </a:r>
            <a:endParaRPr lang="en-GB"/>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310444605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404084717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270812148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a:t>Click to add title, tab for first line indent</a:t>
            </a:r>
            <a:endParaRPr lang="en-GB"/>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US"/>
              <a:t>Home Depot - Maersk Sustainability | Feb 2022</a:t>
            </a:r>
            <a:endParaRPr lang="en-GB"/>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381653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47643254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548971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a:t>Click here and insert picture via Templafy</a:t>
            </a:r>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275664489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31925802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33378468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0274314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85164990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1375880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a:t>Click to add text</a:t>
            </a:r>
            <a:endParaRPr lang="en-GB"/>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71331233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a:t>Click to add text</a:t>
            </a:r>
            <a:endParaRPr lang="en-GB"/>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268606937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a:t>Click to add </a:t>
            </a:r>
            <a:r>
              <a:rPr lang="en-GB"/>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225984428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a:t>Click to add text</a:t>
            </a:r>
          </a:p>
          <a:p>
            <a:pPr lvl="1"/>
            <a:r>
              <a:rPr lang="en-GB" noProof="0"/>
              <a:t>2</a:t>
            </a:r>
          </a:p>
          <a:p>
            <a:pPr lvl="2"/>
            <a:r>
              <a:rPr lang="en-GB" noProof="0"/>
              <a:t>3</a:t>
            </a:r>
          </a:p>
          <a:p>
            <a:pPr lvl="3"/>
            <a:r>
              <a:rPr lang="en-GB" noProof="0"/>
              <a:t>4</a:t>
            </a:r>
          </a:p>
          <a:p>
            <a:pPr lvl="4"/>
            <a:r>
              <a:rPr lang="en-GB" noProof="0"/>
              <a:t>5</a:t>
            </a:r>
          </a:p>
          <a:p>
            <a:pPr lvl="5"/>
            <a:r>
              <a:rPr lang="en-GB" noProof="0"/>
              <a:t>6</a:t>
            </a:r>
            <a:endParaRPr lang="en-GB"/>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a:t>Click to add text</a:t>
            </a:r>
          </a:p>
          <a:p>
            <a:pPr lvl="1"/>
            <a:r>
              <a:rPr lang="en-GB" noProof="0"/>
              <a:t>1</a:t>
            </a:r>
          </a:p>
          <a:p>
            <a:pPr lvl="2"/>
            <a:r>
              <a:rPr lang="en-GB" noProof="0"/>
              <a:t>2</a:t>
            </a:r>
          </a:p>
          <a:p>
            <a:pPr lvl="3"/>
            <a:r>
              <a:rPr lang="en-GB" noProof="0"/>
              <a:t>3</a:t>
            </a:r>
            <a:endParaRPr lang="en-GB"/>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US"/>
              <a:t>Home Depot - Maersk Sustainability | Feb 2022</a:t>
            </a:r>
            <a:endParaRPr lang="en-GB"/>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410523042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a:t>Click to add text</a:t>
            </a:r>
            <a:endParaRPr lang="en-GB"/>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a:t>Click to add text</a:t>
            </a:r>
            <a:endParaRPr lang="en-GB"/>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US"/>
              <a:t>Home Depot - Maersk Sustainability | Feb 2022</a:t>
            </a:r>
            <a:endParaRPr lang="en-GB"/>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409680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198317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a:t>Click to add title</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175512387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59787394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140211046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82464092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86080292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US"/>
              <a:t>Home Depot - Maersk Sustainability | Feb 2022</a:t>
            </a:r>
            <a:endParaRPr lang="en-GB"/>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29148298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US"/>
              <a:t>Home Depot - Maersk Sustainability | Feb 2022</a:t>
            </a:r>
            <a:endParaRPr lang="en-GB"/>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84054391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a:t>Click to add text</a:t>
            </a:r>
            <a:endParaRPr lang="en-US"/>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US"/>
              <a:t>Home Depot - Maersk Sustainability | Feb 2022</a:t>
            </a:r>
            <a:endParaRPr lang="en-GB"/>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190215173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a:t>Click to add text</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US"/>
              <a:t>Home Depot - Maersk Sustainability | Feb 2022</a:t>
            </a:r>
            <a:endParaRPr lang="en-GB"/>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76924384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08060732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000469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408145136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7840296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US"/>
              <a:t>Home Depot - Maersk Sustainability | Feb 2022</a:t>
            </a:r>
            <a:endParaRPr lang="en-GB"/>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250726528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US"/>
              <a:t>Home Depot - Maersk Sustainability | Feb 2022</a:t>
            </a:r>
            <a:endParaRPr lang="en-GB"/>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51945714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US"/>
              <a:t>Home Depot - Maersk Sustainability | Feb 2022</a:t>
            </a:r>
            <a:endParaRPr lang="en-GB"/>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00036683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US"/>
              <a:t>Home Depot - Maersk Sustainability | Feb 2022</a:t>
            </a:r>
            <a:endParaRPr lang="en-GB"/>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77683758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4132" y="6210985"/>
            <a:ext cx="1435438" cy="320697"/>
          </a:xfrm>
          <a:prstGeom prst="rect">
            <a:avLst/>
          </a:prstGeom>
        </p:spPr>
      </p:pic>
    </p:spTree>
    <p:extLst>
      <p:ext uri="{BB962C8B-B14F-4D97-AF65-F5344CB8AC3E}">
        <p14:creationId xmlns:p14="http://schemas.microsoft.com/office/powerpoint/2010/main" val="385849542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US"/>
              <a:t>Home Depot - Maersk Sustainability | Feb 2022</a:t>
            </a:r>
            <a:endParaRPr lang="en-GB"/>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353292488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 </a:t>
            </a:r>
            <a:r>
              <a:rPr lang="en-GB" sz="900" b="1" noProof="0">
                <a:solidFill>
                  <a:srgbClr val="000000"/>
                </a:solidFill>
                <a:latin typeface="+mn-lt"/>
                <a:ea typeface="Times New Roman" panose="02020603050405020304" pitchFamily="18" charset="0"/>
              </a:rPr>
              <a:t>Insert copied picture</a:t>
            </a:r>
            <a:endParaRPr lang="en-GB" altLang="da-DK" sz="900" noProof="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GB" sz="1800" noProof="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a:solidFill>
                  <a:srgbClr val="000000"/>
                </a:solidFill>
                <a:latin typeface="+mn-lt"/>
                <a:ea typeface="Times New Roman" panose="02020603050405020304" pitchFamily="18" charset="0"/>
              </a:rPr>
              <a:t>Insert</a:t>
            </a:r>
            <a:r>
              <a:rPr lang="en-GB" sz="900" b="1">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a:solidFill>
                  <a:srgbClr val="000000"/>
                </a:solidFill>
                <a:latin typeface="+mn-lt"/>
                <a:ea typeface="Times New Roman" panose="02020603050405020304" pitchFamily="18" charset="0"/>
              </a:rPr>
              <a:t>1</a:t>
            </a:r>
            <a:r>
              <a:rPr lang="en-GB" sz="900" b="1" noProof="0">
                <a:solidFill>
                  <a:srgbClr val="000000"/>
                </a:solidFill>
                <a:latin typeface="+mn-lt"/>
                <a:ea typeface="Times New Roman" panose="02020603050405020304" pitchFamily="18" charset="0"/>
              </a:rPr>
              <a:t>. </a:t>
            </a:r>
            <a:r>
              <a:rPr lang="en-GB" sz="900" noProof="0">
                <a:solidFill>
                  <a:srgbClr val="000000"/>
                </a:solidFill>
                <a:latin typeface="+mn-lt"/>
                <a:ea typeface="Times New Roman" panose="02020603050405020304" pitchFamily="18" charset="0"/>
              </a:rPr>
              <a:t>Click on the arrow next to </a:t>
            </a:r>
            <a:r>
              <a:rPr lang="en-GB" sz="900" b="1" noProof="0">
                <a:solidFill>
                  <a:srgbClr val="000000"/>
                </a:solidFill>
                <a:latin typeface="+mn-lt"/>
                <a:ea typeface="Times New Roman" panose="02020603050405020304" pitchFamily="18" charset="0"/>
              </a:rPr>
              <a:t>Layout</a:t>
            </a:r>
            <a:br>
              <a:rPr lang="en-GB" sz="900" b="1"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to view a dropdown menu of possible  layouts</a:t>
            </a:r>
            <a:endParaRPr lang="en-GB" sz="900" noProof="0">
              <a:latin typeface="+mn-lt"/>
              <a:ea typeface="Times New Roman" panose="02020603050405020304" pitchFamily="18" charset="0"/>
            </a:endParaRPr>
          </a:p>
          <a:p>
            <a:pPr marL="0" indent="0">
              <a:spcAft>
                <a:spcPts val="0"/>
              </a:spcAft>
              <a:buFont typeface="+mj-lt"/>
              <a:buNone/>
            </a:pPr>
            <a:r>
              <a:rPr lang="en-GB" sz="900" b="1" noProof="0">
                <a:solidFill>
                  <a:srgbClr val="000000"/>
                </a:solidFill>
                <a:latin typeface="+mn-lt"/>
                <a:ea typeface="Times New Roman" panose="02020603050405020304" pitchFamily="18" charset="0"/>
              </a:rPr>
              <a:t>2. </a:t>
            </a:r>
            <a:r>
              <a:rPr lang="en-GB" sz="900" noProof="0">
                <a:solidFill>
                  <a:srgbClr val="000000"/>
                </a:solidFill>
                <a:latin typeface="+mn-lt"/>
                <a:ea typeface="Times New Roman" panose="02020603050405020304" pitchFamily="18" charset="0"/>
              </a:rPr>
              <a:t>Click on the layout you prefer and it</a:t>
            </a:r>
            <a:br>
              <a:rPr lang="en-GB" sz="900"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US"/>
              <a:t>Home Depot - Maersk Sustainability | Feb 2022</a:t>
            </a:r>
            <a:endParaRPr lang="en-GB"/>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59839000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US"/>
              <a:t>Home Depot - Maersk Sustainability | Feb 2022</a:t>
            </a:r>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50304595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282DCBF-A6E2-419A-BC76-5FA858887FBC}"/>
              </a:ext>
            </a:extLst>
          </p:cNvPr>
          <p:cNvGraphicFramePr>
            <a:graphicFrameLocks noChangeAspect="1"/>
          </p:cNvGraphicFramePr>
          <p:nvPr userDrawn="1">
            <p:custDataLst>
              <p:tags r:id="rId1"/>
            </p:custDataLst>
            <p:extLst>
              <p:ext uri="{D42A27DB-BD31-4B8C-83A1-F6EECF244321}">
                <p14:modId xmlns:p14="http://schemas.microsoft.com/office/powerpoint/2010/main" val="1815125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E282DCBF-A6E2-419A-BC76-5FA858887F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rtl="0">
              <a:buNone/>
              <a:defRPr sz="1200">
                <a:solidFill>
                  <a:schemeClr val="bg1"/>
                </a:solidFill>
              </a:defRPr>
            </a:lvl1pPr>
          </a:lstStyle>
          <a:p>
            <a:r>
              <a:rPr lang="en-US"/>
              <a:t>Click here and insert picture via Templafy</a:t>
            </a:r>
          </a:p>
        </p:txBody>
      </p:sp>
      <p:sp>
        <p:nvSpPr>
          <p:cNvPr id="2" name="Title 1"/>
          <p:cNvSpPr>
            <a:spLocks noGrp="1"/>
          </p:cNvSpPr>
          <p:nvPr>
            <p:ph type="ctrTitle" hasCustomPrompt="1"/>
          </p:nvPr>
        </p:nvSpPr>
        <p:spPr>
          <a:xfrm>
            <a:off x="500063" y="2492375"/>
            <a:ext cx="5595937" cy="1816100"/>
          </a:xfrm>
        </p:spPr>
        <p:txBody>
          <a:bodyPr vert="horz" anchor="t"/>
          <a:lstStyle>
            <a:lvl1pPr algn="l" rtl="0">
              <a:defRPr sz="4000">
                <a:solidFill>
                  <a:schemeClr val="bg1"/>
                </a:solidFill>
              </a:defRPr>
            </a:lvl1pPr>
          </a:lstStyle>
          <a:p>
            <a:r>
              <a:rPr lang="en-US"/>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rtl="0">
              <a:buNone/>
              <a:defRPr sz="900">
                <a:solidFill>
                  <a:schemeClr val="bg1"/>
                </a:solidFill>
              </a:defRPr>
            </a:lvl1pPr>
          </a:lstStyle>
          <a:p>
            <a:pPr lvl="0"/>
            <a:r>
              <a:rPr lang="en-US"/>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rtl="0">
              <a:defRPr sz="900">
                <a:solidFill>
                  <a:schemeClr val="bg1"/>
                </a:solidFill>
              </a:defRPr>
            </a:lvl1pPr>
          </a:lstStyle>
          <a:p>
            <a:endParaRPr lang="en-US"/>
          </a:p>
        </p:txBody>
      </p:sp>
      <p:sp>
        <p:nvSpPr>
          <p:cNvPr id="10" name="Logo Placeholder 9"/>
          <p:cNvSpPr>
            <a:spLocks noGrp="1"/>
          </p:cNvSpPr>
          <p:nvPr>
            <p:ph type="body" sz="quarter" idx="14" hasCustomPrompt="1"/>
          </p:nvPr>
        </p:nvSpPr>
        <p:spPr>
          <a:xfrm>
            <a:off x="9784233" y="6057019"/>
            <a:ext cx="1905001" cy="426384"/>
          </a:xfrm>
          <a:blipFill>
            <a:blip r:embed="rId5"/>
            <a:stretch>
              <a:fillRect/>
            </a:stretch>
          </a:blipFill>
        </p:spPr>
        <p:txBody>
          <a:bodyPr/>
          <a:lstStyle>
            <a:lvl1pPr marL="0" indent="0" rtl="0">
              <a:buNone/>
              <a:defRPr sz="100">
                <a:noFill/>
              </a:defRPr>
            </a:lvl1pPr>
            <a:lvl2pPr>
              <a:defRPr sz="100"/>
            </a:lvl2pPr>
            <a:lvl3pPr>
              <a:defRPr sz="100"/>
            </a:lvl3pPr>
            <a:lvl4pPr>
              <a:defRPr sz="100"/>
            </a:lvl4pPr>
            <a:lvl5pPr>
              <a:defRPr sz="100"/>
            </a:lvl5pPr>
          </a:lstStyle>
          <a:p>
            <a:pPr lvl="0"/>
            <a:r>
              <a:rPr lang="en-US"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rtl="0">
              <a:defRPr sz="100">
                <a:noFill/>
              </a:defRPr>
            </a:lvl1pPr>
          </a:lstStyle>
          <a:p>
            <a:r>
              <a:rPr lang="en-US"/>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rtl="0">
              <a:defRPr sz="100">
                <a:noFill/>
              </a:defRPr>
            </a:lvl1pPr>
          </a:lstStyle>
          <a:p>
            <a:r>
              <a:rPr lang="en-US"/>
              <a:t>.</a:t>
            </a:r>
          </a:p>
        </p:txBody>
      </p:sp>
    </p:spTree>
    <p:extLst>
      <p:ext uri="{BB962C8B-B14F-4D97-AF65-F5344CB8AC3E}">
        <p14:creationId xmlns:p14="http://schemas.microsoft.com/office/powerpoint/2010/main" val="137084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298142540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5C2423-4E47-4038-9F3D-0595A5827F7A}"/>
              </a:ext>
            </a:extLst>
          </p:cNvPr>
          <p:cNvGraphicFramePr>
            <a:graphicFrameLocks noChangeAspect="1"/>
          </p:cNvGraphicFramePr>
          <p:nvPr userDrawn="1">
            <p:custDataLst>
              <p:tags r:id="rId1"/>
            </p:custDataLst>
            <p:extLst>
              <p:ext uri="{D42A27DB-BD31-4B8C-83A1-F6EECF244321}">
                <p14:modId xmlns:p14="http://schemas.microsoft.com/office/powerpoint/2010/main" val="2355207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1F5C2423-4E47-4038-9F3D-0595A5827F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500063" y="2732088"/>
            <a:ext cx="5473700" cy="1816100"/>
          </a:xfrm>
        </p:spPr>
        <p:txBody>
          <a:bodyPr vert="horz" anchor="t"/>
          <a:lstStyle>
            <a:lvl1pPr algn="l" rtl="0">
              <a:defRPr sz="4000">
                <a:solidFill>
                  <a:schemeClr val="tx1"/>
                </a:solidFill>
              </a:defRPr>
            </a:lvl1pPr>
          </a:lstStyle>
          <a:p>
            <a:r>
              <a:rPr lang="en-US"/>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rtl="0">
              <a:buNone/>
              <a:defRPr sz="1200">
                <a:solidFill>
                  <a:schemeClr val="tx1"/>
                </a:solidFill>
              </a:defRPr>
            </a:lvl1pPr>
          </a:lstStyle>
          <a:p>
            <a:r>
              <a:rPr lang="en-US"/>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rtl="0">
              <a:buNone/>
              <a:defRPr sz="900">
                <a:solidFill>
                  <a:schemeClr val="tx1"/>
                </a:solidFill>
              </a:defRPr>
            </a:lvl1pPr>
          </a:lstStyle>
          <a:p>
            <a:pPr lvl="0"/>
            <a:r>
              <a:rPr lang="en-US"/>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rtl="0">
              <a:defRPr sz="900">
                <a:solidFill>
                  <a:schemeClr val="tx1"/>
                </a:solidFill>
              </a:defRPr>
            </a:lvl1pPr>
          </a:lstStyle>
          <a:p>
            <a:endParaRPr lang="en-US"/>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rtl="0">
              <a:defRPr sz="100">
                <a:noFill/>
              </a:defRPr>
            </a:lvl1pPr>
          </a:lstStyle>
          <a:p>
            <a:r>
              <a:rPr lang="en-US"/>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rtl="0">
              <a:defRPr sz="100">
                <a:noFill/>
              </a:defRPr>
            </a:lvl1pPr>
          </a:lstStyle>
          <a:p>
            <a:r>
              <a:rPr lang="en-US"/>
              <a:t>.</a:t>
            </a:r>
          </a:p>
        </p:txBody>
      </p:sp>
    </p:spTree>
    <p:extLst>
      <p:ext uri="{BB962C8B-B14F-4D97-AF65-F5344CB8AC3E}">
        <p14:creationId xmlns:p14="http://schemas.microsoft.com/office/powerpoint/2010/main" val="189548537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50D319-C2FD-4227-A710-DBCB9A1F6F41}"/>
              </a:ext>
            </a:extLst>
          </p:cNvPr>
          <p:cNvGraphicFramePr>
            <a:graphicFrameLocks noChangeAspect="1"/>
          </p:cNvGraphicFramePr>
          <p:nvPr userDrawn="1">
            <p:custDataLst>
              <p:tags r:id="rId1"/>
            </p:custDataLst>
            <p:extLst>
              <p:ext uri="{D42A27DB-BD31-4B8C-83A1-F6EECF244321}">
                <p14:modId xmlns:p14="http://schemas.microsoft.com/office/powerpoint/2010/main" val="2285913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5E50D319-C2FD-4227-A710-DBCB9A1F6F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500063" y="2732088"/>
            <a:ext cx="5473700" cy="1816100"/>
          </a:xfrm>
        </p:spPr>
        <p:txBody>
          <a:bodyPr vert="horz" anchor="t"/>
          <a:lstStyle>
            <a:lvl1pPr algn="l" rtl="0">
              <a:defRPr sz="4000">
                <a:solidFill>
                  <a:schemeClr val="bg1"/>
                </a:solidFill>
              </a:defRPr>
            </a:lvl1pPr>
          </a:lstStyle>
          <a:p>
            <a:r>
              <a:rPr lang="en-US"/>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rtl="0">
              <a:buNone/>
              <a:defRPr sz="900">
                <a:solidFill>
                  <a:schemeClr val="bg1"/>
                </a:solidFill>
              </a:defRPr>
            </a:lvl1pPr>
          </a:lstStyle>
          <a:p>
            <a:pPr lvl="0"/>
            <a:r>
              <a:rPr lang="en-US"/>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rtl="0">
              <a:defRPr sz="900">
                <a:solidFill>
                  <a:schemeClr val="bg1"/>
                </a:solidFill>
              </a:defRPr>
            </a:lvl1pPr>
          </a:lstStyle>
          <a:p>
            <a:endParaRPr lang="en-US"/>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rtl="0">
              <a:defRPr sz="100">
                <a:noFill/>
              </a:defRPr>
            </a:lvl1pPr>
          </a:lstStyle>
          <a:p>
            <a:r>
              <a:rPr lang="en-US"/>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rtl="0">
              <a:defRPr sz="100">
                <a:noFill/>
              </a:defRPr>
            </a:lvl1pPr>
          </a:lstStyle>
          <a:p>
            <a:r>
              <a:rPr lang="en-US"/>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223197385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6A047D-E442-4141-8328-39FD1252C86A}"/>
              </a:ext>
            </a:extLst>
          </p:cNvPr>
          <p:cNvGraphicFramePr>
            <a:graphicFrameLocks noChangeAspect="1"/>
          </p:cNvGraphicFramePr>
          <p:nvPr userDrawn="1">
            <p:custDataLst>
              <p:tags r:id="rId1"/>
            </p:custDataLst>
            <p:extLst>
              <p:ext uri="{D42A27DB-BD31-4B8C-83A1-F6EECF244321}">
                <p14:modId xmlns:p14="http://schemas.microsoft.com/office/powerpoint/2010/main" val="2852312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196A047D-E442-4141-8328-39FD1252C8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190287" cy="930275"/>
          </a:xfrm>
        </p:spPr>
        <p:txBody>
          <a:bodyPr vert="horz"/>
          <a:lstStyle>
            <a:lvl1pPr rtl="0">
              <a:defRPr>
                <a:solidFill>
                  <a:schemeClr val="bg1"/>
                </a:solidFill>
              </a:defRPr>
            </a:lvl1pPr>
          </a:lstStyle>
          <a:p>
            <a:r>
              <a:rPr lang="en-US" noProof="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US" noProof="0"/>
              <a:t>1.00</a:t>
            </a:r>
          </a:p>
          <a:p>
            <a:pPr lvl="1"/>
            <a:r>
              <a:rPr lang="en-US" noProof="0"/>
              <a:t>2.00</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rtl="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rtl="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rtl="0">
              <a:lnSpc>
                <a:spcPct val="80000"/>
              </a:lnSpc>
              <a:spcBef>
                <a:spcPts val="0"/>
              </a:spcBef>
              <a:spcAft>
                <a:spcPts val="600"/>
              </a:spcAft>
              <a:buFont typeface="Arial" panose="020B0604020202020204" pitchFamily="34" charset="0"/>
              <a:buChar char="​"/>
              <a:defRPr sz="1600" b="0" i="0">
                <a:solidFill>
                  <a:schemeClr val="bg1"/>
                </a:solidFill>
              </a:defRPr>
            </a:lvl7pPr>
            <a:lvl8pPr marL="0" indent="0" rtl="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rtl="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rtl="0">
              <a:defRPr>
                <a:solidFill>
                  <a:schemeClr val="bg1"/>
                </a:solidFill>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rtl="0">
              <a:defRPr>
                <a:solidFill>
                  <a:schemeClr val="bg1"/>
                </a:solidFill>
              </a:defRPr>
            </a:lvl1pPr>
          </a:lstStyle>
          <a:p>
            <a:fld id="{43A204BC-C5BA-4EF4-ABC8-D45123A0C528}" type="slidenum">
              <a:rPr lang="en-US" smtClean="0"/>
              <a:pPr/>
              <a:t>‹#›</a:t>
            </a:fld>
            <a:endParaRPr lang="en-US"/>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rtl="0">
              <a:defRPr>
                <a:noFill/>
              </a:defRPr>
            </a:lvl1pPr>
          </a:lstStyle>
          <a:p>
            <a:endParaRPr lang="en-US"/>
          </a:p>
        </p:txBody>
      </p:sp>
    </p:spTree>
    <p:extLst>
      <p:ext uri="{BB962C8B-B14F-4D97-AF65-F5344CB8AC3E}">
        <p14:creationId xmlns:p14="http://schemas.microsoft.com/office/powerpoint/2010/main" val="244841437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975CCB-72B6-448B-95A9-C07125FEF1A4}"/>
              </a:ext>
            </a:extLst>
          </p:cNvPr>
          <p:cNvGraphicFramePr>
            <a:graphicFrameLocks noChangeAspect="1"/>
          </p:cNvGraphicFramePr>
          <p:nvPr userDrawn="1">
            <p:custDataLst>
              <p:tags r:id="rId1"/>
            </p:custDataLst>
            <p:extLst>
              <p:ext uri="{D42A27DB-BD31-4B8C-83A1-F6EECF244321}">
                <p14:modId xmlns:p14="http://schemas.microsoft.com/office/powerpoint/2010/main" val="2334997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8975CCB-72B6-448B-95A9-C07125FEF1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190287" cy="930275"/>
          </a:xfrm>
        </p:spPr>
        <p:txBody>
          <a:bodyPr vert="horz"/>
          <a:lstStyle>
            <a:lvl1pPr rtl="0">
              <a:defRPr>
                <a:solidFill>
                  <a:schemeClr val="tx1"/>
                </a:solidFill>
              </a:defRPr>
            </a:lvl1pPr>
          </a:lstStyle>
          <a:p>
            <a:r>
              <a:rPr lang="en-US" noProof="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US" noProof="0"/>
              <a:t>1.00</a:t>
            </a:r>
          </a:p>
          <a:p>
            <a:pPr lvl="1"/>
            <a:r>
              <a:rPr lang="en-US" noProof="0"/>
              <a:t>2.00</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rtl="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rtl="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rtl="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rtl="0">
              <a:lnSpc>
                <a:spcPct val="80000"/>
              </a:lnSpc>
              <a:spcBef>
                <a:spcPts val="0"/>
              </a:spcBef>
              <a:spcAft>
                <a:spcPts val="600"/>
              </a:spcAft>
              <a:buFont typeface="Arial" panose="020B0604020202020204" pitchFamily="34" charset="0"/>
              <a:buChar char="​"/>
              <a:defRPr sz="1600" b="0" i="0">
                <a:solidFill>
                  <a:schemeClr val="tx1"/>
                </a:solidFill>
              </a:defRPr>
            </a:lvl7pPr>
            <a:lvl8pPr marL="0" indent="0" rtl="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rtl="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rtl="0">
              <a:defRPr>
                <a:solidFill>
                  <a:schemeClr val="tx1"/>
                </a:solidFill>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rtl="0">
              <a:defRPr>
                <a:solidFill>
                  <a:schemeClr val="tx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rtl="0">
              <a:defRPr>
                <a:noFill/>
              </a:defRPr>
            </a:lvl1pPr>
          </a:lstStyle>
          <a:p>
            <a:endParaRPr lang="en-US"/>
          </a:p>
        </p:txBody>
      </p:sp>
    </p:spTree>
    <p:extLst>
      <p:ext uri="{BB962C8B-B14F-4D97-AF65-F5344CB8AC3E}">
        <p14:creationId xmlns:p14="http://schemas.microsoft.com/office/powerpoint/2010/main" val="33766265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4EFFEE5-1086-4179-A92E-2FA469FDE5FD}"/>
              </a:ext>
            </a:extLst>
          </p:cNvPr>
          <p:cNvGraphicFramePr>
            <a:graphicFrameLocks noChangeAspect="1"/>
          </p:cNvGraphicFramePr>
          <p:nvPr userDrawn="1">
            <p:custDataLst>
              <p:tags r:id="rId1"/>
            </p:custDataLst>
            <p:extLst>
              <p:ext uri="{D42A27DB-BD31-4B8C-83A1-F6EECF244321}">
                <p14:modId xmlns:p14="http://schemas.microsoft.com/office/powerpoint/2010/main" val="3835413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64EFFEE5-1086-4179-A92E-2FA469FDE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vert="horz"/>
          <a:lstStyle>
            <a:lvl1pPr marL="0" indent="0" rtl="0">
              <a:buFontTx/>
              <a:buNone/>
              <a:tabLst>
                <a:tab pos="936000" algn="l"/>
              </a:tabLst>
              <a:defRPr sz="4000"/>
            </a:lvl1pPr>
          </a:lstStyle>
          <a:p>
            <a:r>
              <a:rPr lang="en-US" noProof="0"/>
              <a:t>Click to add title, tab for first line indent</a:t>
            </a:r>
            <a:endParaRPr lang="en-US"/>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lvl1pPr rtl="0">
              <a:defRPr/>
            </a:lvl1pPr>
          </a:lstStyle>
          <a:p>
            <a:r>
              <a:rPr lang="en-US"/>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lvl1pPr rtl="0">
              <a:defRPr/>
            </a:lvl1pPr>
          </a:lstStyle>
          <a:p>
            <a:fld id="{43A204BC-C5BA-4EF4-ABC8-D45123A0C528}" type="slidenum">
              <a:rPr lang="en-US" smtClean="0"/>
              <a:pPr/>
              <a:t>‹#›</a:t>
            </a:fld>
            <a:endParaRPr lang="en-US"/>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lvl1pPr rtl="0">
              <a:defRPr/>
            </a:lvl1pPr>
          </a:lstStyle>
          <a:p>
            <a:endParaRPr lang="en-US"/>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rtl="0">
              <a:spcAft>
                <a:spcPts val="0"/>
              </a:spcAft>
              <a:buFont typeface="Arial" panose="020B0604020202020204" pitchFamily="34" charset="0"/>
              <a:buChar char="​"/>
              <a:defRPr sz="2400">
                <a:latin typeface="+mj-lt"/>
              </a:defRPr>
            </a:lvl1pPr>
            <a:lvl2pPr marL="0" indent="0" rtl="0">
              <a:spcBef>
                <a:spcPts val="0"/>
              </a:spcBef>
              <a:spcAft>
                <a:spcPts val="0"/>
              </a:spcAft>
              <a:buFont typeface="Arial" panose="020B0604020202020204" pitchFamily="34" charset="0"/>
              <a:buChar char="​"/>
              <a:defRPr sz="2400">
                <a:solidFill>
                  <a:schemeClr val="accent1"/>
                </a:solidFill>
                <a:latin typeface="+mj-lt"/>
              </a:defRPr>
            </a:lvl2pPr>
            <a:lvl3pPr marL="180000" indent="-180000" rtl="0">
              <a:defRPr sz="1600"/>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113518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CF6ECC-D565-40A5-BD06-66B27066B0CC}"/>
              </a:ext>
            </a:extLst>
          </p:cNvPr>
          <p:cNvGraphicFramePr>
            <a:graphicFrameLocks noChangeAspect="1"/>
          </p:cNvGraphicFramePr>
          <p:nvPr userDrawn="1">
            <p:custDataLst>
              <p:tags r:id="rId1"/>
            </p:custDataLst>
            <p:extLst>
              <p:ext uri="{D42A27DB-BD31-4B8C-83A1-F6EECF244321}">
                <p14:modId xmlns:p14="http://schemas.microsoft.com/office/powerpoint/2010/main" val="3153092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30CF6ECC-D565-40A5-BD06-66B27066B0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6675437" cy="930275"/>
          </a:xfrm>
        </p:spPr>
        <p:txBody>
          <a:bodyPr vert="horz"/>
          <a:lstStyle>
            <a:lvl1pPr rtl="0">
              <a:defRPr/>
            </a:lvl1pPr>
          </a:lstStyle>
          <a:p>
            <a:r>
              <a:rPr lang="en-US"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rtl="0">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rtl="0">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lvl1pPr rtl="0">
              <a:defRPr/>
            </a:lvl1pPr>
          </a:lstStyle>
          <a:p>
            <a:endParaRPr lang="en-US"/>
          </a:p>
        </p:txBody>
      </p:sp>
    </p:spTree>
    <p:extLst>
      <p:ext uri="{BB962C8B-B14F-4D97-AF65-F5344CB8AC3E}">
        <p14:creationId xmlns:p14="http://schemas.microsoft.com/office/powerpoint/2010/main" val="7194393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CD6358-9C1A-476F-9896-1C032A72B983}"/>
              </a:ext>
            </a:extLst>
          </p:cNvPr>
          <p:cNvGraphicFramePr>
            <a:graphicFrameLocks noChangeAspect="1"/>
          </p:cNvGraphicFramePr>
          <p:nvPr userDrawn="1">
            <p:custDataLst>
              <p:tags r:id="rId1"/>
            </p:custDataLst>
            <p:extLst>
              <p:ext uri="{D42A27DB-BD31-4B8C-83A1-F6EECF244321}">
                <p14:modId xmlns:p14="http://schemas.microsoft.com/office/powerpoint/2010/main" val="365607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F1CD6358-9C1A-476F-9896-1C032A72B9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188700" cy="930275"/>
          </a:xfrm>
        </p:spPr>
        <p:txBody>
          <a:bodyPr vert="horz"/>
          <a:lstStyle>
            <a:lvl1pPr rtl="0">
              <a:defRPr/>
            </a:lvl1pPr>
          </a:lstStyle>
          <a:p>
            <a:r>
              <a:rPr lang="en-US"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rtl="0">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rtl="0">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lvl1pPr rtl="0">
              <a:defRPr/>
            </a:lvl1pPr>
          </a:lstStyle>
          <a:p>
            <a:endParaRPr lang="en-US"/>
          </a:p>
        </p:txBody>
      </p:sp>
    </p:spTree>
    <p:extLst>
      <p:ext uri="{BB962C8B-B14F-4D97-AF65-F5344CB8AC3E}">
        <p14:creationId xmlns:p14="http://schemas.microsoft.com/office/powerpoint/2010/main" val="24492187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ACBE8DC-F94E-40D2-8AF3-8C124967CF10}"/>
              </a:ext>
            </a:extLst>
          </p:cNvPr>
          <p:cNvGraphicFramePr>
            <a:graphicFrameLocks noChangeAspect="1"/>
          </p:cNvGraphicFramePr>
          <p:nvPr userDrawn="1">
            <p:custDataLst>
              <p:tags r:id="rId1"/>
            </p:custDataLst>
            <p:extLst>
              <p:ext uri="{D42A27DB-BD31-4B8C-83A1-F6EECF244321}">
                <p14:modId xmlns:p14="http://schemas.microsoft.com/office/powerpoint/2010/main" val="2971782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ACBE8DC-F94E-40D2-8AF3-8C124967C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190287" cy="930275"/>
          </a:xfrm>
        </p:spPr>
        <p:txBody>
          <a:bodyPr vert="horz"/>
          <a:lstStyle>
            <a:lvl1pPr rtl="0">
              <a:defRPr/>
            </a:lvl1pPr>
          </a:lstStyle>
          <a:p>
            <a:r>
              <a:rPr lang="en-US"/>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Tree>
    <p:extLst>
      <p:ext uri="{BB962C8B-B14F-4D97-AF65-F5344CB8AC3E}">
        <p14:creationId xmlns:p14="http://schemas.microsoft.com/office/powerpoint/2010/main" val="356035374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ADDA744-C343-462B-834A-AB9437010098}"/>
              </a:ext>
            </a:extLst>
          </p:cNvPr>
          <p:cNvGraphicFramePr>
            <a:graphicFrameLocks noChangeAspect="1"/>
          </p:cNvGraphicFramePr>
          <p:nvPr userDrawn="1">
            <p:custDataLst>
              <p:tags r:id="rId1"/>
            </p:custDataLst>
            <p:extLst>
              <p:ext uri="{D42A27DB-BD31-4B8C-83A1-F6EECF244321}">
                <p14:modId xmlns:p14="http://schemas.microsoft.com/office/powerpoint/2010/main" val="3032660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ADDA744-C343-462B-834A-AB94370100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190287" cy="930275"/>
          </a:xfrm>
        </p:spPr>
        <p:txBody>
          <a:bodyPr vert="horz"/>
          <a:lstStyle>
            <a:lvl1pPr rtl="0">
              <a:defRPr/>
            </a:lvl1pPr>
          </a:lstStyle>
          <a:p>
            <a:r>
              <a:rPr lang="en-US"/>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Tree>
    <p:extLst>
      <p:ext uri="{BB962C8B-B14F-4D97-AF65-F5344CB8AC3E}">
        <p14:creationId xmlns:p14="http://schemas.microsoft.com/office/powerpoint/2010/main" val="123469842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3B812A-B9E4-469B-AEC2-143421A9C75F}"/>
              </a:ext>
            </a:extLst>
          </p:cNvPr>
          <p:cNvGraphicFramePr>
            <a:graphicFrameLocks noChangeAspect="1"/>
          </p:cNvGraphicFramePr>
          <p:nvPr userDrawn="1">
            <p:custDataLst>
              <p:tags r:id="rId1"/>
            </p:custDataLst>
            <p:extLst>
              <p:ext uri="{D42A27DB-BD31-4B8C-83A1-F6EECF244321}">
                <p14:modId xmlns:p14="http://schemas.microsoft.com/office/powerpoint/2010/main" val="2890780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573B812A-B9E4-469B-AEC2-143421A9C7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6675437" cy="930275"/>
          </a:xfrm>
        </p:spPr>
        <p:txBody>
          <a:bodyPr vert="horz"/>
          <a:lstStyle>
            <a:lvl1pPr rtl="0">
              <a:defRPr/>
            </a:lvl1pPr>
          </a:lstStyle>
          <a:p>
            <a:r>
              <a:rPr lang="en-US" noProof="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rtl="0">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rtl="0">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lvl1pPr rtl="0">
              <a:defRPr/>
            </a:lvl1pPr>
          </a:lstStyle>
          <a:p>
            <a:endParaRPr lang="en-US"/>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9271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a:t>Click to add title, tab for first line indent</a:t>
            </a:r>
            <a:endParaRPr lang="en-GB"/>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317700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9BEDF42-064D-4747-8524-439F1107B6FD}"/>
              </a:ext>
            </a:extLst>
          </p:cNvPr>
          <p:cNvGraphicFramePr>
            <a:graphicFrameLocks noChangeAspect="1"/>
          </p:cNvGraphicFramePr>
          <p:nvPr userDrawn="1">
            <p:custDataLst>
              <p:tags r:id="rId1"/>
            </p:custDataLst>
            <p:extLst>
              <p:ext uri="{D42A27DB-BD31-4B8C-83A1-F6EECF244321}">
                <p14:modId xmlns:p14="http://schemas.microsoft.com/office/powerpoint/2010/main" val="112777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89BEDF42-064D-4747-8524-439F1107B6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209537" cy="930275"/>
          </a:xfrm>
        </p:spPr>
        <p:txBody>
          <a:bodyPr vert="horz"/>
          <a:lstStyle>
            <a:lvl1pPr rtl="0">
              <a:defRPr/>
            </a:lvl1pPr>
          </a:lstStyle>
          <a:p>
            <a:r>
              <a:rPr lang="en-US"/>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Tree>
    <p:extLst>
      <p:ext uri="{BB962C8B-B14F-4D97-AF65-F5344CB8AC3E}">
        <p14:creationId xmlns:p14="http://schemas.microsoft.com/office/powerpoint/2010/main" val="118878458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D0ED6E-9760-4D5A-A41E-7678ED8017B1}"/>
              </a:ext>
            </a:extLst>
          </p:cNvPr>
          <p:cNvGraphicFramePr>
            <a:graphicFrameLocks noChangeAspect="1"/>
          </p:cNvGraphicFramePr>
          <p:nvPr userDrawn="1">
            <p:custDataLst>
              <p:tags r:id="rId1"/>
            </p:custDataLst>
            <p:extLst>
              <p:ext uri="{D42A27DB-BD31-4B8C-83A1-F6EECF244321}">
                <p14:modId xmlns:p14="http://schemas.microsoft.com/office/powerpoint/2010/main" val="2023475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63D0ED6E-9760-4D5A-A41E-7678ED8017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209537" cy="930275"/>
          </a:xfrm>
        </p:spPr>
        <p:txBody>
          <a:bodyPr vert="horz"/>
          <a:lstStyle>
            <a:lvl1pPr rtl="0">
              <a:defRPr/>
            </a:lvl1pPr>
          </a:lstStyle>
          <a:p>
            <a:r>
              <a:rPr lang="en-US"/>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13817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651999-4518-4A10-81B7-068854862038}"/>
              </a:ext>
            </a:extLst>
          </p:cNvPr>
          <p:cNvGraphicFramePr>
            <a:graphicFrameLocks noChangeAspect="1"/>
          </p:cNvGraphicFramePr>
          <p:nvPr userDrawn="1">
            <p:custDataLst>
              <p:tags r:id="rId1"/>
            </p:custDataLst>
            <p:extLst>
              <p:ext uri="{D42A27DB-BD31-4B8C-83A1-F6EECF244321}">
                <p14:modId xmlns:p14="http://schemas.microsoft.com/office/powerpoint/2010/main" val="3257629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4651999-4518-4A10-81B7-0688548620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4" y="412442"/>
            <a:ext cx="11188800" cy="719138"/>
          </a:xfrm>
        </p:spPr>
        <p:txBody>
          <a:bodyPr vert="horz"/>
          <a:lstStyle>
            <a:lvl1pPr rtl="0">
              <a:defRPr sz="2400"/>
            </a:lvl1pPr>
          </a:lstStyle>
          <a:p>
            <a:r>
              <a:rPr lang="en-US"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rtl="0">
              <a:spcAft>
                <a:spcPts val="2400"/>
              </a:spcAft>
              <a:buNone/>
              <a:defRPr lang="en-US" sz="2800" kern="1200" dirty="0" smtClean="0">
                <a:solidFill>
                  <a:schemeClr val="accent1"/>
                </a:solidFill>
                <a:latin typeface="+mj-lt"/>
                <a:ea typeface="+mn-ea"/>
                <a:cs typeface="+mn-cs"/>
              </a:defRPr>
            </a:lvl1pPr>
          </a:lstStyle>
          <a:p>
            <a:pPr lvl="0"/>
            <a:r>
              <a:rPr lang="en-US"/>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rtl="0">
              <a:spcAft>
                <a:spcPts val="2400"/>
              </a:spcAft>
              <a:buNone/>
              <a:defRPr lang="en-US" sz="2800" kern="1200" dirty="0" smtClean="0">
                <a:solidFill>
                  <a:schemeClr val="tx1"/>
                </a:solidFill>
                <a:latin typeface="+mj-lt"/>
                <a:ea typeface="+mn-ea"/>
                <a:cs typeface="+mn-cs"/>
              </a:defRPr>
            </a:lvl1pPr>
          </a:lstStyle>
          <a:p>
            <a:pPr lvl="0"/>
            <a:r>
              <a:rPr lang="en-US" noProof="0"/>
              <a:t>Click to add text</a:t>
            </a:r>
            <a:endParaRPr lang="en-US"/>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rtl="0">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rtl="0">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lvl1pPr rtl="0">
              <a:defRPr/>
            </a:lvl1pPr>
          </a:lstStyle>
          <a:p>
            <a:endParaRPr lang="en-US"/>
          </a:p>
        </p:txBody>
      </p:sp>
    </p:spTree>
    <p:extLst>
      <p:ext uri="{BB962C8B-B14F-4D97-AF65-F5344CB8AC3E}">
        <p14:creationId xmlns:p14="http://schemas.microsoft.com/office/powerpoint/2010/main" val="24205563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5EA609-8AA9-48D9-B02E-ED4902532543}"/>
              </a:ext>
            </a:extLst>
          </p:cNvPr>
          <p:cNvGraphicFramePr>
            <a:graphicFrameLocks noChangeAspect="1"/>
          </p:cNvGraphicFramePr>
          <p:nvPr userDrawn="1">
            <p:custDataLst>
              <p:tags r:id="rId1"/>
            </p:custDataLst>
            <p:extLst>
              <p:ext uri="{D42A27DB-BD31-4B8C-83A1-F6EECF244321}">
                <p14:modId xmlns:p14="http://schemas.microsoft.com/office/powerpoint/2010/main" val="1990097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15EA609-8AA9-48D9-B02E-ED49025325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2" name="Title 1"/>
          <p:cNvSpPr>
            <a:spLocks noGrp="1"/>
          </p:cNvSpPr>
          <p:nvPr>
            <p:ph type="title" hasCustomPrompt="1"/>
          </p:nvPr>
        </p:nvSpPr>
        <p:spPr>
          <a:xfrm>
            <a:off x="500064" y="412442"/>
            <a:ext cx="11190286" cy="719138"/>
          </a:xfrm>
        </p:spPr>
        <p:txBody>
          <a:bodyPr vert="horz"/>
          <a:lstStyle>
            <a:lvl1pPr rtl="0">
              <a:defRPr sz="2400">
                <a:solidFill>
                  <a:schemeClr val="bg1"/>
                </a:solidFill>
              </a:defRPr>
            </a:lvl1pPr>
          </a:lstStyle>
          <a:p>
            <a:r>
              <a:rPr lang="en-US"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rtl="0">
              <a:spcAft>
                <a:spcPts val="2400"/>
              </a:spcAft>
              <a:buNone/>
              <a:defRPr lang="en-US" sz="2800" kern="1200" dirty="0" smtClean="0">
                <a:solidFill>
                  <a:schemeClr val="bg1"/>
                </a:solidFill>
                <a:latin typeface="+mj-lt"/>
                <a:ea typeface="+mn-ea"/>
                <a:cs typeface="+mn-cs"/>
              </a:defRPr>
            </a:lvl1pPr>
          </a:lstStyle>
          <a:p>
            <a:pPr lvl="0"/>
            <a:r>
              <a:rPr lang="en-US"/>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rtl="0">
              <a:spcAft>
                <a:spcPts val="2400"/>
              </a:spcAft>
              <a:buNone/>
              <a:defRPr lang="en-US" sz="2800" kern="1200" dirty="0" smtClean="0">
                <a:solidFill>
                  <a:schemeClr val="bg1"/>
                </a:solidFill>
                <a:latin typeface="+mj-lt"/>
                <a:ea typeface="+mn-ea"/>
                <a:cs typeface="+mn-cs"/>
              </a:defRPr>
            </a:lvl1pPr>
          </a:lstStyle>
          <a:p>
            <a:pPr lvl="0"/>
            <a:r>
              <a:rPr lang="en-US" noProof="0"/>
              <a:t>Click to add text</a:t>
            </a:r>
            <a:endParaRPr lang="en-US"/>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lvl1pPr rtl="0">
              <a:defRPr/>
            </a:lvl1pPr>
          </a:lstStyle>
          <a:p>
            <a:endParaRPr lang="en-US"/>
          </a:p>
        </p:txBody>
      </p:sp>
    </p:spTree>
    <p:extLst>
      <p:ext uri="{BB962C8B-B14F-4D97-AF65-F5344CB8AC3E}">
        <p14:creationId xmlns:p14="http://schemas.microsoft.com/office/powerpoint/2010/main" val="364741541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32F6C-0CE9-43F2-92C0-6A106DA15280}"/>
              </a:ext>
            </a:extLst>
          </p:cNvPr>
          <p:cNvGraphicFramePr>
            <a:graphicFrameLocks noChangeAspect="1"/>
          </p:cNvGraphicFramePr>
          <p:nvPr userDrawn="1">
            <p:custDataLst>
              <p:tags r:id="rId1"/>
            </p:custDataLst>
            <p:extLst>
              <p:ext uri="{D42A27DB-BD31-4B8C-83A1-F6EECF244321}">
                <p14:modId xmlns:p14="http://schemas.microsoft.com/office/powerpoint/2010/main" val="3845799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32F6C-0CE9-43F2-92C0-6A106DA152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2" name="Title 1"/>
          <p:cNvSpPr>
            <a:spLocks noGrp="1"/>
          </p:cNvSpPr>
          <p:nvPr>
            <p:ph type="title" hasCustomPrompt="1"/>
          </p:nvPr>
        </p:nvSpPr>
        <p:spPr>
          <a:xfrm>
            <a:off x="500064" y="412442"/>
            <a:ext cx="11190286" cy="719138"/>
          </a:xfrm>
        </p:spPr>
        <p:txBody>
          <a:bodyPr vert="horz"/>
          <a:lstStyle>
            <a:lvl1pPr rtl="0">
              <a:defRPr sz="2400">
                <a:solidFill>
                  <a:schemeClr val="bg1"/>
                </a:solidFill>
              </a:defRPr>
            </a:lvl1pPr>
          </a:lstStyle>
          <a:p>
            <a:r>
              <a:rPr lang="en-US"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rtl="0">
              <a:buNone/>
              <a:defRPr lang="en-US" sz="23000" kern="1200" dirty="0" smtClean="0">
                <a:solidFill>
                  <a:schemeClr val="bg1"/>
                </a:solidFill>
                <a:latin typeface="+mj-lt"/>
                <a:ea typeface="+mn-ea"/>
                <a:cs typeface="+mn-cs"/>
              </a:defRPr>
            </a:lvl1pPr>
          </a:lstStyle>
          <a:p>
            <a:pPr lvl="0"/>
            <a:r>
              <a:rPr lang="en-US"/>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noProof="0"/>
              <a:t>Click to add </a:t>
            </a:r>
            <a:r>
              <a:rPr lang="en-US"/>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lvl1pPr rtl="0">
              <a:defRPr/>
            </a:lvl1pPr>
          </a:lstStyle>
          <a:p>
            <a:endParaRPr lang="en-US"/>
          </a:p>
        </p:txBody>
      </p:sp>
    </p:spTree>
    <p:extLst>
      <p:ext uri="{BB962C8B-B14F-4D97-AF65-F5344CB8AC3E}">
        <p14:creationId xmlns:p14="http://schemas.microsoft.com/office/powerpoint/2010/main" val="162226032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E6D1413-DE08-4EA1-9C3A-040D65683FBA}"/>
              </a:ext>
            </a:extLst>
          </p:cNvPr>
          <p:cNvGraphicFramePr>
            <a:graphicFrameLocks noChangeAspect="1"/>
          </p:cNvGraphicFramePr>
          <p:nvPr userDrawn="1">
            <p:custDataLst>
              <p:tags r:id="rId1"/>
            </p:custDataLst>
            <p:extLst>
              <p:ext uri="{D42A27DB-BD31-4B8C-83A1-F6EECF244321}">
                <p14:modId xmlns:p14="http://schemas.microsoft.com/office/powerpoint/2010/main" val="25635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AE6D1413-DE08-4EA1-9C3A-040D65683F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vert="horz"/>
          <a:lstStyle>
            <a:lvl1pPr rtl="0">
              <a:defRPr/>
            </a:lvl1pPr>
          </a:lstStyle>
          <a:p>
            <a:r>
              <a:rPr lang="en-US"/>
              <a:t>Click to add title</a:t>
            </a:r>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rtl="0">
              <a:buFont typeface="Arial" panose="020B0604020202020204" pitchFamily="34" charset="0"/>
              <a:buChar char="​"/>
              <a:defRPr sz="1100" b="1">
                <a:solidFill>
                  <a:schemeClr val="accent1"/>
                </a:solidFill>
              </a:defRPr>
            </a:lvl1pPr>
            <a:lvl2pPr marL="180000" indent="-180000" rtl="0">
              <a:spcBef>
                <a:spcPts val="0"/>
              </a:spcBef>
              <a:buFont typeface="Arial" panose="020B0604020202020204" pitchFamily="34" charset="0"/>
              <a:buChar char="•"/>
              <a:defRPr sz="1100" b="0">
                <a:solidFill>
                  <a:schemeClr val="tx1"/>
                </a:solidFill>
              </a:defRPr>
            </a:lvl2pPr>
            <a:lvl3pPr marL="360000" rtl="0">
              <a:spcBef>
                <a:spcPts val="0"/>
              </a:spcBef>
              <a:defRPr>
                <a:solidFill>
                  <a:schemeClr val="tx1"/>
                </a:solidFill>
              </a:defRPr>
            </a:lvl3pPr>
            <a:lvl4pPr rtl="0">
              <a:defRPr/>
            </a:lvl4pPr>
            <a:lvl5pPr rtl="0">
              <a:defRPr>
                <a:solidFill>
                  <a:schemeClr val="tx1"/>
                </a:solidFill>
              </a:defRPr>
            </a:lvl5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rtl="0">
              <a:buFont typeface="Arial" panose="020B0604020202020204" pitchFamily="34" charset="0"/>
              <a:buChar char="​"/>
              <a:defRPr sz="1100" b="1">
                <a:solidFill>
                  <a:schemeClr val="accent1"/>
                </a:solidFill>
              </a:defRPr>
            </a:lvl1pPr>
            <a:lvl2pPr marL="180000" indent="-180000" rtl="0">
              <a:spcBef>
                <a:spcPts val="0"/>
              </a:spcBef>
              <a:buFont typeface="Arial" panose="020B0604020202020204" pitchFamily="34" charset="0"/>
              <a:buChar char="•"/>
              <a:defRPr sz="1100" b="0">
                <a:solidFill>
                  <a:schemeClr val="tx1"/>
                </a:solidFill>
              </a:defRPr>
            </a:lvl2pPr>
            <a:lvl3pPr marL="360000" rtl="0">
              <a:defRPr>
                <a:solidFill>
                  <a:schemeClr val="tx1"/>
                </a:solidFill>
              </a:defRPr>
            </a:lvl3pPr>
            <a:lvl4pPr rtl="0">
              <a:defRPr/>
            </a:lvl4pPr>
            <a:lvl5pPr rtl="0">
              <a:defRPr>
                <a:solidFill>
                  <a:schemeClr val="tx1"/>
                </a:solidFill>
              </a:defRPr>
            </a:lvl5pPr>
            <a:lvl6pPr rtl="0">
              <a:defRPr/>
            </a:lvl6pPr>
          </a:lstStyle>
          <a:p>
            <a:pPr lvl="0"/>
            <a:r>
              <a:rPr lang="en-US" noProof="0"/>
              <a:t>Click to add text</a:t>
            </a:r>
          </a:p>
          <a:p>
            <a:pPr lvl="1"/>
            <a:r>
              <a:rPr lang="en-US" noProof="0"/>
              <a:t>2</a:t>
            </a:r>
          </a:p>
          <a:p>
            <a:pPr lvl="2"/>
            <a:r>
              <a:rPr lang="en-US" noProof="0"/>
              <a:t>3</a:t>
            </a:r>
          </a:p>
          <a:p>
            <a:pPr lvl="3"/>
            <a:r>
              <a:rPr lang="en-US" noProof="0"/>
              <a:t>4</a:t>
            </a:r>
          </a:p>
          <a:p>
            <a:pPr lvl="4"/>
            <a:r>
              <a:rPr lang="en-US" noProof="0"/>
              <a:t>5</a:t>
            </a:r>
          </a:p>
          <a:p>
            <a:pPr lvl="5"/>
            <a:r>
              <a:rPr lang="en-US" noProof="0"/>
              <a:t>6</a:t>
            </a:r>
            <a:endParaRPr lang="en-US"/>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rtl="0">
              <a:defRPr sz="1100">
                <a:solidFill>
                  <a:schemeClr val="tx1"/>
                </a:solidFill>
              </a:defRPr>
            </a:lvl1pPr>
            <a:lvl2pPr rtl="0">
              <a:defRPr sz="1100">
                <a:solidFill>
                  <a:schemeClr val="tx1"/>
                </a:solidFill>
              </a:defRPr>
            </a:lvl2pPr>
            <a:lvl3pPr rtl="0">
              <a:defRPr sz="1100">
                <a:solidFill>
                  <a:schemeClr val="tx1"/>
                </a:solidFill>
              </a:defRPr>
            </a:lvl3pPr>
            <a:lvl4pPr rtl="0">
              <a:defRPr/>
            </a:lvl4pPr>
            <a:lvl5pPr rtl="0">
              <a:defRPr>
                <a:solidFill>
                  <a:schemeClr val="tx1"/>
                </a:solidFill>
              </a:defRPr>
            </a:lvl5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rtl="0">
              <a:spcAft>
                <a:spcPts val="0"/>
              </a:spcAft>
              <a:buClrTx/>
              <a:buFont typeface="Arial" panose="020B0604020202020204" pitchFamily="34" charset="0"/>
              <a:buChar char="​"/>
              <a:defRPr sz="1100" b="1">
                <a:solidFill>
                  <a:schemeClr val="accent1"/>
                </a:solidFill>
              </a:defRPr>
            </a:lvl1pPr>
            <a:lvl2pPr marL="0" indent="0" rtl="0">
              <a:lnSpc>
                <a:spcPct val="110000"/>
              </a:lnSpc>
              <a:spcBef>
                <a:spcPts val="0"/>
              </a:spcBef>
              <a:spcAft>
                <a:spcPts val="0"/>
              </a:spcAft>
              <a:buFont typeface="Arial" panose="020B0604020202020204" pitchFamily="34" charset="0"/>
              <a:buChar char="​"/>
              <a:defRPr sz="1100">
                <a:solidFill>
                  <a:srgbClr val="878787"/>
                </a:solidFill>
              </a:defRPr>
            </a:lvl2pPr>
            <a:lvl3pPr marL="180000" rtl="0">
              <a:lnSpc>
                <a:spcPct val="110000"/>
              </a:lnSpc>
              <a:spcBef>
                <a:spcPts val="0"/>
              </a:spcBef>
              <a:spcAft>
                <a:spcPts val="0"/>
              </a:spcAft>
              <a:defRPr sz="1100">
                <a:solidFill>
                  <a:srgbClr val="878787"/>
                </a:solidFill>
              </a:defRPr>
            </a:lvl3pPr>
            <a:lvl4pPr rtl="0">
              <a:defRPr/>
            </a:lvl4pPr>
          </a:lstStyle>
          <a:p>
            <a:pPr lvl="0"/>
            <a:r>
              <a:rPr lang="en-US" noProof="0"/>
              <a:t>Click to add text</a:t>
            </a:r>
          </a:p>
          <a:p>
            <a:pPr lvl="1"/>
            <a:r>
              <a:rPr lang="en-US" noProof="0"/>
              <a:t>1</a:t>
            </a:r>
          </a:p>
          <a:p>
            <a:pPr lvl="2"/>
            <a:r>
              <a:rPr lang="en-US" noProof="0"/>
              <a:t>2</a:t>
            </a:r>
          </a:p>
          <a:p>
            <a:pPr lvl="3"/>
            <a:r>
              <a:rPr lang="en-US" noProof="0"/>
              <a:t>3</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lvl1pPr rtl="0">
              <a:defRPr/>
            </a:lvl1pPr>
          </a:lstStyle>
          <a:p>
            <a:endParaRPr lang="en-US"/>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lvl1pPr rtl="0">
              <a:defRPr/>
            </a:lvl1pPr>
          </a:lstStyle>
          <a:p>
            <a:r>
              <a:rPr lang="en-US"/>
              <a:t>Insert presentation title via Header &amp; Footer</a:t>
            </a:r>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lvl1pPr rtl="0">
              <a:defRPr/>
            </a:lvl1pPr>
          </a:lstStyle>
          <a:p>
            <a:fld id="{43A204BC-C5BA-4EF4-ABC8-D45123A0C528}" type="slidenum">
              <a:rPr lang="en-US" smtClean="0"/>
              <a:pPr/>
              <a:t>‹#›</a:t>
            </a:fld>
            <a:endParaRPr lang="en-US"/>
          </a:p>
        </p:txBody>
      </p:sp>
    </p:spTree>
    <p:extLst>
      <p:ext uri="{BB962C8B-B14F-4D97-AF65-F5344CB8AC3E}">
        <p14:creationId xmlns:p14="http://schemas.microsoft.com/office/powerpoint/2010/main" val="74639013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B57A62E-0B47-4688-A446-ACB81BD11492}"/>
              </a:ext>
            </a:extLst>
          </p:cNvPr>
          <p:cNvGraphicFramePr>
            <a:graphicFrameLocks noChangeAspect="1"/>
          </p:cNvGraphicFramePr>
          <p:nvPr userDrawn="1">
            <p:custDataLst>
              <p:tags r:id="rId1"/>
            </p:custDataLst>
            <p:extLst>
              <p:ext uri="{D42A27DB-BD31-4B8C-83A1-F6EECF244321}">
                <p14:modId xmlns:p14="http://schemas.microsoft.com/office/powerpoint/2010/main" val="359689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B57A62E-0B47-4688-A446-ACB81BD114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vert="horz"/>
          <a:lstStyle>
            <a:lvl1pPr rtl="0">
              <a:defRPr/>
            </a:lvl1pPr>
          </a:lstStyle>
          <a:p>
            <a:r>
              <a:rPr lang="en-US" noProof="0"/>
              <a:t>Click to add title</a:t>
            </a:r>
            <a:endParaRPr lang="en-US"/>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rtl="0">
              <a:defRPr sz="1100">
                <a:solidFill>
                  <a:schemeClr val="tx1"/>
                </a:solidFill>
              </a:defRPr>
            </a:lvl1pPr>
            <a:lvl2pPr marL="0" indent="0" rtl="0">
              <a:spcBef>
                <a:spcPts val="0"/>
              </a:spcBef>
              <a:buFont typeface="Arial" panose="020B0604020202020204" pitchFamily="34" charset="0"/>
              <a:buChar char="​"/>
              <a:defRPr sz="1100" b="1">
                <a:solidFill>
                  <a:schemeClr val="accent1"/>
                </a:solidFill>
              </a:defRPr>
            </a:lvl2pPr>
            <a:lvl3pPr marL="360000" rtl="0">
              <a:defRPr>
                <a:solidFill>
                  <a:schemeClr val="tx1"/>
                </a:solidFill>
              </a:defRPr>
            </a:lvl3pPr>
            <a:lvl4pPr rtl="0">
              <a:defRPr/>
            </a:lvl4pPr>
            <a:lvl5pPr rtl="0">
              <a:defRPr>
                <a:solidFill>
                  <a:schemeClr val="tx1"/>
                </a:solidFill>
              </a:defRPr>
            </a:lvl5pPr>
          </a:lstStyle>
          <a:p>
            <a:pPr lvl="0"/>
            <a:r>
              <a:rPr lang="en-US" noProof="0"/>
              <a:t>Click to add text</a:t>
            </a: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rtl="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US" noProof="0"/>
              <a:t>Click to add text</a:t>
            </a:r>
            <a:endParaRPr lang="en-US"/>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rtl="0">
              <a:spcAft>
                <a:spcPts val="300"/>
              </a:spcAft>
              <a:buClrTx/>
              <a:buFont typeface="+mj-lt"/>
              <a:buAutoNum type="arabicPeriod"/>
              <a:defRPr sz="1100">
                <a:solidFill>
                  <a:srgbClr val="878787"/>
                </a:solidFill>
              </a:defRPr>
            </a:lvl1pPr>
          </a:lstStyle>
          <a:p>
            <a:pPr lvl="0"/>
            <a:r>
              <a:rPr lang="en-US" noProof="0"/>
              <a:t>Click to add text</a:t>
            </a:r>
            <a:endParaRPr lang="en-US"/>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lvl1pPr rtl="0">
              <a:defRPr/>
            </a:lvl1pPr>
          </a:lstStyle>
          <a:p>
            <a:endParaRPr lang="en-US"/>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lvl1pPr rtl="0">
              <a:defRPr/>
            </a:lvl1pPr>
          </a:lstStyle>
          <a:p>
            <a:r>
              <a:rPr lang="en-US"/>
              <a:t>Insert presentation title via Header &amp; Footer</a:t>
            </a:r>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lvl1pPr rtl="0">
              <a:defRPr/>
            </a:lvl1pPr>
          </a:lstStyle>
          <a:p>
            <a:fld id="{43A204BC-C5BA-4EF4-ABC8-D45123A0C528}" type="slidenum">
              <a:rPr lang="en-US" smtClean="0"/>
              <a:pPr/>
              <a:t>‹#›</a:t>
            </a:fld>
            <a:endParaRPr lang="en-US"/>
          </a:p>
        </p:txBody>
      </p:sp>
    </p:spTree>
    <p:extLst>
      <p:ext uri="{BB962C8B-B14F-4D97-AF65-F5344CB8AC3E}">
        <p14:creationId xmlns:p14="http://schemas.microsoft.com/office/powerpoint/2010/main" val="385913558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717CF2-8ACF-4173-880A-D5FB9EEB6623}"/>
              </a:ext>
            </a:extLst>
          </p:cNvPr>
          <p:cNvGraphicFramePr>
            <a:graphicFrameLocks noChangeAspect="1"/>
          </p:cNvGraphicFramePr>
          <p:nvPr userDrawn="1">
            <p:custDataLst>
              <p:tags r:id="rId1"/>
            </p:custDataLst>
            <p:extLst>
              <p:ext uri="{D42A27DB-BD31-4B8C-83A1-F6EECF244321}">
                <p14:modId xmlns:p14="http://schemas.microsoft.com/office/powerpoint/2010/main" val="1805002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30717CF2-8ACF-4173-880A-D5FB9EEB66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2" y="3521074"/>
            <a:ext cx="10491787" cy="2116137"/>
          </a:xfrm>
        </p:spPr>
        <p:txBody>
          <a:bodyPr vert="horz"/>
          <a:lstStyle>
            <a:lvl1pPr rtl="0">
              <a:defRPr sz="4000" b="0">
                <a:solidFill>
                  <a:schemeClr val="bg1"/>
                </a:solidFill>
                <a:latin typeface="+mj-lt"/>
              </a:defRPr>
            </a:lvl1pPr>
          </a:lstStyle>
          <a:p>
            <a:r>
              <a:rPr lang="en-US"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78061273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CFBBEED-0954-4D6B-BB83-50C6652454AA}"/>
              </a:ext>
            </a:extLst>
          </p:cNvPr>
          <p:cNvGraphicFramePr>
            <a:graphicFrameLocks noChangeAspect="1"/>
          </p:cNvGraphicFramePr>
          <p:nvPr userDrawn="1">
            <p:custDataLst>
              <p:tags r:id="rId1"/>
            </p:custDataLst>
            <p:extLst>
              <p:ext uri="{D42A27DB-BD31-4B8C-83A1-F6EECF244321}">
                <p14:modId xmlns:p14="http://schemas.microsoft.com/office/powerpoint/2010/main" val="450273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2CFBBEED-0954-4D6B-BB83-50C6652454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2" name="Title 1"/>
          <p:cNvSpPr>
            <a:spLocks noGrp="1"/>
          </p:cNvSpPr>
          <p:nvPr>
            <p:ph type="title" hasCustomPrompt="1"/>
          </p:nvPr>
        </p:nvSpPr>
        <p:spPr>
          <a:xfrm>
            <a:off x="500063" y="3429000"/>
            <a:ext cx="5484812" cy="2208212"/>
          </a:xfrm>
        </p:spPr>
        <p:txBody>
          <a:bodyPr vert="horz"/>
          <a:lstStyle>
            <a:lvl1pPr rtl="0">
              <a:defRPr b="0">
                <a:solidFill>
                  <a:schemeClr val="bg1"/>
                </a:solidFill>
                <a:latin typeface="+mj-lt"/>
              </a:defRPr>
            </a:lvl1pPr>
          </a:lstStyle>
          <a:p>
            <a:r>
              <a:rPr lang="en-US"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5"/>
            <a:stretch>
              <a:fillRect/>
            </a:stretch>
          </a:blipFill>
        </p:spPr>
        <p:txBody>
          <a:bodyPr/>
          <a:lstStyle>
            <a:lvl1pPr marL="0" indent="0" rtl="0">
              <a:buNone/>
              <a:defRPr sz="100">
                <a:noFill/>
              </a:defRPr>
            </a:lvl1pPr>
          </a:lstStyle>
          <a:p>
            <a:pPr lvl="0"/>
            <a:r>
              <a:rPr lang="en-US"/>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spTree>
    <p:extLst>
      <p:ext uri="{BB962C8B-B14F-4D97-AF65-F5344CB8AC3E}">
        <p14:creationId xmlns:p14="http://schemas.microsoft.com/office/powerpoint/2010/main" val="163906735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44C510-450C-4BD2-9FAE-F2F24D226F2F}"/>
              </a:ext>
            </a:extLst>
          </p:cNvPr>
          <p:cNvGraphicFramePr>
            <a:graphicFrameLocks noChangeAspect="1"/>
          </p:cNvGraphicFramePr>
          <p:nvPr userDrawn="1">
            <p:custDataLst>
              <p:tags r:id="rId1"/>
            </p:custDataLst>
            <p:extLst>
              <p:ext uri="{D42A27DB-BD31-4B8C-83A1-F6EECF244321}">
                <p14:modId xmlns:p14="http://schemas.microsoft.com/office/powerpoint/2010/main" val="3047529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5744C510-450C-4BD2-9FAE-F2F24D226F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2" name="Title 1"/>
          <p:cNvSpPr>
            <a:spLocks noGrp="1"/>
          </p:cNvSpPr>
          <p:nvPr>
            <p:ph type="title" hasCustomPrompt="1"/>
          </p:nvPr>
        </p:nvSpPr>
        <p:spPr>
          <a:xfrm>
            <a:off x="500062" y="3429000"/>
            <a:ext cx="5484813" cy="2208212"/>
          </a:xfrm>
        </p:spPr>
        <p:txBody>
          <a:bodyPr vert="horz"/>
          <a:lstStyle>
            <a:lvl1pPr rtl="0">
              <a:defRPr sz="4000" b="0">
                <a:solidFill>
                  <a:schemeClr val="bg1"/>
                </a:solidFill>
                <a:latin typeface="+mj-lt"/>
              </a:defRPr>
            </a:lvl1pPr>
          </a:lstStyle>
          <a:p>
            <a:r>
              <a:rPr lang="en-US"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5"/>
            <a:stretch>
              <a:fillRect/>
            </a:stretch>
          </a:blipFill>
        </p:spPr>
        <p:txBody>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1762819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2552832758"/>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D535C3C-0BD8-4EC1-9D41-C9F020FE5683}"/>
              </a:ext>
            </a:extLst>
          </p:cNvPr>
          <p:cNvGraphicFramePr>
            <a:graphicFrameLocks noChangeAspect="1"/>
          </p:cNvGraphicFramePr>
          <p:nvPr userDrawn="1">
            <p:custDataLst>
              <p:tags r:id="rId1"/>
            </p:custDataLst>
            <p:extLst>
              <p:ext uri="{D42A27DB-BD31-4B8C-83A1-F6EECF244321}">
                <p14:modId xmlns:p14="http://schemas.microsoft.com/office/powerpoint/2010/main" val="2023671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ED535C3C-0BD8-4EC1-9D41-C9F020FE56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2" name="Title 1"/>
          <p:cNvSpPr>
            <a:spLocks noGrp="1"/>
          </p:cNvSpPr>
          <p:nvPr>
            <p:ph type="title" hasCustomPrompt="1"/>
          </p:nvPr>
        </p:nvSpPr>
        <p:spPr>
          <a:xfrm>
            <a:off x="6223000" y="3429000"/>
            <a:ext cx="5467350" cy="2208212"/>
          </a:xfrm>
        </p:spPr>
        <p:txBody>
          <a:bodyPr vert="horz"/>
          <a:lstStyle>
            <a:lvl1pPr rtl="0">
              <a:defRPr sz="4000" b="0">
                <a:solidFill>
                  <a:schemeClr val="bg1"/>
                </a:solidFill>
                <a:latin typeface="+mj-lt"/>
              </a:defRPr>
            </a:lvl1pPr>
          </a:lstStyle>
          <a:p>
            <a:r>
              <a:rPr lang="en-US"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5"/>
            <a:stretch>
              <a:fillRect/>
            </a:stretch>
          </a:blipFill>
        </p:spPr>
        <p:txBody>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426979242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FE3D4D-BA22-400C-ADBA-6282A4ECF618}"/>
              </a:ext>
            </a:extLst>
          </p:cNvPr>
          <p:cNvGraphicFramePr>
            <a:graphicFrameLocks noChangeAspect="1"/>
          </p:cNvGraphicFramePr>
          <p:nvPr userDrawn="1">
            <p:custDataLst>
              <p:tags r:id="rId1"/>
            </p:custDataLst>
            <p:extLst>
              <p:ext uri="{D42A27DB-BD31-4B8C-83A1-F6EECF244321}">
                <p14:modId xmlns:p14="http://schemas.microsoft.com/office/powerpoint/2010/main" val="497567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FE3D4D-BA22-400C-ADBA-6282A4ECF6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2" name="Title 1"/>
          <p:cNvSpPr>
            <a:spLocks noGrp="1"/>
          </p:cNvSpPr>
          <p:nvPr>
            <p:ph type="title" hasCustomPrompt="1"/>
          </p:nvPr>
        </p:nvSpPr>
        <p:spPr>
          <a:xfrm>
            <a:off x="500063" y="2732088"/>
            <a:ext cx="5484812" cy="2125662"/>
          </a:xfrm>
        </p:spPr>
        <p:txBody>
          <a:bodyPr vert="horz"/>
          <a:lstStyle>
            <a:lvl1pPr rtl="0">
              <a:defRPr sz="4000" b="0">
                <a:solidFill>
                  <a:schemeClr val="bg1"/>
                </a:solidFill>
                <a:latin typeface="+mj-lt"/>
              </a:defRPr>
            </a:lvl1pPr>
          </a:lstStyle>
          <a:p>
            <a:r>
              <a:rPr lang="en-US"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rtl="0">
              <a:buNone/>
              <a:defRPr sz="900">
                <a:solidFill>
                  <a:schemeClr val="bg1"/>
                </a:solidFill>
              </a:defRPr>
            </a:lvl1pPr>
            <a:lvl2pPr marL="180000" indent="0">
              <a:buNone/>
              <a:defRPr/>
            </a:lvl2pPr>
          </a:lstStyle>
          <a:p>
            <a:pPr lvl="0"/>
            <a:r>
              <a:rPr lang="en-US"/>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5"/>
            <a:stretch>
              <a:fillRect/>
            </a:stretch>
          </a:blipFill>
        </p:spPr>
        <p:txBody>
          <a:bodyPr/>
          <a:lstStyle>
            <a:lvl1pPr marL="0" indent="0" rtl="0">
              <a:buNone/>
              <a:defRPr sz="100">
                <a:noFill/>
              </a:defRPr>
            </a:lvl1pPr>
          </a:lstStyle>
          <a:p>
            <a:pPr lvl="0"/>
            <a:r>
              <a:rPr lang="en-US"/>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rtl="0">
              <a:defRPr sz="100">
                <a:noFill/>
              </a:defRPr>
            </a:lvl1pPr>
          </a:lstStyle>
          <a:p>
            <a:r>
              <a:rPr lang="en-US"/>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rtl="0">
              <a:defRPr sz="100">
                <a:noFill/>
              </a:defRPr>
            </a:lvl1pPr>
          </a:lstStyle>
          <a:p>
            <a:endParaRPr lang="en-US"/>
          </a:p>
          <a:p>
            <a:r>
              <a:rPr lang="en-US"/>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spTree>
    <p:extLst>
      <p:ext uri="{BB962C8B-B14F-4D97-AF65-F5344CB8AC3E}">
        <p14:creationId xmlns:p14="http://schemas.microsoft.com/office/powerpoint/2010/main" val="414139166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0A862F-D1C3-4193-BB28-14E911CB9A9D}"/>
              </a:ext>
            </a:extLst>
          </p:cNvPr>
          <p:cNvGraphicFramePr>
            <a:graphicFrameLocks noChangeAspect="1"/>
          </p:cNvGraphicFramePr>
          <p:nvPr userDrawn="1">
            <p:custDataLst>
              <p:tags r:id="rId1"/>
            </p:custDataLst>
            <p:extLst>
              <p:ext uri="{D42A27DB-BD31-4B8C-83A1-F6EECF244321}">
                <p14:modId xmlns:p14="http://schemas.microsoft.com/office/powerpoint/2010/main" val="2733164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E90A862F-D1C3-4193-BB28-14E911CB9A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2" name="Title 1"/>
          <p:cNvSpPr>
            <a:spLocks noGrp="1"/>
          </p:cNvSpPr>
          <p:nvPr>
            <p:ph type="title" hasCustomPrompt="1"/>
          </p:nvPr>
        </p:nvSpPr>
        <p:spPr>
          <a:xfrm>
            <a:off x="500062" y="2735263"/>
            <a:ext cx="5484813" cy="2365375"/>
          </a:xfrm>
        </p:spPr>
        <p:txBody>
          <a:bodyPr vert="horz"/>
          <a:lstStyle>
            <a:lvl1pPr rtl="0">
              <a:defRPr sz="4000" b="0">
                <a:solidFill>
                  <a:schemeClr val="tx1"/>
                </a:solidFill>
                <a:latin typeface="+mj-lt"/>
              </a:defRPr>
            </a:lvl1pPr>
          </a:lstStyle>
          <a:p>
            <a:r>
              <a:rPr lang="en-US" noProof="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rtl="0">
              <a:buNone/>
              <a:defRPr sz="900">
                <a:solidFill>
                  <a:srgbClr val="687A86"/>
                </a:solidFill>
              </a:defRPr>
            </a:lvl1pPr>
            <a:lvl2pPr marL="180000" indent="0">
              <a:buNone/>
              <a:defRPr/>
            </a:lvl2pPr>
          </a:lstStyle>
          <a:p>
            <a:pPr lvl="0"/>
            <a:r>
              <a:rPr lang="en-US"/>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rtl="0">
              <a:defRPr sz="100">
                <a:noFill/>
              </a:defRPr>
            </a:lvl1pPr>
          </a:lstStyle>
          <a:p>
            <a:r>
              <a:rPr lang="en-US"/>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rtl="0">
              <a:defRPr sz="100">
                <a:noFill/>
              </a:defRPr>
            </a:lvl1pPr>
          </a:lstStyle>
          <a:p>
            <a:endParaRPr lang="en-US"/>
          </a:p>
          <a:p>
            <a:r>
              <a:rPr lang="en-US"/>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spTree>
    <p:extLst>
      <p:ext uri="{BB962C8B-B14F-4D97-AF65-F5344CB8AC3E}">
        <p14:creationId xmlns:p14="http://schemas.microsoft.com/office/powerpoint/2010/main" val="423361006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52EDA2-D26F-4DEE-A727-A994E7A24409}"/>
              </a:ext>
            </a:extLst>
          </p:cNvPr>
          <p:cNvGraphicFramePr>
            <a:graphicFrameLocks noChangeAspect="1"/>
          </p:cNvGraphicFramePr>
          <p:nvPr userDrawn="1">
            <p:custDataLst>
              <p:tags r:id="rId1"/>
            </p:custDataLst>
            <p:extLst>
              <p:ext uri="{D42A27DB-BD31-4B8C-83A1-F6EECF244321}">
                <p14:modId xmlns:p14="http://schemas.microsoft.com/office/powerpoint/2010/main" val="1527875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6A52EDA2-D26F-4DEE-A727-A994E7A244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vert="horz"/>
          <a:lstStyle>
            <a:lvl1pPr rtl="0">
              <a:tabLst>
                <a:tab pos="936000" algn="l"/>
              </a:tabLst>
              <a:defRPr sz="4000" b="0">
                <a:solidFill>
                  <a:schemeClr val="bg1"/>
                </a:solidFill>
                <a:latin typeface="+mj-lt"/>
              </a:defRPr>
            </a:lvl1pPr>
          </a:lstStyle>
          <a:p>
            <a:r>
              <a:rPr lang="en-US"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rtl="0">
              <a:buNone/>
              <a:defRPr sz="900">
                <a:solidFill>
                  <a:schemeClr val="bg1"/>
                </a:solidFill>
              </a:defRPr>
            </a:lvl1pPr>
            <a:lvl2pPr marL="180000" indent="0">
              <a:buNone/>
              <a:defRPr/>
            </a:lvl2pPr>
          </a:lstStyle>
          <a:p>
            <a:pPr lvl="0"/>
            <a:r>
              <a:rPr lang="en-US"/>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rtl="0">
              <a:buNone/>
              <a:defRPr sz="2400">
                <a:solidFill>
                  <a:schemeClr val="bg1"/>
                </a:solidFill>
                <a:latin typeface="+mj-lt"/>
              </a:defRPr>
            </a:lvl1pPr>
            <a:lvl2pPr marL="180000" indent="0">
              <a:buNone/>
              <a:defRPr/>
            </a:lvl2pPr>
          </a:lstStyle>
          <a:p>
            <a:pPr lvl="0"/>
            <a:r>
              <a:rPr lang="en-US"/>
              <a:t>Click to add text</a:t>
            </a:r>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lvl1pPr rtl="0">
              <a:defRPr/>
            </a:lvl1pPr>
          </a:lstStyle>
          <a:p>
            <a:endParaRPr lang="en-US"/>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rtl="0">
              <a:defRPr sz="100">
                <a:noFill/>
              </a:defRPr>
            </a:lvl1pPr>
          </a:lstStyle>
          <a:p>
            <a:r>
              <a:rPr lang="en-US"/>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rtl="0">
              <a:defRPr sz="100">
                <a:noFill/>
              </a:defRPr>
            </a:lvl1pPr>
          </a:lstStyle>
          <a:p>
            <a:r>
              <a:rPr lang="en-US"/>
              <a:t>.</a:t>
            </a:r>
          </a:p>
        </p:txBody>
      </p:sp>
    </p:spTree>
    <p:extLst>
      <p:ext uri="{BB962C8B-B14F-4D97-AF65-F5344CB8AC3E}">
        <p14:creationId xmlns:p14="http://schemas.microsoft.com/office/powerpoint/2010/main" val="29242164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A121F-6995-4837-8FAA-02180BB18B2A}"/>
              </a:ext>
            </a:extLst>
          </p:cNvPr>
          <p:cNvGraphicFramePr>
            <a:graphicFrameLocks noChangeAspect="1"/>
          </p:cNvGraphicFramePr>
          <p:nvPr userDrawn="1">
            <p:custDataLst>
              <p:tags r:id="rId1"/>
            </p:custDataLst>
            <p:extLst>
              <p:ext uri="{D42A27DB-BD31-4B8C-83A1-F6EECF244321}">
                <p14:modId xmlns:p14="http://schemas.microsoft.com/office/powerpoint/2010/main" val="3490887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FCBA121F-6995-4837-8FAA-02180BB18B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vert="horz"/>
          <a:lstStyle>
            <a:lvl1pPr rtl="0">
              <a:tabLst>
                <a:tab pos="936000" algn="l"/>
              </a:tabLst>
              <a:defRPr sz="4000" b="0">
                <a:solidFill>
                  <a:schemeClr val="tx1"/>
                </a:solidFill>
                <a:latin typeface="+mj-lt"/>
              </a:defRPr>
            </a:lvl1pPr>
          </a:lstStyle>
          <a:p>
            <a:r>
              <a:rPr lang="en-US" noProof="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rtl="0">
              <a:buNone/>
              <a:defRPr sz="900">
                <a:solidFill>
                  <a:schemeClr val="tx1"/>
                </a:solidFill>
              </a:defRPr>
            </a:lvl1pPr>
            <a:lvl2pPr marL="180000" indent="0">
              <a:buNone/>
              <a:defRPr/>
            </a:lvl2pPr>
          </a:lstStyle>
          <a:p>
            <a:pPr lvl="0"/>
            <a:r>
              <a:rPr lang="en-US"/>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rtl="0">
              <a:buNone/>
              <a:defRPr sz="2400">
                <a:solidFill>
                  <a:schemeClr val="tx1"/>
                </a:solidFill>
                <a:latin typeface="+mj-lt"/>
              </a:defRPr>
            </a:lvl1pPr>
            <a:lvl2pPr marL="180000" indent="0">
              <a:buNone/>
              <a:defRPr/>
            </a:lvl2pPr>
          </a:lstStyle>
          <a:p>
            <a:pPr lvl="0"/>
            <a:r>
              <a:rPr lang="en-US"/>
              <a:t>Click to add text</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lvl1pPr rtl="0">
              <a:defRPr/>
            </a:lvl1pPr>
          </a:lstStyle>
          <a:p>
            <a:endParaRPr lang="en-US"/>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rtl="0">
              <a:defRPr sz="100">
                <a:noFill/>
              </a:defRPr>
            </a:lvl1pPr>
          </a:lstStyle>
          <a:p>
            <a:r>
              <a:rPr lang="en-US"/>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rtl="0">
              <a:defRPr sz="100">
                <a:noFill/>
              </a:defRPr>
            </a:lvl1pPr>
          </a:lstStyle>
          <a:p>
            <a:r>
              <a:rPr lang="en-US"/>
              <a:t>.</a:t>
            </a:r>
          </a:p>
        </p:txBody>
      </p:sp>
    </p:spTree>
    <p:extLst>
      <p:ext uri="{BB962C8B-B14F-4D97-AF65-F5344CB8AC3E}">
        <p14:creationId xmlns:p14="http://schemas.microsoft.com/office/powerpoint/2010/main" val="284445813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AD6ACDD-3352-409B-8C0A-782FFC5E85B2}"/>
              </a:ext>
            </a:extLst>
          </p:cNvPr>
          <p:cNvGraphicFramePr>
            <a:graphicFrameLocks noChangeAspect="1"/>
          </p:cNvGraphicFramePr>
          <p:nvPr userDrawn="1">
            <p:custDataLst>
              <p:tags r:id="rId1"/>
            </p:custDataLst>
            <p:extLst>
              <p:ext uri="{D42A27DB-BD31-4B8C-83A1-F6EECF244321}">
                <p14:modId xmlns:p14="http://schemas.microsoft.com/office/powerpoint/2010/main" val="4035262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AAD6ACDD-3352-409B-8C0A-782FFC5E85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49"/>
            <a:ext cx="11190287" cy="930275"/>
          </a:xfrm>
        </p:spPr>
        <p:txBody>
          <a:bodyPr vert="horz"/>
          <a:lstStyle>
            <a:lvl1pPr rtl="0">
              <a:defRPr/>
            </a:lvl1pPr>
          </a:lstStyle>
          <a:p>
            <a:r>
              <a:rPr lang="en-US"/>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Tree>
    <p:extLst>
      <p:ext uri="{BB962C8B-B14F-4D97-AF65-F5344CB8AC3E}">
        <p14:creationId xmlns:p14="http://schemas.microsoft.com/office/powerpoint/2010/main" val="297907441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E8E01AC-B43F-407A-AD1B-34F6BA9B4A92}"/>
              </a:ext>
            </a:extLst>
          </p:cNvPr>
          <p:cNvGraphicFramePr>
            <a:graphicFrameLocks noChangeAspect="1"/>
          </p:cNvGraphicFramePr>
          <p:nvPr userDrawn="1">
            <p:custDataLst>
              <p:tags r:id="rId1"/>
            </p:custDataLst>
            <p:extLst>
              <p:ext uri="{D42A27DB-BD31-4B8C-83A1-F6EECF244321}">
                <p14:modId xmlns:p14="http://schemas.microsoft.com/office/powerpoint/2010/main" val="2767999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8E8E01AC-B43F-407A-AD1B-34F6BA9B4A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vert="horz"/>
          <a:lstStyle>
            <a:lvl1pPr rtl="0">
              <a:defRPr/>
            </a:lvl1pPr>
          </a:lstStyle>
          <a:p>
            <a:r>
              <a:rPr lang="en-US"/>
              <a:t>Click to add title</a:t>
            </a:r>
          </a:p>
        </p:txBody>
      </p:sp>
    </p:spTree>
    <p:extLst>
      <p:ext uri="{BB962C8B-B14F-4D97-AF65-F5344CB8AC3E}">
        <p14:creationId xmlns:p14="http://schemas.microsoft.com/office/powerpoint/2010/main" val="85651481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72DDAE-2EF8-4FDB-A050-5936951EE0E2}"/>
              </a:ext>
            </a:extLst>
          </p:cNvPr>
          <p:cNvGraphicFramePr>
            <a:graphicFrameLocks noChangeAspect="1"/>
          </p:cNvGraphicFramePr>
          <p:nvPr userDrawn="1">
            <p:custDataLst>
              <p:tags r:id="rId1"/>
            </p:custDataLst>
            <p:extLst>
              <p:ext uri="{D42A27DB-BD31-4B8C-83A1-F6EECF244321}">
                <p14:modId xmlns:p14="http://schemas.microsoft.com/office/powerpoint/2010/main" val="331061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A72DDAE-2EF8-4FDB-A050-5936951EE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501650"/>
            <a:ext cx="11209537" cy="930275"/>
          </a:xfrm>
        </p:spPr>
        <p:txBody>
          <a:bodyPr vert="horz"/>
          <a:lstStyle>
            <a:lvl1pPr rtl="0">
              <a:defRPr/>
            </a:lvl1pPr>
          </a:lstStyle>
          <a:p>
            <a:r>
              <a:rPr lang="en-US"/>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Tree>
    <p:extLst>
      <p:ext uri="{BB962C8B-B14F-4D97-AF65-F5344CB8AC3E}">
        <p14:creationId xmlns:p14="http://schemas.microsoft.com/office/powerpoint/2010/main" val="288928175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EB5B104-112F-4F3E-B125-395259309523}"/>
              </a:ext>
            </a:extLst>
          </p:cNvPr>
          <p:cNvGraphicFramePr>
            <a:graphicFrameLocks noChangeAspect="1"/>
          </p:cNvGraphicFramePr>
          <p:nvPr userDrawn="1">
            <p:custDataLst>
              <p:tags r:id="rId1"/>
            </p:custDataLst>
            <p:extLst>
              <p:ext uri="{D42A27DB-BD31-4B8C-83A1-F6EECF244321}">
                <p14:modId xmlns:p14="http://schemas.microsoft.com/office/powerpoint/2010/main" val="2668767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EB5B104-112F-4F3E-B125-3952593095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lvl1pPr rtl="0">
              <a:defRPr/>
            </a:lvl1pPr>
          </a:lstStyle>
          <a:p>
            <a:r>
              <a:rPr lang="en-US"/>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lvl1pPr rtl="0">
              <a:defRPr/>
            </a:lvl1pPr>
          </a:lstStyle>
          <a:p>
            <a:fld id="{43A204BC-C5BA-4EF4-ABC8-D45123A0C528}" type="slidenum">
              <a:rPr lang="en-US" smtClean="0"/>
              <a:pPr/>
              <a:t>‹#›</a:t>
            </a:fld>
            <a:endParaRPr lang="en-US"/>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lvl1pPr rtl="0">
              <a:defRPr/>
            </a:lvl1pPr>
          </a:lstStyle>
          <a:p>
            <a:endParaRPr lang="en-US"/>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rtl="0">
              <a:defRPr/>
            </a:lvl1pPr>
            <a:lvl2pPr rtl="0">
              <a:defRPr/>
            </a:lvl2pPr>
            <a:lvl3pPr rtl="0">
              <a:defRPr/>
            </a:lvl3pPr>
            <a:lvl4pPr rtl="0">
              <a:defRPr/>
            </a:lvl4pPr>
            <a:lvl5pPr rtl="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vert="horz"/>
          <a:lstStyle>
            <a:lvl1pPr rtl="0">
              <a:defRPr/>
            </a:lvl1pPr>
          </a:lstStyle>
          <a:p>
            <a:r>
              <a:rPr lang="en-US"/>
              <a:t>Click to add title</a:t>
            </a:r>
          </a:p>
        </p:txBody>
      </p:sp>
    </p:spTree>
    <p:extLst>
      <p:ext uri="{BB962C8B-B14F-4D97-AF65-F5344CB8AC3E}">
        <p14:creationId xmlns:p14="http://schemas.microsoft.com/office/powerpoint/2010/main" val="256546715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ACB1EC9-C893-405A-AE86-46FBFC262795}"/>
              </a:ext>
            </a:extLst>
          </p:cNvPr>
          <p:cNvGraphicFramePr>
            <a:graphicFrameLocks noChangeAspect="1"/>
          </p:cNvGraphicFramePr>
          <p:nvPr userDrawn="1">
            <p:custDataLst>
              <p:tags r:id="rId1"/>
            </p:custDataLst>
            <p:extLst>
              <p:ext uri="{D42A27DB-BD31-4B8C-83A1-F6EECF244321}">
                <p14:modId xmlns:p14="http://schemas.microsoft.com/office/powerpoint/2010/main" val="373512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ACB1EC9-C893-405A-AE86-46FBFC2627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399" y="501649"/>
            <a:ext cx="11189951" cy="930275"/>
          </a:xfrm>
        </p:spPr>
        <p:txBody>
          <a:bodyPr vert="horz"/>
          <a:lstStyle>
            <a:lvl1pPr rtl="0">
              <a:defRPr/>
            </a:lvl1pPr>
          </a:lstStyle>
          <a:p>
            <a:r>
              <a:rPr lang="en-US" noProof="0"/>
              <a:t>Click to add title</a:t>
            </a:r>
          </a:p>
        </p:txBody>
      </p:sp>
      <p:sp>
        <p:nvSpPr>
          <p:cNvPr id="3" name="Content Placeholder 2"/>
          <p:cNvSpPr>
            <a:spLocks noGrp="1"/>
          </p:cNvSpPr>
          <p:nvPr>
            <p:ph idx="1" hasCustomPrompt="1"/>
          </p:nvPr>
        </p:nvSpPr>
        <p:spPr>
          <a:xfrm>
            <a:off x="500399" y="1943100"/>
            <a:ext cx="11189951" cy="3690257"/>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lvl1pPr rtl="0">
              <a:defRPr/>
            </a:lvl1pPr>
          </a:lstStyle>
          <a:p>
            <a:r>
              <a:rPr lang="en-US"/>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lvl1pPr rtl="0">
              <a:defRPr/>
            </a:lvl1pPr>
          </a:lstStyle>
          <a:p>
            <a:fld id="{43A204BC-C5BA-4EF4-ABC8-D45123A0C528}" type="slidenum">
              <a:rPr lang="en-US" smtClean="0"/>
              <a:pPr/>
              <a:t>‹#›</a:t>
            </a:fld>
            <a:endParaRPr lang="en-US"/>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lvl1pPr rtl="0">
              <a:defRPr/>
            </a:lvl1pPr>
          </a:lstStyle>
          <a:p>
            <a:endParaRPr lang="en-US"/>
          </a:p>
        </p:txBody>
      </p:sp>
    </p:spTree>
    <p:extLst>
      <p:ext uri="{BB962C8B-B14F-4D97-AF65-F5344CB8AC3E}">
        <p14:creationId xmlns:p14="http://schemas.microsoft.com/office/powerpoint/2010/main" val="3568642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63562253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D21CF5F-61A6-4F4C-B8AD-A237982FA3AE}"/>
              </a:ext>
            </a:extLst>
          </p:cNvPr>
          <p:cNvGraphicFramePr>
            <a:graphicFrameLocks noChangeAspect="1"/>
          </p:cNvGraphicFramePr>
          <p:nvPr userDrawn="1">
            <p:custDataLst>
              <p:tags r:id="rId1"/>
            </p:custDataLst>
            <p:extLst>
              <p:ext uri="{D42A27DB-BD31-4B8C-83A1-F6EECF244321}">
                <p14:modId xmlns:p14="http://schemas.microsoft.com/office/powerpoint/2010/main" val="698841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6D21CF5F-61A6-4F4C-B8AD-A237982FA3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lvl1pPr rtl="0">
              <a:defRPr/>
            </a:lvl1pPr>
          </a:lstStyle>
          <a:p>
            <a:r>
              <a:rPr lang="en-US"/>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lvl1pPr rtl="0">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lvl1pPr rtl="0">
              <a:defRPr/>
            </a:lvl1pPr>
          </a:lstStyle>
          <a:p>
            <a:endParaRPr lang="en-US"/>
          </a:p>
        </p:txBody>
      </p:sp>
    </p:spTree>
    <p:extLst>
      <p:ext uri="{BB962C8B-B14F-4D97-AF65-F5344CB8AC3E}">
        <p14:creationId xmlns:p14="http://schemas.microsoft.com/office/powerpoint/2010/main" val="275578147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695646F-42E1-41E5-9F05-89331CE32909}"/>
              </a:ext>
            </a:extLst>
          </p:cNvPr>
          <p:cNvGraphicFramePr>
            <a:graphicFrameLocks noChangeAspect="1"/>
          </p:cNvGraphicFramePr>
          <p:nvPr userDrawn="1">
            <p:custDataLst>
              <p:tags r:id="rId1"/>
            </p:custDataLst>
            <p:extLst>
              <p:ext uri="{D42A27DB-BD31-4B8C-83A1-F6EECF244321}">
                <p14:modId xmlns:p14="http://schemas.microsoft.com/office/powerpoint/2010/main" val="1702286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E695646F-42E1-41E5-9F05-89331CE329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lvl1pPr rtl="0">
              <a:defRPr/>
            </a:lvl1pPr>
          </a:lstStyle>
          <a:p>
            <a:r>
              <a:rPr lang="en-US"/>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lvl1pPr rtl="0">
              <a:defRPr/>
            </a:lvl1pPr>
          </a:lstStyle>
          <a:p>
            <a:fld id="{43A204BC-C5BA-4EF4-ABC8-D45123A0C528}" type="slidenum">
              <a:rPr lang="en-US" smtClean="0"/>
              <a:pPr/>
              <a:t>‹#›</a:t>
            </a:fld>
            <a:endParaRPr lang="en-US"/>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lvl1pPr rtl="0">
              <a:defRPr/>
            </a:lvl1pPr>
          </a:lstStyle>
          <a:p>
            <a:endParaRPr lang="en-US"/>
          </a:p>
        </p:txBody>
      </p:sp>
    </p:spTree>
    <p:extLst>
      <p:ext uri="{BB962C8B-B14F-4D97-AF65-F5344CB8AC3E}">
        <p14:creationId xmlns:p14="http://schemas.microsoft.com/office/powerpoint/2010/main" val="164338735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0807A4-4B9C-4BD7-8084-E3104BEF7095}"/>
              </a:ext>
            </a:extLst>
          </p:cNvPr>
          <p:cNvGraphicFramePr>
            <a:graphicFrameLocks noChangeAspect="1"/>
          </p:cNvGraphicFramePr>
          <p:nvPr userDrawn="1">
            <p:custDataLst>
              <p:tags r:id="rId1"/>
            </p:custDataLst>
            <p:extLst>
              <p:ext uri="{D42A27DB-BD31-4B8C-83A1-F6EECF244321}">
                <p14:modId xmlns:p14="http://schemas.microsoft.com/office/powerpoint/2010/main" val="1234065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EE0807A4-4B9C-4BD7-8084-E3104BEF70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0063" y="4308475"/>
            <a:ext cx="10491788" cy="1318735"/>
          </a:xfrm>
        </p:spPr>
        <p:txBody>
          <a:bodyPr vert="horz"/>
          <a:lstStyle>
            <a:lvl1pPr rtl="0">
              <a:defRPr sz="4000" b="0">
                <a:solidFill>
                  <a:schemeClr val="accent1"/>
                </a:solidFill>
                <a:latin typeface="+mj-lt"/>
              </a:defRPr>
            </a:lvl1pPr>
          </a:lstStyle>
          <a:p>
            <a:r>
              <a:rPr lang="en-US"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73618711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794E30-1BC1-4DC0-A475-2DB64F702856}"/>
              </a:ext>
            </a:extLst>
          </p:cNvPr>
          <p:cNvGraphicFramePr>
            <a:graphicFrameLocks noChangeAspect="1"/>
          </p:cNvGraphicFramePr>
          <p:nvPr userDrawn="1">
            <p:custDataLst>
              <p:tags r:id="rId1"/>
            </p:custDataLst>
            <p:extLst>
              <p:ext uri="{D42A27DB-BD31-4B8C-83A1-F6EECF244321}">
                <p14:modId xmlns:p14="http://schemas.microsoft.com/office/powerpoint/2010/main" val="2129396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C794E30-1BC1-4DC0-A475-2DB64F7028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US"/>
              <a:t>Click here and insert picture via Templafy</a:t>
            </a:r>
          </a:p>
        </p:txBody>
      </p:sp>
      <p:sp>
        <p:nvSpPr>
          <p:cNvPr id="2" name="Title 1"/>
          <p:cNvSpPr>
            <a:spLocks noGrp="1"/>
          </p:cNvSpPr>
          <p:nvPr>
            <p:ph type="title" hasCustomPrompt="1"/>
          </p:nvPr>
        </p:nvSpPr>
        <p:spPr>
          <a:xfrm>
            <a:off x="500063" y="4308474"/>
            <a:ext cx="10491788" cy="1323975"/>
          </a:xfrm>
        </p:spPr>
        <p:txBody>
          <a:bodyPr vert="horz"/>
          <a:lstStyle>
            <a:lvl1pPr rtl="0">
              <a:defRPr sz="4000" b="0">
                <a:solidFill>
                  <a:schemeClr val="bg1"/>
                </a:solidFill>
                <a:latin typeface="+mj-lt"/>
              </a:defRPr>
            </a:lvl1pPr>
          </a:lstStyle>
          <a:p>
            <a:r>
              <a:rPr lang="en-US"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rtl="0">
              <a:defRPr>
                <a:solidFill>
                  <a:schemeClr val="bg1"/>
                </a:solidFill>
              </a:defRPr>
            </a:lvl1pPr>
          </a:lstStyle>
          <a:p>
            <a:r>
              <a:rPr lang="en-US"/>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rtl="0">
              <a:defRPr>
                <a:solidFill>
                  <a:schemeClr val="bg1"/>
                </a:solidFill>
              </a:defRPr>
            </a:lvl1pPr>
          </a:lstStyle>
          <a:p>
            <a:fld id="{43A204BC-C5BA-4EF4-ABC8-D45123A0C528}" type="slidenum">
              <a:rPr lang="en-US" smtClean="0"/>
              <a:pPr/>
              <a:t>‹#›</a:t>
            </a:fld>
            <a:endParaRPr lang="en-US"/>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rtl="0">
              <a:defRPr>
                <a:noFill/>
              </a:defRPr>
            </a:lvl1pPr>
          </a:lstStyle>
          <a:p>
            <a:endParaRPr lang="en-US"/>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5"/>
            <a:stretch>
              <a:fillRect/>
            </a:stretch>
          </a:blipFill>
        </p:spPr>
        <p:txBody>
          <a:bodyPr/>
          <a:lstStyle>
            <a:lvl1pPr marL="0" indent="0" rtl="0">
              <a:buNone/>
              <a:defRPr sz="100">
                <a:noFill/>
              </a:defRPr>
            </a:lvl1pPr>
          </a:lstStyle>
          <a:p>
            <a:pPr lvl="0"/>
            <a:r>
              <a:rPr lang="en-US"/>
              <a:t>.</a:t>
            </a:r>
          </a:p>
        </p:txBody>
      </p:sp>
    </p:spTree>
    <p:extLst>
      <p:ext uri="{BB962C8B-B14F-4D97-AF65-F5344CB8AC3E}">
        <p14:creationId xmlns:p14="http://schemas.microsoft.com/office/powerpoint/2010/main" val="299877358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3C397EC-CBA9-4ED2-BC1E-0CA3A7DA7F96}"/>
              </a:ext>
            </a:extLst>
          </p:cNvPr>
          <p:cNvGraphicFramePr>
            <a:graphicFrameLocks noChangeAspect="1"/>
          </p:cNvGraphicFramePr>
          <p:nvPr userDrawn="1">
            <p:custDataLst>
              <p:tags r:id="rId1"/>
            </p:custDataLst>
            <p:extLst>
              <p:ext uri="{D42A27DB-BD31-4B8C-83A1-F6EECF244321}">
                <p14:modId xmlns:p14="http://schemas.microsoft.com/office/powerpoint/2010/main" val="1048561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83C397EC-CBA9-4ED2-BC1E-0CA3A7DA7F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ts val="1200"/>
              </a:spcBef>
              <a:spcAft>
                <a:spcPts val="600"/>
              </a:spcAft>
              <a:defRPr/>
            </a:pPr>
            <a:r>
              <a:rPr lang="en-US" sz="900" b="1" noProof="1">
                <a:solidFill>
                  <a:schemeClr val="tx1"/>
                </a:solidFill>
                <a:latin typeface="+mn-lt"/>
                <a:cs typeface="Arial" panose="020B0604020202020204" pitchFamily="34" charset="0"/>
              </a:rPr>
              <a:t>A. Insert corporate picture</a:t>
            </a: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rial" panose="020B0604020202020204" pitchFamily="34" charset="0"/>
              </a:rPr>
              <a:t>1.</a:t>
            </a:r>
            <a:r>
              <a:rPr lang="en-US" altLang="da-DK" sz="900" b="0" noProof="1">
                <a:solidFill>
                  <a:schemeClr val="tx1"/>
                </a:solidFill>
                <a:latin typeface="+mn-lt"/>
                <a:cs typeface="Arial" panose="020B0604020202020204" pitchFamily="34" charset="0"/>
              </a:rPr>
              <a:t> Click the blue </a:t>
            </a:r>
            <a:r>
              <a:rPr lang="en-US" altLang="da-DK" sz="900" b="1" baseline="0" noProof="1">
                <a:solidFill>
                  <a:schemeClr val="tx1"/>
                </a:solidFill>
                <a:latin typeface="+mn-lt"/>
                <a:cs typeface="Arial" panose="020B0604020202020204" pitchFamily="34" charset="0"/>
              </a:rPr>
              <a:t>Templafy</a:t>
            </a:r>
            <a:r>
              <a:rPr lang="en-US"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In the dropdown, click </a:t>
            </a:r>
            <a:r>
              <a:rPr lang="en-US" altLang="da-DK" sz="900" b="1" baseline="0" noProof="1">
                <a:solidFill>
                  <a:schemeClr val="tx1"/>
                </a:solidFill>
                <a:latin typeface="+mn-lt"/>
                <a:cs typeface="Arial" panose="020B0604020202020204" pitchFamily="34" charset="0"/>
              </a:rPr>
              <a:t>Images</a:t>
            </a:r>
            <a:r>
              <a:rPr lang="en-US" altLang="da-DK" sz="900" b="0" baseline="0" noProof="1">
                <a:solidFill>
                  <a:schemeClr val="tx1"/>
                </a:solidFill>
                <a:latin typeface="+mn-lt"/>
                <a:cs typeface="Arial" panose="020B0604020202020204" pitchFamily="34" charset="0"/>
              </a:rPr>
              <a:t>,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or click </a:t>
            </a:r>
            <a:r>
              <a:rPr lang="en-US" altLang="da-DK" sz="900" b="1" baseline="0" noProof="1">
                <a:solidFill>
                  <a:schemeClr val="tx1"/>
                </a:solidFill>
                <a:latin typeface="+mn-lt"/>
                <a:cs typeface="Arial" panose="020B0604020202020204" pitchFamily="34" charset="0"/>
              </a:rPr>
              <a:t>Images</a:t>
            </a:r>
            <a:r>
              <a:rPr lang="en-US" altLang="da-DK" sz="900" b="0" i="0" baseline="0" noProof="1">
                <a:solidFill>
                  <a:schemeClr val="tx1"/>
                </a:solidFill>
                <a:latin typeface="+mn-lt"/>
                <a:cs typeface="Arial" panose="020B0604020202020204" pitchFamily="34" charset="0"/>
              </a:rPr>
              <a:t>-button</a:t>
            </a:r>
            <a:r>
              <a:rPr lang="en-US" altLang="da-DK" sz="900" b="0" baseline="0" noProof="1">
                <a:solidFill>
                  <a:schemeClr val="tx1"/>
                </a:solidFill>
                <a:latin typeface="+mn-lt"/>
                <a:cs typeface="Arial" panose="020B0604020202020204" pitchFamily="34" charset="0"/>
              </a:rPr>
              <a:t> in the right Templafy pane</a:t>
            </a:r>
            <a:endParaRPr lang="en-US" altLang="da-DK" sz="900" noProof="1">
              <a:solidFill>
                <a:schemeClr val="tx1"/>
              </a:solidFill>
              <a:latin typeface="+mn-lt"/>
              <a:cs typeface="Arial" panose="020B0604020202020204" pitchFamily="34" charset="0"/>
            </a:endParaRPr>
          </a:p>
          <a:p>
            <a:pPr rtl="0" eaLnBrk="1" hangingPunct="1">
              <a:spcBef>
                <a:spcPts val="1200"/>
              </a:spcBef>
              <a:spcAft>
                <a:spcPts val="600"/>
              </a:spcAft>
              <a:defRPr/>
            </a:pPr>
            <a:r>
              <a:rPr lang="en-US" altLang="da-DK" sz="900" b="1" baseline="0" noProof="1">
                <a:solidFill>
                  <a:schemeClr val="tx1"/>
                </a:solidFill>
                <a:latin typeface="+mn-lt"/>
                <a:cs typeface="Arial" panose="020B0604020202020204" pitchFamily="34" charset="0"/>
              </a:rPr>
              <a:t>B. Browse for other pictures</a:t>
            </a:r>
          </a:p>
          <a:p>
            <a:pPr rtl="0"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a:t>
            </a:r>
            <a:r>
              <a:rPr lang="en-US" altLang="da-DK" sz="900" b="0" baseline="0" noProof="1">
                <a:solidFill>
                  <a:schemeClr val="tx1"/>
                </a:solidFill>
                <a:latin typeface="+mn-lt"/>
                <a:cs typeface="Arial" panose="020B0604020202020204" pitchFamily="34" charset="0"/>
              </a:rPr>
              <a:t> on </a:t>
            </a:r>
            <a:r>
              <a:rPr lang="en-US" altLang="da-DK" sz="900" b="1" baseline="0" noProof="1">
                <a:solidFill>
                  <a:schemeClr val="tx1"/>
                </a:solidFill>
                <a:latin typeface="+mn-lt"/>
                <a:cs typeface="Arial" panose="020B0604020202020204" pitchFamily="34" charset="0"/>
              </a:rPr>
              <a:t>Image Tools </a:t>
            </a:r>
            <a:r>
              <a:rPr lang="en-US" altLang="da-DK" sz="900" b="0" baseline="0" noProof="1">
                <a:solidFill>
                  <a:schemeClr val="tx1"/>
                </a:solidFill>
                <a:latin typeface="+mn-lt"/>
                <a:cs typeface="Arial" panose="020B0604020202020204" pitchFamily="34" charset="0"/>
              </a:rPr>
              <a:t>under company tab </a:t>
            </a:r>
          </a:p>
          <a:p>
            <a:pPr rtl="0" eaLnBrk="1" hangingPunct="1">
              <a:spcAft>
                <a:spcPts val="600"/>
              </a:spcAf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Click on </a:t>
            </a:r>
            <a:r>
              <a:rPr lang="en-US" altLang="da-DK" sz="900" b="1" baseline="0" noProof="1">
                <a:solidFill>
                  <a:schemeClr val="tx1"/>
                </a:solidFill>
                <a:latin typeface="+mn-lt"/>
                <a:cs typeface="Arial" panose="020B0604020202020204" pitchFamily="34" charset="0"/>
              </a:rPr>
              <a:t>Insert</a:t>
            </a:r>
            <a:r>
              <a:rPr lang="en-US" altLang="da-DK" sz="900" b="0" baseline="0" noProof="1">
                <a:solidFill>
                  <a:schemeClr val="tx1"/>
                </a:solidFill>
                <a:latin typeface="+mn-lt"/>
                <a:cs typeface="Arial" panose="020B0604020202020204" pitchFamily="34" charset="0"/>
              </a:rPr>
              <a:t> to browse for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a picture</a:t>
            </a:r>
            <a:endParaRPr lang="en-US" altLang="da-DK" sz="900" noProof="1">
              <a:solidFill>
                <a:schemeClr val="tx1"/>
              </a:solidFill>
              <a:latin typeface="+mn-lt"/>
              <a:cs typeface="Arial" panose="020B0604020202020204" pitchFamily="34" charset="0"/>
            </a:endParaRPr>
          </a:p>
          <a:p>
            <a:pPr rtl="0" eaLnBrk="1" hangingPunct="1">
              <a:spcBef>
                <a:spcPts val="1200"/>
              </a:spcBef>
              <a:spcAft>
                <a:spcPts val="600"/>
              </a:spcAft>
              <a:defRPr/>
            </a:pPr>
            <a:r>
              <a:rPr lang="en-US" sz="900" b="1">
                <a:solidFill>
                  <a:srgbClr val="000000"/>
                </a:solidFill>
                <a:latin typeface="+mn-lt"/>
                <a:ea typeface="Times New Roman" panose="02020603050405020304" pitchFamily="18" charset="0"/>
              </a:rPr>
              <a:t>C. </a:t>
            </a:r>
            <a:r>
              <a:rPr lang="en-US" sz="900" b="1" noProof="0">
                <a:solidFill>
                  <a:srgbClr val="000000"/>
                </a:solidFill>
                <a:latin typeface="+mn-lt"/>
                <a:ea typeface="Times New Roman" panose="02020603050405020304" pitchFamily="18" charset="0"/>
              </a:rPr>
              <a:t>Insert copied picture</a:t>
            </a:r>
            <a:endParaRPr lang="en-US" altLang="da-DK" sz="900" noProof="0">
              <a:solidFill>
                <a:schemeClr val="tx1"/>
              </a:solidFill>
              <a:latin typeface="+mn-lt"/>
              <a:cs typeface="Arial" panose="020B0604020202020204" pitchFamily="34" charset="0"/>
            </a:endParaRPr>
          </a:p>
          <a:p>
            <a:pPr rtl="0"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a:t>
            </a:r>
            <a:r>
              <a:rPr lang="en-US" altLang="da-DK" sz="900" b="0" baseline="0" noProof="1">
                <a:solidFill>
                  <a:schemeClr val="tx1"/>
                </a:solidFill>
                <a:latin typeface="+mn-lt"/>
                <a:cs typeface="Arial" panose="020B0604020202020204" pitchFamily="34" charset="0"/>
              </a:rPr>
              <a:t> on </a:t>
            </a:r>
            <a:r>
              <a:rPr lang="en-US" altLang="da-DK" sz="900" b="1" baseline="0" noProof="1">
                <a:solidFill>
                  <a:schemeClr val="tx1"/>
                </a:solidFill>
                <a:latin typeface="+mn-lt"/>
                <a:cs typeface="Arial" panose="020B0604020202020204" pitchFamily="34" charset="0"/>
              </a:rPr>
              <a:t>Image Tools </a:t>
            </a:r>
            <a:r>
              <a:rPr lang="en-US" altLang="da-DK" sz="900" b="0" baseline="0" noProof="1">
                <a:solidFill>
                  <a:schemeClr val="tx1"/>
                </a:solidFill>
                <a:latin typeface="+mn-lt"/>
                <a:cs typeface="Arial" panose="020B0604020202020204" pitchFamily="34" charset="0"/>
              </a:rPr>
              <a:t>under company tab </a:t>
            </a:r>
          </a:p>
          <a:p>
            <a:pPr rtl="0" eaLnBrk="1" hangingPunct="1">
              <a:spcAft>
                <a:spcPts val="600"/>
              </a:spcAf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Click on </a:t>
            </a:r>
            <a:r>
              <a:rPr lang="en-US" altLang="da-DK" sz="900" b="1" baseline="0" noProof="1">
                <a:solidFill>
                  <a:schemeClr val="tx1"/>
                </a:solidFill>
                <a:latin typeface="+mn-lt"/>
                <a:cs typeface="Arial" panose="020B0604020202020204" pitchFamily="34" charset="0"/>
              </a:rPr>
              <a:t>paste</a:t>
            </a:r>
            <a:r>
              <a:rPr lang="en-US" altLang="da-DK" sz="900" b="0" baseline="0" noProof="1">
                <a:solidFill>
                  <a:schemeClr val="tx1"/>
                </a:solidFill>
                <a:latin typeface="+mn-lt"/>
                <a:cs typeface="Arial" panose="020B0604020202020204" pitchFamily="34" charset="0"/>
              </a:rPr>
              <a:t> to browse for a picture</a:t>
            </a:r>
          </a:p>
          <a:p>
            <a:pPr rtl="0" eaLnBrk="1" hangingPunct="1">
              <a:spcBef>
                <a:spcPts val="1000"/>
              </a:spcBef>
              <a:spcAft>
                <a:spcPts val="600"/>
              </a:spcAft>
              <a:defRPr/>
            </a:pPr>
            <a:r>
              <a:rPr lang="en-US" sz="900" b="1" noProof="1">
                <a:solidFill>
                  <a:schemeClr val="tx1"/>
                </a:solidFill>
                <a:latin typeface="+mn-lt"/>
                <a:cs typeface="Arial" panose="020B0604020202020204" pitchFamily="34" charset="0"/>
              </a:rPr>
              <a:t>Guides</a:t>
            </a:r>
          </a:p>
          <a:p>
            <a:pPr rtl="0" eaLnBrk="1" hangingPunct="1">
              <a:spcAft>
                <a:spcPts val="600"/>
              </a:spcAft>
              <a:defRPr/>
            </a:pPr>
            <a:r>
              <a:rPr lang="en-US" altLang="da-DK" sz="900" b="0" noProof="1">
                <a:solidFill>
                  <a:schemeClr val="tx1"/>
                </a:solidFill>
                <a:latin typeface="+mn-lt"/>
                <a:cs typeface="Arial" panose="020B0604020202020204" pitchFamily="34" charset="0"/>
              </a:rPr>
              <a:t>To view drawing guides</a:t>
            </a:r>
          </a:p>
          <a:p>
            <a:pPr rtl="0"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rtl="0"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viewing of guides</a:t>
            </a:r>
          </a:p>
          <a:p>
            <a:pPr rtl="0" fontAlgn="auto">
              <a:spcBef>
                <a:spcPts val="1200"/>
              </a:spcBef>
              <a:spcAft>
                <a:spcPts val="600"/>
              </a:spcAft>
              <a:buFont typeface="+mj-lt"/>
              <a:buNone/>
              <a:defRPr/>
            </a:pP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mn-lt"/>
                <a:cs typeface="Arial" panose="020B0604020202020204" pitchFamily="34" charset="0"/>
              </a:rPr>
              <a:t>1.</a:t>
            </a:r>
            <a:r>
              <a:rPr lang="en-US" altLang="da-DK" sz="900" noProof="1">
                <a:solidFill>
                  <a:schemeClr val="tx1"/>
                </a:solidFill>
                <a:latin typeface="+mn-lt"/>
                <a:cs typeface="Arial" panose="020B0604020202020204" pitchFamily="34" charset="0"/>
              </a:rPr>
              <a:t> Click the </a:t>
            </a:r>
            <a:r>
              <a:rPr lang="en-US" altLang="da-DK" sz="900" b="1" noProof="1">
                <a:solidFill>
                  <a:schemeClr val="tx1"/>
                </a:solidFill>
                <a:latin typeface="+mn-lt"/>
                <a:cs typeface="Arial" panose="020B0604020202020204" pitchFamily="34" charset="0"/>
              </a:rPr>
              <a:t>Home </a:t>
            </a:r>
            <a:r>
              <a:rPr lang="en-US" altLang="da-DK" sz="900" b="0" noProof="1">
                <a:solidFill>
                  <a:schemeClr val="tx1"/>
                </a:solidFill>
                <a:latin typeface="+mn-lt"/>
                <a:cs typeface="Arial" panose="020B0604020202020204" pitchFamily="34" charset="0"/>
              </a:rPr>
              <a:t>tab</a:t>
            </a:r>
            <a:endParaRPr lang="en-US"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mn-lt"/>
                <a:cs typeface="Arial" panose="020B0604020202020204" pitchFamily="34" charset="0"/>
              </a:rPr>
              <a:t>2.</a:t>
            </a:r>
            <a:r>
              <a:rPr lang="en-US" altLang="da-DK" sz="900" noProof="1">
                <a:solidFill>
                  <a:schemeClr val="tx1"/>
                </a:solidFill>
                <a:latin typeface="+mn-lt"/>
                <a:cs typeface="Arial" panose="020B0604020202020204" pitchFamily="34" charset="0"/>
              </a:rPr>
              <a:t> 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a:t>
            </a:r>
            <a:br>
              <a:rPr lang="en-US" altLang="da-DK" sz="900" noProof="1">
                <a:solidFill>
                  <a:schemeClr val="tx1"/>
                </a:solidFill>
                <a:latin typeface="+mn-lt"/>
                <a:cs typeface="Arial" panose="020B0604020202020204" pitchFamily="34" charset="0"/>
              </a:rPr>
            </a:br>
            <a:r>
              <a:rPr lang="en-US" altLang="da-DK" sz="900" noProof="1">
                <a:solidFill>
                  <a:schemeClr val="tx1"/>
                </a:solidFill>
                <a:latin typeface="+mn-lt"/>
                <a:cs typeface="Arial" panose="020B0604020202020204" pitchFamily="34" charset="0"/>
              </a:rPr>
              <a:t>size</a:t>
            </a:r>
            <a:r>
              <a:rPr lang="en-US" altLang="da-DK" sz="900" baseline="0" noProof="1">
                <a:solidFill>
                  <a:schemeClr val="tx1"/>
                </a:solidFill>
                <a:latin typeface="+mn-lt"/>
                <a:cs typeface="Arial" panose="020B0604020202020204" pitchFamily="34" charset="0"/>
              </a:rPr>
              <a:t> and formatting of the slide placeholders</a:t>
            </a:r>
            <a:br>
              <a:rPr lang="en-US" altLang="da-DK" sz="900" baseline="0" noProof="1">
                <a:solidFill>
                  <a:schemeClr val="tx1"/>
                </a:solidFill>
                <a:latin typeface="+mn-lt"/>
                <a:cs typeface="Arial" panose="020B0604020202020204" pitchFamily="34" charset="0"/>
              </a:rPr>
            </a:br>
            <a:r>
              <a:rPr lang="en-US" altLang="da-DK" sz="900" baseline="0" noProof="1">
                <a:solidFill>
                  <a:schemeClr val="tx1"/>
                </a:solidFill>
                <a:latin typeface="+mn-lt"/>
                <a:cs typeface="Arial" panose="020B0604020202020204" pitchFamily="34" charset="0"/>
              </a:rPr>
              <a:t>to their default settings</a:t>
            </a:r>
            <a:endParaRPr lang="en-US" sz="900" noProof="1">
              <a:solidFill>
                <a:schemeClr val="tx1"/>
              </a:solidFill>
              <a:latin typeface="+mn-lt"/>
              <a:cs typeface="Arial" panose="020B0604020202020204" pitchFamily="34" charset="0"/>
            </a:endParaRPr>
          </a:p>
          <a:p>
            <a:pPr rtl="0" eaLnBrk="1" hangingPunct="1">
              <a:spcAft>
                <a:spcPts val="600"/>
              </a:spcAft>
              <a:defRPr/>
            </a:pPr>
            <a:endParaRPr lang="en-US"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pPr rtl="0"/>
            <a:r>
              <a:rPr kumimoji="0" lang="en-US"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US" sz="1800" noProof="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Aft>
                <a:spcPts val="600"/>
              </a:spcAft>
              <a:defRPr/>
            </a:pPr>
            <a:r>
              <a:rPr lang="en-US" sz="900" b="1" noProof="1">
                <a:solidFill>
                  <a:schemeClr val="tx1"/>
                </a:solidFill>
                <a:latin typeface="+mn-lt"/>
                <a:cs typeface="Arial" panose="020B0604020202020204" pitchFamily="34" charset="0"/>
              </a:rPr>
              <a:t>Use text</a:t>
            </a:r>
            <a:r>
              <a:rPr lang="en-US" sz="900" b="1" baseline="0" noProof="1">
                <a:solidFill>
                  <a:schemeClr val="tx1"/>
                </a:solidFill>
                <a:latin typeface="+mn-lt"/>
                <a:cs typeface="Arial" panose="020B0604020202020204" pitchFamily="34" charset="0"/>
              </a:rPr>
              <a:t> styles</a:t>
            </a:r>
            <a:endParaRPr lang="en-US" sz="900" b="1" noProof="1">
              <a:solidFill>
                <a:schemeClr val="tx1"/>
              </a:solidFill>
              <a:latin typeface="+mn-lt"/>
              <a:cs typeface="Arial" panose="020B0604020202020204" pitchFamily="34" charset="0"/>
            </a:endParaRPr>
          </a:p>
          <a:p>
            <a:pPr rtl="0"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rtl="0"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rtl="0"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 </a:t>
            </a:r>
            <a:r>
              <a:rPr lang="en-US" sz="900" b="1" baseline="0" noProof="1">
                <a:solidFill>
                  <a:schemeClr val="tx1"/>
                </a:solidFill>
                <a:latin typeface="+mn-lt"/>
                <a:cs typeface="Arial" panose="020B0604020202020204" pitchFamily="34" charset="0"/>
              </a:rPr>
              <a:t>Decrease</a:t>
            </a:r>
            <a:br>
              <a:rPr lang="en-US" sz="900" b="1" baseline="0" noProof="1">
                <a:solidFill>
                  <a:schemeClr val="tx1"/>
                </a:solidFill>
                <a:latin typeface="+mn-lt"/>
                <a:cs typeface="Arial" panose="020B0604020202020204" pitchFamily="34" charset="0"/>
              </a:rPr>
            </a:br>
            <a:r>
              <a:rPr lang="en-US" sz="900" baseline="0" noProof="1">
                <a:solidFill>
                  <a:schemeClr val="tx1"/>
                </a:solidFill>
                <a:latin typeface="+mn-lt"/>
                <a:cs typeface="Arial" panose="020B0604020202020204" pitchFamily="34" charset="0"/>
              </a:rPr>
              <a:t>list level can be used</a:t>
            </a:r>
          </a:p>
          <a:p>
            <a:pPr rtl="0" eaLnBrk="1" hangingPunct="1">
              <a:spcAft>
                <a:spcPts val="600"/>
              </a:spcAft>
              <a:defRPr/>
            </a:pPr>
            <a:endParaRPr lang="en-US" sz="900" baseline="0" noProof="1">
              <a:solidFill>
                <a:schemeClr val="tx1"/>
              </a:solidFill>
              <a:latin typeface="+mn-lt"/>
              <a:cs typeface="Arial" panose="020B0604020202020204" pitchFamily="34" charset="0"/>
            </a:endParaRPr>
          </a:p>
          <a:p>
            <a:pPr rtl="0" eaLnBrk="1" hangingPunct="1">
              <a:spcAft>
                <a:spcPts val="600"/>
              </a:spcAft>
              <a:defRPr/>
            </a:pPr>
            <a:r>
              <a:rPr lang="en-US" altLang="da-DK" sz="900" b="1" noProof="1">
                <a:solidFill>
                  <a:schemeClr val="tx1"/>
                </a:solidFill>
                <a:latin typeface="+mn-lt"/>
                <a:cs typeface="Arial" panose="020B0604020202020204" pitchFamily="34" charset="0"/>
              </a:rPr>
              <a:t>Hint: </a:t>
            </a:r>
            <a:r>
              <a:rPr lang="en-US"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Delete bullet for regular text.</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Click on the bullet button to reaply the correct bullet again.</a:t>
            </a:r>
          </a:p>
          <a:p>
            <a:pPr rtl="0" eaLnBrk="1" hangingPunct="1">
              <a:spcBef>
                <a:spcPts val="1200"/>
              </a:spcBef>
              <a:spcAft>
                <a:spcPts val="600"/>
              </a:spcAft>
              <a:defRPr/>
            </a:pPr>
            <a:r>
              <a:rPr lang="en-US" sz="900" b="1" noProof="0">
                <a:solidFill>
                  <a:srgbClr val="000000"/>
                </a:solidFill>
                <a:latin typeface="+mn-lt"/>
                <a:ea typeface="Times New Roman" panose="02020603050405020304" pitchFamily="18" charset="0"/>
              </a:rPr>
              <a:t>Insert</a:t>
            </a:r>
            <a:r>
              <a:rPr lang="en-US" sz="900" b="1">
                <a:solidFill>
                  <a:srgbClr val="000000"/>
                </a:solidFill>
                <a:latin typeface="+mn-lt"/>
                <a:ea typeface="Times New Roman" panose="02020603050405020304" pitchFamily="18" charset="0"/>
              </a:rPr>
              <a:t> a New Slide</a:t>
            </a:r>
            <a:endParaRPr lang="en-US" sz="900" b="1" noProof="1">
              <a:solidFill>
                <a:schemeClr val="tx1"/>
              </a:solidFill>
              <a:latin typeface="+mn-lt"/>
              <a:cs typeface="Arial" panose="020B0604020202020204" pitchFamily="34" charset="0"/>
            </a:endParaRPr>
          </a:p>
          <a:p>
            <a:pPr rtl="0"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noProof="1">
                <a:solidFill>
                  <a:schemeClr val="tx1"/>
                </a:solidFill>
                <a:latin typeface="+mn-lt"/>
                <a:cs typeface="Arial" panose="020B0604020202020204" pitchFamily="34" charset="0"/>
              </a:rPr>
              <a:t>Click on the </a:t>
            </a:r>
            <a:r>
              <a:rPr lang="en-US" altLang="da-DK" sz="900" b="1" noProof="1">
                <a:solidFill>
                  <a:schemeClr val="tx1"/>
                </a:solidFill>
                <a:latin typeface="+mn-lt"/>
                <a:cs typeface="Arial" panose="020B0604020202020204" pitchFamily="34" charset="0"/>
              </a:rPr>
              <a:t>Home </a:t>
            </a:r>
            <a:r>
              <a:rPr lang="en-US" altLang="da-DK" sz="900" b="0" noProof="1">
                <a:solidFill>
                  <a:schemeClr val="tx1"/>
                </a:solidFill>
                <a:latin typeface="+mn-lt"/>
                <a:cs typeface="Arial" panose="020B0604020202020204" pitchFamily="34" charset="0"/>
              </a:rPr>
              <a:t>tab</a:t>
            </a:r>
            <a:endParaRPr lang="en-US" altLang="da-DK" sz="900" b="0" strike="sngStrike" noProof="1">
              <a:solidFill>
                <a:schemeClr val="tx1"/>
              </a:solidFill>
              <a:latin typeface="+mn-lt"/>
              <a:cs typeface="Arial" panose="020B0604020202020204" pitchFamily="34" charset="0"/>
            </a:endParaRPr>
          </a:p>
          <a:p>
            <a:pPr rtl="0"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noProof="1">
                <a:solidFill>
                  <a:schemeClr val="tx1"/>
                </a:solidFill>
                <a:latin typeface="+mn-lt"/>
                <a:cs typeface="Arial" panose="020B0604020202020204" pitchFamily="34" charset="0"/>
              </a:rPr>
              <a:t>Click on the </a:t>
            </a:r>
            <a:r>
              <a:rPr lang="en-US" altLang="da-DK" sz="900" b="1" baseline="0" noProof="1">
                <a:solidFill>
                  <a:schemeClr val="tx1"/>
                </a:solidFill>
                <a:latin typeface="+mn-lt"/>
                <a:cs typeface="Arial" panose="020B0604020202020204" pitchFamily="34" charset="0"/>
              </a:rPr>
              <a:t>New Slide </a:t>
            </a:r>
            <a:r>
              <a:rPr lang="en-US" altLang="da-DK" sz="900" noProof="1">
                <a:solidFill>
                  <a:schemeClr val="tx1"/>
                </a:solidFill>
                <a:latin typeface="+mn-lt"/>
                <a:cs typeface="Arial" panose="020B0604020202020204" pitchFamily="34" charset="0"/>
              </a:rPr>
              <a:t>to insert </a:t>
            </a:r>
            <a:br>
              <a:rPr lang="en-US" altLang="da-DK" sz="900" noProof="1">
                <a:solidFill>
                  <a:schemeClr val="tx1"/>
                </a:solidFill>
                <a:latin typeface="+mn-lt"/>
                <a:cs typeface="Arial" panose="020B0604020202020204" pitchFamily="34" charset="0"/>
              </a:rPr>
            </a:br>
            <a:r>
              <a:rPr lang="en-US" altLang="da-DK" sz="900" noProof="1">
                <a:solidFill>
                  <a:schemeClr val="tx1"/>
                </a:solidFill>
                <a:latin typeface="+mn-lt"/>
                <a:cs typeface="Arial" panose="020B0604020202020204" pitchFamily="34" charset="0"/>
              </a:rPr>
              <a:t>new slide</a:t>
            </a:r>
          </a:p>
          <a:p>
            <a:pPr rtl="0" eaLnBrk="1" hangingPunct="1">
              <a:spcBef>
                <a:spcPts val="1200"/>
              </a:spcBef>
              <a:spcAft>
                <a:spcPts val="600"/>
              </a:spcAft>
              <a:defRPr/>
            </a:pPr>
            <a:r>
              <a:rPr lang="en-US" sz="900" b="1">
                <a:solidFill>
                  <a:srgbClr val="000000"/>
                </a:solidFill>
                <a:latin typeface="+mn-lt"/>
                <a:ea typeface="Times New Roman" panose="02020603050405020304" pitchFamily="18" charset="0"/>
              </a:rPr>
              <a:t>Change Slide Layout</a:t>
            </a:r>
            <a:endParaRPr lang="en-US" altLang="da-DK" sz="900" noProof="1">
              <a:solidFill>
                <a:schemeClr val="tx1"/>
              </a:solidFill>
              <a:latin typeface="+mn-lt"/>
              <a:cs typeface="Arial" panose="020B0604020202020204" pitchFamily="34" charset="0"/>
            </a:endParaRPr>
          </a:p>
          <a:p>
            <a:pPr marL="0" indent="0" rtl="0">
              <a:spcAft>
                <a:spcPts val="600"/>
              </a:spcAft>
              <a:buFont typeface="+mj-lt"/>
              <a:buNone/>
            </a:pPr>
            <a:r>
              <a:rPr lang="en-US" sz="900" b="1">
                <a:solidFill>
                  <a:srgbClr val="000000"/>
                </a:solidFill>
                <a:latin typeface="+mn-lt"/>
                <a:ea typeface="Times New Roman" panose="02020603050405020304" pitchFamily="18" charset="0"/>
              </a:rPr>
              <a:t>1</a:t>
            </a:r>
            <a:r>
              <a:rPr lang="en-US" sz="900" b="1" noProof="0">
                <a:solidFill>
                  <a:srgbClr val="000000"/>
                </a:solidFill>
                <a:latin typeface="+mn-lt"/>
                <a:ea typeface="Times New Roman" panose="02020603050405020304" pitchFamily="18" charset="0"/>
              </a:rPr>
              <a:t>. </a:t>
            </a:r>
            <a:r>
              <a:rPr lang="en-US" sz="900" noProof="0">
                <a:solidFill>
                  <a:srgbClr val="000000"/>
                </a:solidFill>
                <a:latin typeface="+mn-lt"/>
                <a:ea typeface="Times New Roman" panose="02020603050405020304" pitchFamily="18" charset="0"/>
              </a:rPr>
              <a:t>Click on the arrow next to </a:t>
            </a:r>
            <a:r>
              <a:rPr lang="en-US" sz="900" b="1" noProof="0">
                <a:solidFill>
                  <a:srgbClr val="000000"/>
                </a:solidFill>
                <a:latin typeface="+mn-lt"/>
                <a:ea typeface="Times New Roman" panose="02020603050405020304" pitchFamily="18" charset="0"/>
              </a:rPr>
              <a:t>Layout</a:t>
            </a:r>
            <a:br>
              <a:rPr lang="en-US" sz="900" b="1" noProof="0">
                <a:solidFill>
                  <a:srgbClr val="000000"/>
                </a:solidFill>
                <a:latin typeface="+mn-lt"/>
                <a:ea typeface="Times New Roman" panose="02020603050405020304" pitchFamily="18" charset="0"/>
              </a:rPr>
            </a:br>
            <a:r>
              <a:rPr lang="en-US" sz="900" noProof="0">
                <a:solidFill>
                  <a:srgbClr val="000000"/>
                </a:solidFill>
                <a:latin typeface="+mn-lt"/>
                <a:ea typeface="Times New Roman" panose="02020603050405020304" pitchFamily="18" charset="0"/>
              </a:rPr>
              <a:t>to view a dropdown menu of possible  layouts</a:t>
            </a:r>
            <a:endParaRPr lang="en-US" sz="900" noProof="0">
              <a:latin typeface="+mn-lt"/>
              <a:ea typeface="Times New Roman" panose="02020603050405020304" pitchFamily="18" charset="0"/>
            </a:endParaRPr>
          </a:p>
          <a:p>
            <a:pPr marL="0" indent="0" rtl="0">
              <a:spcAft>
                <a:spcPts val="0"/>
              </a:spcAft>
              <a:buFont typeface="+mj-lt"/>
              <a:buNone/>
            </a:pPr>
            <a:r>
              <a:rPr lang="en-US" sz="900" b="1" noProof="0">
                <a:solidFill>
                  <a:srgbClr val="000000"/>
                </a:solidFill>
                <a:latin typeface="+mn-lt"/>
                <a:ea typeface="Times New Roman" panose="02020603050405020304" pitchFamily="18" charset="0"/>
              </a:rPr>
              <a:t>2. </a:t>
            </a:r>
            <a:r>
              <a:rPr lang="en-US" sz="900" noProof="0">
                <a:solidFill>
                  <a:srgbClr val="000000"/>
                </a:solidFill>
                <a:latin typeface="+mn-lt"/>
                <a:ea typeface="Times New Roman" panose="02020603050405020304" pitchFamily="18" charset="0"/>
              </a:rPr>
              <a:t>Click on the layout you prefer and it</a:t>
            </a:r>
            <a:br>
              <a:rPr lang="en-US" sz="900" noProof="0">
                <a:solidFill>
                  <a:srgbClr val="000000"/>
                </a:solidFill>
                <a:latin typeface="+mn-lt"/>
                <a:ea typeface="Times New Roman" panose="02020603050405020304" pitchFamily="18" charset="0"/>
              </a:rPr>
            </a:br>
            <a:r>
              <a:rPr lang="en-US"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Aft>
                <a:spcPts val="600"/>
              </a:spcAft>
              <a:defRPr/>
            </a:pPr>
            <a:r>
              <a:rPr lang="en-US"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On slides with picture placeholder or any other placeholder, click on the placeholder.</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Hint: hold down the Shift button and click on the placeholder</a:t>
            </a:r>
            <a:endParaRPr lang="en-US" altLang="da-DK" sz="900" noProof="1">
              <a:solidFill>
                <a:schemeClr val="tx1"/>
              </a:solidFill>
              <a:latin typeface="+mn-lt"/>
              <a:cs typeface="Arial" panose="020B0604020202020204" pitchFamily="34" charset="0"/>
            </a:endParaRPr>
          </a:p>
          <a:p>
            <a:pPr rtl="0" eaLnBrk="1" hangingPunct="1">
              <a:spcBef>
                <a:spcPts val="1200"/>
              </a:spcBef>
              <a:spcAft>
                <a:spcPts val="600"/>
              </a:spcAft>
              <a:defRPr/>
            </a:pPr>
            <a:r>
              <a:rPr lang="en-US" sz="900" b="1" noProof="1">
                <a:solidFill>
                  <a:schemeClr val="tx1"/>
                </a:solidFill>
                <a:latin typeface="+mn-lt"/>
                <a:cs typeface="Arial" panose="020B0604020202020204" pitchFamily="34" charset="0"/>
              </a:rPr>
              <a:t>Change picture</a:t>
            </a:r>
          </a:p>
          <a:p>
            <a:pPr rtl="0"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focus of the picture</a:t>
            </a:r>
          </a:p>
          <a:p>
            <a:pPr rtl="0"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dragging the corners of the picture</a:t>
            </a:r>
          </a:p>
          <a:p>
            <a:pPr rtl="0"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right-click and choose </a:t>
            </a:r>
            <a:r>
              <a:rPr lang="en-US" altLang="da-DK" sz="900" b="1" noProof="1">
                <a:solidFill>
                  <a:schemeClr val="tx1"/>
                </a:solidFill>
                <a:latin typeface="+mn-lt"/>
                <a:cs typeface="Arial" panose="020B0604020202020204" pitchFamily="34" charset="0"/>
              </a:rPr>
              <a:t>Send to Back</a:t>
            </a:r>
            <a:endParaRPr lang="en-US" sz="900" b="1" noProof="1">
              <a:solidFill>
                <a:schemeClr val="tx1"/>
              </a:solidFill>
              <a:latin typeface="+mn-lt"/>
              <a:cs typeface="Arial" panose="020B0604020202020204" pitchFamily="34" charset="0"/>
            </a:endParaRPr>
          </a:p>
          <a:p>
            <a:pPr rtl="0" eaLnBrk="1" hangingPunct="1">
              <a:spcBef>
                <a:spcPts val="1000"/>
              </a:spcBef>
              <a:spcAft>
                <a:spcPts val="600"/>
              </a:spcAft>
              <a:defRPr/>
            </a:pPr>
            <a:r>
              <a:rPr lang="en-US" sz="900" b="1" noProof="1">
                <a:solidFill>
                  <a:schemeClr val="tx1"/>
                </a:solidFill>
                <a:latin typeface="+mn-lt"/>
                <a:cs typeface="Arial" panose="020B0604020202020204" pitchFamily="34" charset="0"/>
              </a:rPr>
              <a:t>Change slide number, date and footer</a:t>
            </a:r>
          </a:p>
          <a:p>
            <a:pPr rtl="0" eaLnBrk="1" hangingPunct="1">
              <a:spcAft>
                <a:spcPts val="600"/>
              </a:spcAft>
              <a:defRPr/>
            </a:pPr>
            <a:r>
              <a:rPr lang="en-US" altLang="da-DK" sz="900" b="0" noProof="1">
                <a:solidFill>
                  <a:schemeClr val="tx1"/>
                </a:solidFill>
                <a:latin typeface="+mn-lt"/>
                <a:cs typeface="Arial" panose="020B0604020202020204" pitchFamily="34" charset="0"/>
              </a:rPr>
              <a:t>Do this at the very end, so you get all the corrections on all slides</a:t>
            </a:r>
          </a:p>
          <a:p>
            <a:pPr rtl="0"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Insert </a:t>
            </a:r>
            <a:r>
              <a:rPr lang="en-US" altLang="da-DK" sz="900" b="0" noProof="1">
                <a:solidFill>
                  <a:schemeClr val="tx1"/>
                </a:solidFill>
                <a:latin typeface="+mn-lt"/>
                <a:cs typeface="Arial" panose="020B0604020202020204" pitchFamily="34" charset="0"/>
              </a:rPr>
              <a:t>tab</a:t>
            </a:r>
          </a:p>
          <a:p>
            <a:pPr rtl="0"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(write the desired text)</a:t>
            </a:r>
          </a:p>
          <a:p>
            <a:pPr rtl="0" eaLnBrk="1" hangingPunct="1">
              <a:spcAft>
                <a:spcPts val="600"/>
              </a:spcAft>
              <a:defRPr/>
            </a:pPr>
            <a:r>
              <a:rPr lang="en-US" altLang="da-DK" sz="900" b="1" noProof="1">
                <a:solidFill>
                  <a:schemeClr val="tx1"/>
                </a:solidFill>
                <a:latin typeface="+mn-lt"/>
                <a:cs typeface="Arial" panose="020B0604020202020204" pitchFamily="34" charset="0"/>
              </a:rPr>
              <a:t>3.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5"/>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6"/>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7"/>
          <a:srcRect l="36944" r="2272" b="69429"/>
          <a:stretch/>
        </p:blipFill>
        <p:spPr>
          <a:xfrm>
            <a:off x="2757291" y="4861989"/>
            <a:ext cx="593368" cy="192211"/>
          </a:xfrm>
          <a:prstGeom prst="rect">
            <a:avLst/>
          </a:prstGeom>
        </p:spPr>
      </p:pic>
      <p:pic>
        <p:nvPicPr>
          <p:cNvPr id="19" name="4 Reset"/>
          <p:cNvPicPr>
            <a:picLocks noChangeAspect="1"/>
          </p:cNvPicPr>
          <p:nvPr userDrawn="1"/>
        </p:nvPicPr>
        <p:blipFill>
          <a:blip r:embed="rId8"/>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9"/>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10"/>
            <a:srcRect l="1304" t="11451" r="30180" b="46035"/>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9"/>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11"/>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12"/>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3"/>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9"/>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4"/>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5"/>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rtl="0">
              <a:defRPr>
                <a:noFill/>
              </a:defRPr>
            </a:lvl1pPr>
          </a:lstStyle>
          <a:p>
            <a:endParaRPr lang="en-US"/>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rtl="0">
              <a:defRPr>
                <a:noFill/>
              </a:defRPr>
            </a:lvl1pPr>
          </a:lstStyle>
          <a:p>
            <a:r>
              <a:rPr lang="en-US"/>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rtl="0">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98268600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65DC437-74DC-42BD-B1BB-62EE7FFE2CBA}"/>
              </a:ext>
            </a:extLst>
          </p:cNvPr>
          <p:cNvGraphicFramePr>
            <a:graphicFrameLocks noChangeAspect="1"/>
          </p:cNvGraphicFramePr>
          <p:nvPr userDrawn="1">
            <p:custDataLst>
              <p:tags r:id="rId1"/>
            </p:custDataLst>
            <p:extLst>
              <p:ext uri="{D42A27DB-BD31-4B8C-83A1-F6EECF244321}">
                <p14:modId xmlns:p14="http://schemas.microsoft.com/office/powerpoint/2010/main" val="3919193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E65DC437-74DC-42BD-B1BB-62EE7FFE2C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en-US"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a:t>
            </a:r>
            <a:r>
              <a:rPr lang="en-US" sz="4400" b="0" i="0" noProof="0">
                <a:solidFill>
                  <a:schemeClr val="bg1"/>
                </a:solidFill>
              </a:rPr>
              <a:t>one</a:t>
            </a:r>
            <a:r>
              <a:rPr lang="en-US" sz="4400" b="1"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en-US"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en-US"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rtl="0"/>
            <a:r>
              <a:rPr lang="en-US" sz="13800" b="1" i="1" noProof="0">
                <a:solidFill>
                  <a:schemeClr val="bg1"/>
                </a:solidFill>
              </a:rPr>
              <a:t>Do not use </a:t>
            </a:r>
            <a:endParaRPr lang="en-US"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en-US" sz="20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rtl="0">
              <a:defRPr>
                <a:noFill/>
              </a:defRPr>
            </a:lvl1pPr>
          </a:lstStyle>
          <a:p>
            <a:endParaRPr lang="en-US"/>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rtl="0">
              <a:defRPr>
                <a:noFill/>
              </a:defRPr>
            </a:lvl1pPr>
          </a:lstStyle>
          <a:p>
            <a:r>
              <a:rPr lang="en-US"/>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rtl="0">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68936481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PhAnim="0" userDrawn="1">
  <p:cSld name="2_Title Only">
    <p:spTree>
      <p:nvGrpSpPr>
        <p:cNvPr id="1" name=""/>
        <p:cNvGrpSpPr/>
        <p:nvPr/>
      </p:nvGrpSpPr>
      <p:grpSpPr>
        <a:xfrm>
          <a:off x="0" y="0"/>
          <a:ext cx="0" cy="0"/>
          <a:chOff x="0" y="0"/>
          <a:chExt cx="0" cy="0"/>
        </a:xfrm>
      </p:grpSpPr>
      <p:sp>
        <p:nvSpPr>
          <p:cNvPr id="11" name="Do not remove" hidden="1">
            <a:extLst>
              <a:ext uri="{FF2B5EF4-FFF2-40B4-BE49-F238E27FC236}">
                <a16:creationId xmlns:a16="http://schemas.microsoft.com/office/drawing/2014/main" id="{0F363B21-3354-4D36-9063-2C0997780FEC}"/>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SG" sz="2000" noProof="0" err="1"/>
          </a:p>
        </p:txBody>
      </p:sp>
      <p:graphicFrame>
        <p:nvGraphicFramePr>
          <p:cNvPr id="13" name="Object 12" hidden="1">
            <a:extLst>
              <a:ext uri="{FF2B5EF4-FFF2-40B4-BE49-F238E27FC236}">
                <a16:creationId xmlns:a16="http://schemas.microsoft.com/office/drawing/2014/main" id="{D4D9C3FD-545C-4DB6-A25F-F6361DAECDD1}"/>
              </a:ext>
            </a:extLst>
          </p:cNvPr>
          <p:cNvGraphicFramePr>
            <a:graphicFrameLocks noChangeAspect="1"/>
          </p:cNvGraphicFramePr>
          <p:nvPr userDrawn="1">
            <p:custDataLst>
              <p:tags r:id="rId2"/>
            </p:custDataLst>
            <p:extLst>
              <p:ext uri="{D42A27DB-BD31-4B8C-83A1-F6EECF244321}">
                <p14:modId xmlns:p14="http://schemas.microsoft.com/office/powerpoint/2010/main" val="256756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13" name="Object 12" hidden="1">
                        <a:extLst>
                          <a:ext uri="{FF2B5EF4-FFF2-40B4-BE49-F238E27FC236}">
                            <a16:creationId xmlns:a16="http://schemas.microsoft.com/office/drawing/2014/main" id="{D4D9C3FD-545C-4DB6-A25F-F6361DAECD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66E553C-38CE-48D3-AF80-662407A013C3}"/>
              </a:ext>
            </a:extLst>
          </p:cNvPr>
          <p:cNvSpPr/>
          <p:nvPr userDrawn="1">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noProof="0" err="1">
              <a:latin typeface="Maersk Text" panose="00000500000000000000" pitchFamily="2" charset="0"/>
              <a:ea typeface="+mj-ea"/>
              <a:cs typeface="+mj-cs"/>
              <a:sym typeface="Maersk Text" panose="00000500000000000000" pitchFamily="2" charset="0"/>
            </a:endParaRPr>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cxnSp>
        <p:nvCxnSpPr>
          <p:cNvPr id="15" name="Straight Connector 14">
            <a:extLst>
              <a:ext uri="{FF2B5EF4-FFF2-40B4-BE49-F238E27FC236}">
                <a16:creationId xmlns:a16="http://schemas.microsoft.com/office/drawing/2014/main" id="{8696F179-B7B6-41C1-BF3B-DE3E317D9ECA}"/>
              </a:ext>
            </a:extLst>
          </p:cNvPr>
          <p:cNvCxnSpPr/>
          <p:nvPr userDrawn="1"/>
        </p:nvCxnSpPr>
        <p:spPr>
          <a:xfrm>
            <a:off x="425302" y="1499187"/>
            <a:ext cx="11340000" cy="0"/>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89C3E751-C5B7-443E-BB64-93819118D991}"/>
              </a:ext>
            </a:extLst>
          </p:cNvPr>
          <p:cNvSpPr>
            <a:spLocks noGrp="1"/>
          </p:cNvSpPr>
          <p:nvPr>
            <p:ph type="title"/>
          </p:nvPr>
        </p:nvSpPr>
        <p:spPr>
          <a:xfrm>
            <a:off x="485773" y="554116"/>
            <a:ext cx="11226802" cy="933843"/>
          </a:xfrm>
        </p:spPr>
        <p:txBody>
          <a:bodyPr>
            <a:normAutofit/>
          </a:bodyPr>
          <a:lstStyle>
            <a:lvl1pPr>
              <a:defRPr sz="2800"/>
            </a:lvl1pPr>
          </a:lstStyle>
          <a:p>
            <a:r>
              <a:rPr lang="en-US"/>
              <a:t>Click to edit Master title style</a:t>
            </a:r>
            <a:endParaRPr lang="en-SG"/>
          </a:p>
        </p:txBody>
      </p:sp>
      <p:sp>
        <p:nvSpPr>
          <p:cNvPr id="16" name="Text Placeholder 8">
            <a:extLst>
              <a:ext uri="{FF2B5EF4-FFF2-40B4-BE49-F238E27FC236}">
                <a16:creationId xmlns:a16="http://schemas.microsoft.com/office/drawing/2014/main" id="{FF924038-D955-4362-8D9E-73CA2C213002}"/>
              </a:ext>
            </a:extLst>
          </p:cNvPr>
          <p:cNvSpPr>
            <a:spLocks noGrp="1"/>
          </p:cNvSpPr>
          <p:nvPr>
            <p:ph type="body" sz="quarter" idx="13" hasCustomPrompt="1"/>
          </p:nvPr>
        </p:nvSpPr>
        <p:spPr>
          <a:xfrm>
            <a:off x="450367" y="6382885"/>
            <a:ext cx="9796875" cy="186585"/>
          </a:xfrm>
        </p:spPr>
        <p:txBody>
          <a:bodyPr anchor="b"/>
          <a:lstStyle>
            <a:lvl1pPr marL="0" indent="0">
              <a:buNone/>
              <a:defRPr sz="900"/>
            </a:lvl1pPr>
          </a:lstStyle>
          <a:p>
            <a:pPr lvl="0"/>
            <a:r>
              <a:rPr lang="en-US"/>
              <a:t>Source: </a:t>
            </a:r>
            <a:endParaRPr lang="en-SG"/>
          </a:p>
        </p:txBody>
      </p:sp>
      <p:sp>
        <p:nvSpPr>
          <p:cNvPr id="17" name="Slide Number Placeholder 7">
            <a:extLst>
              <a:ext uri="{FF2B5EF4-FFF2-40B4-BE49-F238E27FC236}">
                <a16:creationId xmlns:a16="http://schemas.microsoft.com/office/drawing/2014/main" id="{30ECD7B5-8C51-4F64-9F13-08C7350A6CD6}"/>
              </a:ext>
            </a:extLst>
          </p:cNvPr>
          <p:cNvSpPr>
            <a:spLocks noGrp="1"/>
          </p:cNvSpPr>
          <p:nvPr>
            <p:ph type="sldNum" sz="quarter" idx="12"/>
          </p:nvPr>
        </p:nvSpPr>
        <p:spPr>
          <a:xfrm>
            <a:off x="11705998" y="103113"/>
            <a:ext cx="412039" cy="185426"/>
          </a:xfrm>
          <a:prstGeom prst="rect">
            <a:avLst/>
          </a:prstGeom>
        </p:spPr>
        <p:txBody>
          <a:bodyPr/>
          <a:lstStyle>
            <a:lvl1pPr>
              <a:defRPr sz="900">
                <a:solidFill>
                  <a:schemeClr val="accent1"/>
                </a:solidFill>
              </a:defRPr>
            </a:lvl1pPr>
          </a:lstStyle>
          <a:p>
            <a:r>
              <a:rPr lang="en-GB"/>
              <a:t>| </a:t>
            </a:r>
            <a:fld id="{43A204BC-C5BA-4EF4-ABC8-D45123A0C528}" type="slidenum">
              <a:rPr lang="en-GB" smtClean="0"/>
              <a:pPr/>
              <a:t>‹#›</a:t>
            </a:fld>
            <a:endParaRPr lang="en-GB"/>
          </a:p>
        </p:txBody>
      </p:sp>
    </p:spTree>
    <p:extLst>
      <p:ext uri="{BB962C8B-B14F-4D97-AF65-F5344CB8AC3E}">
        <p14:creationId xmlns:p14="http://schemas.microsoft.com/office/powerpoint/2010/main" val="2487265904"/>
      </p:ext>
    </p:extLst>
  </p:cSld>
  <p:clrMapOvr>
    <a:masterClrMapping/>
  </p:clrMapOvr>
  <p:hf hdr="0" ftr="0" dt="0"/>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a:t>
            </a:r>
            <a:r>
              <a:rPr lang="en-GB" dirty="0" err="1"/>
              <a:t>Templafy</a:t>
            </a:r>
            <a:endParaRPr lang="en-GB" dirty="0"/>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a:p>
        </p:txBody>
      </p:sp>
      <p:sp>
        <p:nvSpPr>
          <p:cNvPr id="10" name="Logo Placeholder 9"/>
          <p:cNvSpPr>
            <a:spLocks noGrp="1"/>
          </p:cNvSpPr>
          <p:nvPr>
            <p:ph type="body" sz="quarter" idx="14" hasCustomPrompt="1"/>
          </p:nvPr>
        </p:nvSpPr>
        <p:spPr>
          <a:xfrm>
            <a:off x="9784233" y="6057019"/>
            <a:ext cx="1905001" cy="426384"/>
          </a:xfrm>
          <a:blipFill>
            <a:blip r:embed="rId2"/>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89675550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2741204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1429942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67537834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411025227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165955250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a:t>Click to add title, tab for first line indent</a:t>
            </a:r>
            <a:endParaRPr lang="en-GB"/>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199734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404943978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973292285"/>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62416810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71325115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2470557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16220087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71028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64543008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a:t>Click to add text</a:t>
            </a:r>
            <a:endParaRPr lang="en-GB"/>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63508892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a:t>Click to add text</a:t>
            </a:r>
            <a:endParaRPr lang="en-GB"/>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49966651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a:t>Click to add </a:t>
            </a:r>
            <a:r>
              <a:rPr lang="en-GB"/>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81502737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a:t>Click to add text</a:t>
            </a:r>
          </a:p>
          <a:p>
            <a:pPr lvl="1"/>
            <a:r>
              <a:rPr lang="en-GB" noProof="0"/>
              <a:t>2</a:t>
            </a:r>
          </a:p>
          <a:p>
            <a:pPr lvl="2"/>
            <a:r>
              <a:rPr lang="en-GB" noProof="0"/>
              <a:t>3</a:t>
            </a:r>
          </a:p>
          <a:p>
            <a:pPr lvl="3"/>
            <a:r>
              <a:rPr lang="en-GB" noProof="0"/>
              <a:t>4</a:t>
            </a:r>
          </a:p>
          <a:p>
            <a:pPr lvl="4"/>
            <a:r>
              <a:rPr lang="en-GB" noProof="0"/>
              <a:t>5</a:t>
            </a:r>
          </a:p>
          <a:p>
            <a:pPr lvl="5"/>
            <a:r>
              <a:rPr lang="en-GB" noProof="0"/>
              <a:t>6</a:t>
            </a:r>
            <a:endParaRPr lang="en-GB"/>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a:t>Click to add text</a:t>
            </a:r>
          </a:p>
          <a:p>
            <a:pPr lvl="1"/>
            <a:r>
              <a:rPr lang="en-GB" noProof="0"/>
              <a:t>1</a:t>
            </a:r>
          </a:p>
          <a:p>
            <a:pPr lvl="2"/>
            <a:r>
              <a:rPr lang="en-GB" noProof="0"/>
              <a:t>2</a:t>
            </a:r>
          </a:p>
          <a:p>
            <a:pPr lvl="3"/>
            <a:r>
              <a:rPr lang="en-GB" noProof="0"/>
              <a:t>3</a:t>
            </a:r>
            <a:endParaRPr lang="en-GB"/>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3675225528"/>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a:t>Click to add text</a:t>
            </a:r>
            <a:endParaRPr lang="en-GB"/>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a:t>Click to add text</a:t>
            </a:r>
            <a:endParaRPr lang="en-GB"/>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176212023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0943869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80173416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95605677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55426039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703694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2642347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9194880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a:t>Click to add text</a:t>
            </a:r>
            <a:endParaRPr lang="en-US"/>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157784895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a:t>Click to add text</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13931114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91013071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26307739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560946219"/>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01517149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428698797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81344838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1201604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00207602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133462115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53959816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 </a:t>
            </a:r>
            <a:r>
              <a:rPr lang="en-GB" sz="900" b="1" noProof="0">
                <a:solidFill>
                  <a:srgbClr val="000000"/>
                </a:solidFill>
                <a:latin typeface="+mn-lt"/>
                <a:ea typeface="Times New Roman" panose="02020603050405020304" pitchFamily="18" charset="0"/>
              </a:rPr>
              <a:t>Insert copied picture</a:t>
            </a:r>
            <a:endParaRPr lang="en-GB" altLang="da-DK" sz="900" noProof="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GB" sz="1800" noProof="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a:solidFill>
                  <a:srgbClr val="000000"/>
                </a:solidFill>
                <a:latin typeface="+mn-lt"/>
                <a:ea typeface="Times New Roman" panose="02020603050405020304" pitchFamily="18" charset="0"/>
              </a:rPr>
              <a:t>Insert</a:t>
            </a:r>
            <a:r>
              <a:rPr lang="en-GB" sz="900" b="1">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a:solidFill>
                  <a:srgbClr val="000000"/>
                </a:solidFill>
                <a:latin typeface="+mn-lt"/>
                <a:ea typeface="Times New Roman" panose="02020603050405020304" pitchFamily="18" charset="0"/>
              </a:rPr>
              <a:t>1</a:t>
            </a:r>
            <a:r>
              <a:rPr lang="en-GB" sz="900" b="1" noProof="0">
                <a:solidFill>
                  <a:srgbClr val="000000"/>
                </a:solidFill>
                <a:latin typeface="+mn-lt"/>
                <a:ea typeface="Times New Roman" panose="02020603050405020304" pitchFamily="18" charset="0"/>
              </a:rPr>
              <a:t>. </a:t>
            </a:r>
            <a:r>
              <a:rPr lang="en-GB" sz="900" noProof="0">
                <a:solidFill>
                  <a:srgbClr val="000000"/>
                </a:solidFill>
                <a:latin typeface="+mn-lt"/>
                <a:ea typeface="Times New Roman" panose="02020603050405020304" pitchFamily="18" charset="0"/>
              </a:rPr>
              <a:t>Click on the arrow next to </a:t>
            </a:r>
            <a:r>
              <a:rPr lang="en-GB" sz="900" b="1" noProof="0">
                <a:solidFill>
                  <a:srgbClr val="000000"/>
                </a:solidFill>
                <a:latin typeface="+mn-lt"/>
                <a:ea typeface="Times New Roman" panose="02020603050405020304" pitchFamily="18" charset="0"/>
              </a:rPr>
              <a:t>Layout</a:t>
            </a:r>
            <a:br>
              <a:rPr lang="en-GB" sz="900" b="1"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to view a dropdown menu of possible  layouts</a:t>
            </a:r>
            <a:endParaRPr lang="en-GB" sz="900" noProof="0">
              <a:latin typeface="+mn-lt"/>
              <a:ea typeface="Times New Roman" panose="02020603050405020304" pitchFamily="18" charset="0"/>
            </a:endParaRPr>
          </a:p>
          <a:p>
            <a:pPr marL="0" indent="0">
              <a:spcAft>
                <a:spcPts val="0"/>
              </a:spcAft>
              <a:buFont typeface="+mj-lt"/>
              <a:buNone/>
            </a:pPr>
            <a:r>
              <a:rPr lang="en-GB" sz="900" b="1" noProof="0">
                <a:solidFill>
                  <a:srgbClr val="000000"/>
                </a:solidFill>
                <a:latin typeface="+mn-lt"/>
                <a:ea typeface="Times New Roman" panose="02020603050405020304" pitchFamily="18" charset="0"/>
              </a:rPr>
              <a:t>2. </a:t>
            </a:r>
            <a:r>
              <a:rPr lang="en-GB" sz="900" noProof="0">
                <a:solidFill>
                  <a:srgbClr val="000000"/>
                </a:solidFill>
                <a:latin typeface="+mn-lt"/>
                <a:ea typeface="Times New Roman" panose="02020603050405020304" pitchFamily="18" charset="0"/>
              </a:rPr>
              <a:t>Click on the layout you prefer and it</a:t>
            </a:r>
            <a:br>
              <a:rPr lang="en-GB" sz="900"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57291" y="4861989"/>
            <a:ext cx="593368" cy="192211"/>
          </a:xfrm>
          <a:prstGeom prst="rect">
            <a:avLst/>
          </a:prstGeom>
        </p:spPr>
      </p:pic>
      <p:pic>
        <p:nvPicPr>
          <p:cNvPr id="19" name="4 Reset"/>
          <p:cNvPicPr>
            <a:picLocks noChangeAspect="1"/>
          </p:cNvPicPr>
          <p:nvPr userDrawn="1"/>
        </p:nvPicPr>
        <p:blipFill>
          <a:blip r:embed="rId5"/>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a:srcRect l="1304" t="11451" r="30180" b="46035"/>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91979716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061801453"/>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3" y="6057019"/>
            <a:ext cx="1905001" cy="426384"/>
          </a:xfrm>
          <a:blipFill>
            <a:blip r:embed="rId2"/>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4662125"/>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54769140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260783810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a:xfrm>
            <a:off x="1219200" y="6278621"/>
            <a:ext cx="3285369" cy="185427"/>
          </a:xfrm>
          <a:prstGeom prst="rect">
            <a:avLst/>
          </a:prstGeom>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412433493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a:xfrm>
            <a:off x="1219200" y="6278621"/>
            <a:ext cx="3285369" cy="185427"/>
          </a:xfrm>
          <a:prstGeom prst="rect">
            <a:avLst/>
          </a:prstGeom>
        </p:spPr>
        <p:txBody>
          <a:bodyPr/>
          <a:lstStyle>
            <a:lvl1pPr>
              <a:defRPr>
                <a:solidFill>
                  <a:schemeClr val="tx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151541044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dirty="0"/>
              <a:t>Click to add title, tab for first line indent</a:t>
            </a:r>
            <a:endParaRPr lang="en-GB" dirty="0"/>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734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431642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5831634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25433219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420112059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06292028"/>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84455042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25020304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85363088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83191762"/>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8229002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11167917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902861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a:t>Click to add text</a:t>
            </a:r>
            <a:endParaRPr lang="en-GB"/>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65019672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253177750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a:xfrm>
            <a:off x="1219200" y="6278621"/>
            <a:ext cx="3285369" cy="185427"/>
          </a:xfrm>
          <a:prstGeom prst="rect">
            <a:avLst/>
          </a:prstGeom>
        </p:spPr>
        <p:txBody>
          <a:bodyPr/>
          <a:lstStyle/>
          <a:p>
            <a:r>
              <a:rPr lang="en-GB"/>
              <a:t>Insert presentation title via Header &amp; Footer</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133965912"/>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dirty="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346653776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509892031"/>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dirty="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285130991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dirty="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41805989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495350683"/>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dirty="0"/>
              <a:t>Click to add title</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96703257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dirty="0"/>
              <a:t>Click to add title, tab for first line indent</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8507724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dirty="0"/>
              <a:t>Click to add title, tab for first line indent</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342201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a:t>Click to add text</a:t>
            </a:r>
            <a:endParaRPr lang="en-GB"/>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14179956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46103980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178843798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824115023"/>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193989739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194200660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54552729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418860529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18196321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1"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5"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7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4" y="6057019"/>
            <a:ext cx="1905001" cy="426384"/>
          </a:xfrm>
          <a:blipFill>
            <a:blip r:embed="rId2"/>
            <a:stretch>
              <a:fillRect/>
            </a:stretch>
          </a:blipFill>
        </p:spPr>
        <p:txBody>
          <a:bodyPr/>
          <a:lstStyle>
            <a:lvl1pPr marL="0" indent="0">
              <a:buNone/>
              <a:defRPr sz="123">
                <a:noFill/>
              </a:defRPr>
            </a:lvl1pPr>
            <a:lvl2pPr>
              <a:defRPr sz="123"/>
            </a:lvl2pPr>
            <a:lvl3pPr>
              <a:defRPr sz="123"/>
            </a:lvl3pPr>
            <a:lvl4pPr>
              <a:defRPr sz="123"/>
            </a:lvl4pPr>
            <a:lvl5pPr>
              <a:defRPr sz="123"/>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23">
                <a:noFill/>
              </a:defRPr>
            </a:lvl1pPr>
          </a:lstStyle>
          <a:p>
            <a:r>
              <a:rPr lang="en-GB"/>
              <a:t>Maersk Decarbonisation Journey</a:t>
            </a:r>
            <a:endParaRPr lang="en-GB" dirty="0"/>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23">
                <a:noFill/>
              </a:defRPr>
            </a:lvl1pPr>
          </a:lstStyle>
          <a:p>
            <a:r>
              <a:rPr lang="en-GB" dirty="0"/>
              <a:t>.</a:t>
            </a:r>
          </a:p>
        </p:txBody>
      </p:sp>
    </p:spTree>
    <p:extLst>
      <p:ext uri="{BB962C8B-B14F-4D97-AF65-F5344CB8AC3E}">
        <p14:creationId xmlns:p14="http://schemas.microsoft.com/office/powerpoint/2010/main" val="23798947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Maersk Decarbonisation Journey</a:t>
            </a:r>
            <a:endParaRPr lang="en-GB" dirty="0"/>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1491235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a:t>Click to add </a:t>
            </a:r>
            <a:r>
              <a:rPr lang="en-GB"/>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474237175"/>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2"/>
            <a:ext cx="6675438"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8" y="1943102"/>
            <a:ext cx="3560763" cy="3694113"/>
          </a:xfrm>
        </p:spPr>
        <p:txBody>
          <a:bodyPr tIns="72000" anchor="t" anchorCtr="0"/>
          <a:lstStyle>
            <a:lvl1pPr marL="0" marR="0" indent="0" algn="ctr" defTabSz="914423" rtl="0" eaLnBrk="1" fontAlgn="auto" latinLnBrk="0" hangingPunct="1">
              <a:lnSpc>
                <a:spcPct val="90000"/>
              </a:lnSpc>
              <a:spcBef>
                <a:spcPts val="0"/>
              </a:spcBef>
              <a:spcAft>
                <a:spcPts val="601"/>
              </a:spcAft>
              <a:buClr>
                <a:schemeClr val="accent1"/>
              </a:buClr>
              <a:buSzTx/>
              <a:buFont typeface="Arial" panose="020B0604020202020204" pitchFamily="34" charset="0"/>
              <a:buNone/>
              <a:tabLst/>
              <a:defRPr sz="1200"/>
            </a:lvl1pPr>
          </a:lstStyle>
          <a:p>
            <a:pPr marL="0" marR="0" lvl="0" indent="0" algn="ctr" defTabSz="914423" rtl="0" eaLnBrk="1" fontAlgn="auto" latinLnBrk="0" hangingPunct="1">
              <a:lnSpc>
                <a:spcPct val="90000"/>
              </a:lnSpc>
              <a:spcBef>
                <a:spcPts val="0"/>
              </a:spcBef>
              <a:spcAft>
                <a:spcPts val="601"/>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Maersk Decarbonisation Journey</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42315651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1_Text_square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5" y="501651"/>
            <a:ext cx="543337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4" y="1943101"/>
            <a:ext cx="4529137"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Journey</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10" name="Picture Placeholder 5">
            <a:extLst>
              <a:ext uri="{FF2B5EF4-FFF2-40B4-BE49-F238E27FC236}">
                <a16:creationId xmlns:a16="http://schemas.microsoft.com/office/drawing/2014/main" id="{D609E763-EA38-5E42-BE9A-E72042231449}"/>
              </a:ext>
            </a:extLst>
          </p:cNvPr>
          <p:cNvSpPr>
            <a:spLocks noGrp="1"/>
          </p:cNvSpPr>
          <p:nvPr>
            <p:ph type="pic" sz="quarter" idx="17"/>
          </p:nvPr>
        </p:nvSpPr>
        <p:spPr>
          <a:xfrm>
            <a:off x="6238875" y="508002"/>
            <a:ext cx="5445125" cy="5121275"/>
          </a:xfrm>
        </p:spPr>
        <p:txBody>
          <a:bodyPr/>
          <a:lstStyle/>
          <a:p>
            <a:endParaRPr lang="en-GB" dirty="0"/>
          </a:p>
        </p:txBody>
      </p:sp>
    </p:spTree>
    <p:extLst>
      <p:ext uri="{BB962C8B-B14F-4D97-AF65-F5344CB8AC3E}">
        <p14:creationId xmlns:p14="http://schemas.microsoft.com/office/powerpoint/2010/main" val="316165362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3" y="1943101"/>
            <a:ext cx="954087" cy="3696826"/>
          </a:xfrm>
        </p:spPr>
        <p:txBody>
          <a:bodyPr/>
          <a:lstStyle>
            <a:lvl1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1"/>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1"/>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1"/>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1"/>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9" y="1943101"/>
            <a:ext cx="4546601" cy="3696826"/>
          </a:xfrm>
        </p:spPr>
        <p:txBody>
          <a:bodyPr/>
          <a:lstStyle>
            <a:lvl1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1"/>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1"/>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1"/>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1"/>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1"/>
              </a:spcAft>
              <a:buFont typeface="Arial" panose="020B0604020202020204" pitchFamily="34" charset="0"/>
              <a:buChar char="​"/>
              <a:defRPr sz="1600" b="0" i="0">
                <a:solidFill>
                  <a:schemeClr val="tx1"/>
                </a:solidFill>
              </a:defRPr>
            </a:lvl7pPr>
            <a:lvl8pPr marL="0" indent="0">
              <a:lnSpc>
                <a:spcPct val="80000"/>
              </a:lnSpc>
              <a:spcBef>
                <a:spcPts val="0"/>
              </a:spcBef>
              <a:spcAft>
                <a:spcPts val="601"/>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1"/>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Maersk Decarbonisation Journey</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328953715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1"/>
            <a:ext cx="6675438"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2"/>
            <a:ext cx="6675438"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8" y="501652"/>
            <a:ext cx="3560763" cy="5135563"/>
          </a:xfrm>
        </p:spPr>
        <p:txBody>
          <a:bodyPr tIns="72000" anchor="t" anchorCtr="0"/>
          <a:lstStyle>
            <a:lvl1pPr marL="0" marR="0" indent="0" algn="ctr" defTabSz="914423" rtl="0" eaLnBrk="1" fontAlgn="auto" latinLnBrk="0" hangingPunct="1">
              <a:lnSpc>
                <a:spcPct val="90000"/>
              </a:lnSpc>
              <a:spcBef>
                <a:spcPts val="0"/>
              </a:spcBef>
              <a:spcAft>
                <a:spcPts val="601"/>
              </a:spcAft>
              <a:buClr>
                <a:schemeClr val="accent1"/>
              </a:buClr>
              <a:buSzTx/>
              <a:buFont typeface="Arial" panose="020B0604020202020204" pitchFamily="34" charset="0"/>
              <a:buNone/>
              <a:tabLst/>
              <a:defRPr sz="1200"/>
            </a:lvl1pPr>
          </a:lstStyle>
          <a:p>
            <a:pPr marL="0" marR="0" lvl="0" indent="0" algn="ctr" defTabSz="914423" rtl="0" eaLnBrk="1" fontAlgn="auto" latinLnBrk="0" hangingPunct="1">
              <a:lnSpc>
                <a:spcPct val="90000"/>
              </a:lnSpc>
              <a:spcBef>
                <a:spcPts val="0"/>
              </a:spcBef>
              <a:spcAft>
                <a:spcPts val="601"/>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Maersk Decarbonisation Journey</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5124169"/>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5" y="1943101"/>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101"/>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Maersk Decarbonisation Journey</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62557448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400" y="1950099"/>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9"/>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Journey</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93545432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0"/>
            <a:ext cx="12193200" cy="6861600"/>
          </a:xfrm>
        </p:spPr>
        <p:txBody>
          <a:bodyPr tIns="72000" anchor="t" anchorCtr="0"/>
          <a:lstStyle>
            <a:lvl1pPr marL="0" marR="0" indent="0" algn="ctr" defTabSz="914423" rtl="0" eaLnBrk="1" fontAlgn="auto" latinLnBrk="0" hangingPunct="1">
              <a:lnSpc>
                <a:spcPct val="90000"/>
              </a:lnSpc>
              <a:spcBef>
                <a:spcPts val="0"/>
              </a:spcBef>
              <a:spcAft>
                <a:spcPts val="601"/>
              </a:spcAft>
              <a:buClr>
                <a:schemeClr val="accent1"/>
              </a:buClr>
              <a:buSzTx/>
              <a:buFont typeface="Arial" panose="020B0604020202020204" pitchFamily="34" charset="0"/>
              <a:buNone/>
              <a:tabLst/>
              <a:defRPr sz="1200">
                <a:solidFill>
                  <a:schemeClr val="bg1"/>
                </a:solidFill>
              </a:defRPr>
            </a:lvl1pPr>
          </a:lstStyle>
          <a:p>
            <a:pPr marL="0" marR="0" lvl="0" indent="0" algn="ctr" defTabSz="914423" rtl="0" eaLnBrk="1" fontAlgn="auto" latinLnBrk="0" hangingPunct="1">
              <a:lnSpc>
                <a:spcPct val="90000"/>
              </a:lnSpc>
              <a:spcBef>
                <a:spcPts val="0"/>
              </a:spcBef>
              <a:spcAft>
                <a:spcPts val="601"/>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5"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5" y="6134618"/>
            <a:ext cx="1435438" cy="320697"/>
          </a:xfrm>
          <a:blipFill>
            <a:blip r:embed="rId2"/>
            <a:stretch>
              <a:fillRect/>
            </a:stretch>
          </a:blipFill>
        </p:spPr>
        <p:txBody>
          <a:bodyPr/>
          <a:lstStyle>
            <a:lvl1pPr marL="0" indent="0">
              <a:buNone/>
              <a:defRPr sz="123">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23">
                <a:noFill/>
              </a:defRPr>
            </a:lvl1pPr>
          </a:lstStyle>
          <a:p>
            <a:r>
              <a:rPr lang="en-GB"/>
              <a:t>Maersk Decarbonisation Journey</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23">
                <a:noFill/>
              </a:defRPr>
            </a:lvl1pPr>
          </a:lstStyle>
          <a:p>
            <a:endParaRPr lang="en-GB" dirty="0"/>
          </a:p>
          <a:p>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345756139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7"/>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Journey</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7" y="6134619"/>
            <a:ext cx="1435438" cy="320697"/>
          </a:xfrm>
          <a:prstGeom prst="rect">
            <a:avLst/>
          </a:prstGeom>
        </p:spPr>
      </p:pic>
    </p:spTree>
    <p:extLst>
      <p:ext uri="{BB962C8B-B14F-4D97-AF65-F5344CB8AC3E}">
        <p14:creationId xmlns:p14="http://schemas.microsoft.com/office/powerpoint/2010/main" val="206674593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userDrawn="1">
  <p:cSld name="1_blue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501651"/>
            <a:ext cx="11190287" cy="930275"/>
          </a:xfrm>
        </p:spPr>
        <p:txBody>
          <a:bodyPr/>
          <a:lstStyle>
            <a:lvl1pPr>
              <a:defRPr>
                <a:solidFill>
                  <a:schemeClr val="bg1"/>
                </a:solidFill>
              </a:defRPr>
            </a:lvl1pPr>
          </a:lstStyle>
          <a:p>
            <a:r>
              <a:rPr lang="en-GB" noProof="0" dirty="0"/>
              <a:t>Click to add title</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Maersk Decarbonisation Journey</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7" y="6134619"/>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328297508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1" y="501651"/>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401" y="1943102"/>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Maersk Decarbonisation Journey</a:t>
            </a:r>
            <a:endParaRPr lang="en-GB" dirty="0"/>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152433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a:t>Click to add text</a:t>
            </a:r>
          </a:p>
          <a:p>
            <a:pPr lvl="1"/>
            <a:r>
              <a:rPr lang="en-GB" noProof="0"/>
              <a:t>2</a:t>
            </a:r>
          </a:p>
          <a:p>
            <a:pPr lvl="2"/>
            <a:r>
              <a:rPr lang="en-GB" noProof="0"/>
              <a:t>3</a:t>
            </a:r>
          </a:p>
          <a:p>
            <a:pPr lvl="3"/>
            <a:r>
              <a:rPr lang="en-GB" noProof="0"/>
              <a:t>4</a:t>
            </a:r>
          </a:p>
          <a:p>
            <a:pPr lvl="4"/>
            <a:r>
              <a:rPr lang="en-GB" noProof="0"/>
              <a:t>5</a:t>
            </a:r>
          </a:p>
          <a:p>
            <a:pPr lvl="5"/>
            <a:r>
              <a:rPr lang="en-GB" noProof="0"/>
              <a:t>6</a:t>
            </a:r>
            <a:endParaRPr lang="en-GB"/>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a:t>Click to add text</a:t>
            </a:r>
          </a:p>
          <a:p>
            <a:pPr lvl="1"/>
            <a:r>
              <a:rPr lang="en-GB" noProof="0"/>
              <a:t>1</a:t>
            </a:r>
          </a:p>
          <a:p>
            <a:pPr lvl="2"/>
            <a:r>
              <a:rPr lang="en-GB" noProof="0"/>
              <a:t>2</a:t>
            </a:r>
          </a:p>
          <a:p>
            <a:pPr lvl="3"/>
            <a:r>
              <a:rPr lang="en-GB" noProof="0"/>
              <a:t>3</a:t>
            </a:r>
            <a:endParaRPr lang="en-GB"/>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374317052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400"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Journey</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2587210250"/>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a:p>
        </p:txBody>
      </p:sp>
      <p:sp>
        <p:nvSpPr>
          <p:cNvPr id="10" name="Logo Placeholder 9"/>
          <p:cNvSpPr>
            <a:spLocks noGrp="1"/>
          </p:cNvSpPr>
          <p:nvPr>
            <p:ph type="body" sz="quarter" idx="14" hasCustomPrompt="1"/>
          </p:nvPr>
        </p:nvSpPr>
        <p:spPr>
          <a:xfrm>
            <a:off x="9784233" y="6057019"/>
            <a:ext cx="1905001" cy="426384"/>
          </a:xfrm>
          <a:blipFill>
            <a:blip r:embed="rId2"/>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IMO2023</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174917612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IMO2023</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02413195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IMO2023</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37772995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IMO2023</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874017550"/>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IMO2023</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3896218309"/>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a:t>Click to add title, tab for first line indent</a:t>
            </a:r>
            <a:endParaRPr lang="en-GB"/>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a:t>IMO2023</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1904379"/>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IMO2023</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452662007"/>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IMO2023</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2634733326"/>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0853690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a:t>Click to add text</a:t>
            </a:r>
            <a:endParaRPr lang="en-GB"/>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a:t>Click to add text</a:t>
            </a:r>
            <a:endParaRPr lang="en-GB"/>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86745708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906772674"/>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IMO2023</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6987171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06910287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1429283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a:t>Click to add text</a:t>
            </a:r>
            <a:endParaRPr lang="en-GB"/>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IMO2023</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96609834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a:t>Click to add text</a:t>
            </a:r>
            <a:endParaRPr lang="en-GB"/>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64212203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a:t>Click to add </a:t>
            </a:r>
            <a:r>
              <a:rPr lang="en-GB"/>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3828775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a:t>Click to add text</a:t>
            </a:r>
          </a:p>
          <a:p>
            <a:pPr lvl="1"/>
            <a:r>
              <a:rPr lang="en-GB" noProof="0"/>
              <a:t>2</a:t>
            </a:r>
          </a:p>
          <a:p>
            <a:pPr lvl="2"/>
            <a:r>
              <a:rPr lang="en-GB" noProof="0"/>
              <a:t>3</a:t>
            </a:r>
          </a:p>
          <a:p>
            <a:pPr lvl="3"/>
            <a:r>
              <a:rPr lang="en-GB" noProof="0"/>
              <a:t>4</a:t>
            </a:r>
          </a:p>
          <a:p>
            <a:pPr lvl="4"/>
            <a:r>
              <a:rPr lang="en-GB" noProof="0"/>
              <a:t>5</a:t>
            </a:r>
          </a:p>
          <a:p>
            <a:pPr lvl="5"/>
            <a:r>
              <a:rPr lang="en-GB" noProof="0"/>
              <a:t>6</a:t>
            </a:r>
            <a:endParaRPr lang="en-GB"/>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a:t>Click to add text</a:t>
            </a:r>
          </a:p>
          <a:p>
            <a:pPr lvl="1"/>
            <a:r>
              <a:rPr lang="en-GB" noProof="0"/>
              <a:t>1</a:t>
            </a:r>
          </a:p>
          <a:p>
            <a:pPr lvl="2"/>
            <a:r>
              <a:rPr lang="en-GB" noProof="0"/>
              <a:t>2</a:t>
            </a:r>
          </a:p>
          <a:p>
            <a:pPr lvl="3"/>
            <a:r>
              <a:rPr lang="en-GB" noProof="0"/>
              <a:t>3</a:t>
            </a:r>
            <a:endParaRPr lang="en-GB"/>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IMO2023</a:t>
            </a:r>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383782886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a:t>Click to add text</a:t>
            </a:r>
            <a:endParaRPr lang="en-GB"/>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a:t>Click to add text</a:t>
            </a:r>
            <a:endParaRPr lang="en-GB"/>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IMO2023</a:t>
            </a:r>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374385805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3407678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1309844838"/>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270568987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78270909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23301377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IMO2023</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019729578"/>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IMO2023</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23700151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a:t>Click to add text</a:t>
            </a:r>
            <a:endParaRPr lang="en-US"/>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IMO2023</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496599571"/>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a:t>Click to add text</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IMO2023</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335135909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974141625"/>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64784800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587294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68602038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IMO2023</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817829438"/>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IMO2023</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19515571"/>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IMO2023</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172831431"/>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a:t>IMO2023</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1392024006"/>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1295877659"/>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IMO2023</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275430706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 </a:t>
            </a:r>
            <a:r>
              <a:rPr lang="en-GB" sz="900" b="1" noProof="0">
                <a:solidFill>
                  <a:srgbClr val="000000"/>
                </a:solidFill>
                <a:latin typeface="+mn-lt"/>
                <a:ea typeface="Times New Roman" panose="02020603050405020304" pitchFamily="18" charset="0"/>
              </a:rPr>
              <a:t>Insert copied picture</a:t>
            </a:r>
            <a:endParaRPr lang="en-GB" altLang="da-DK" sz="900" noProof="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GB" sz="1800" noProof="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a:solidFill>
                  <a:srgbClr val="000000"/>
                </a:solidFill>
                <a:latin typeface="+mn-lt"/>
                <a:ea typeface="Times New Roman" panose="02020603050405020304" pitchFamily="18" charset="0"/>
              </a:rPr>
              <a:t>Insert</a:t>
            </a:r>
            <a:r>
              <a:rPr lang="en-GB" sz="900" b="1">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a:solidFill>
                  <a:srgbClr val="000000"/>
                </a:solidFill>
                <a:latin typeface="+mn-lt"/>
                <a:ea typeface="Times New Roman" panose="02020603050405020304" pitchFamily="18" charset="0"/>
              </a:rPr>
              <a:t>1</a:t>
            </a:r>
            <a:r>
              <a:rPr lang="en-GB" sz="900" b="1" noProof="0">
                <a:solidFill>
                  <a:srgbClr val="000000"/>
                </a:solidFill>
                <a:latin typeface="+mn-lt"/>
                <a:ea typeface="Times New Roman" panose="02020603050405020304" pitchFamily="18" charset="0"/>
              </a:rPr>
              <a:t>. </a:t>
            </a:r>
            <a:r>
              <a:rPr lang="en-GB" sz="900" noProof="0">
                <a:solidFill>
                  <a:srgbClr val="000000"/>
                </a:solidFill>
                <a:latin typeface="+mn-lt"/>
                <a:ea typeface="Times New Roman" panose="02020603050405020304" pitchFamily="18" charset="0"/>
              </a:rPr>
              <a:t>Click on the arrow next to </a:t>
            </a:r>
            <a:r>
              <a:rPr lang="en-GB" sz="900" b="1" noProof="0">
                <a:solidFill>
                  <a:srgbClr val="000000"/>
                </a:solidFill>
                <a:latin typeface="+mn-lt"/>
                <a:ea typeface="Times New Roman" panose="02020603050405020304" pitchFamily="18" charset="0"/>
              </a:rPr>
              <a:t>Layout</a:t>
            </a:r>
            <a:br>
              <a:rPr lang="en-GB" sz="900" b="1"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to view a dropdown menu of possible  layouts</a:t>
            </a:r>
            <a:endParaRPr lang="en-GB" sz="900" noProof="0">
              <a:latin typeface="+mn-lt"/>
              <a:ea typeface="Times New Roman" panose="02020603050405020304" pitchFamily="18" charset="0"/>
            </a:endParaRPr>
          </a:p>
          <a:p>
            <a:pPr marL="0" indent="0">
              <a:spcAft>
                <a:spcPts val="0"/>
              </a:spcAft>
              <a:buFont typeface="+mj-lt"/>
              <a:buNone/>
            </a:pPr>
            <a:r>
              <a:rPr lang="en-GB" sz="900" b="1" noProof="0">
                <a:solidFill>
                  <a:srgbClr val="000000"/>
                </a:solidFill>
                <a:latin typeface="+mn-lt"/>
                <a:ea typeface="Times New Roman" panose="02020603050405020304" pitchFamily="18" charset="0"/>
              </a:rPr>
              <a:t>2. </a:t>
            </a:r>
            <a:r>
              <a:rPr lang="en-GB" sz="900" noProof="0">
                <a:solidFill>
                  <a:srgbClr val="000000"/>
                </a:solidFill>
                <a:latin typeface="+mn-lt"/>
                <a:ea typeface="Times New Roman" panose="02020603050405020304" pitchFamily="18" charset="0"/>
              </a:rPr>
              <a:t>Click on the layout you prefer and it</a:t>
            </a:r>
            <a:br>
              <a:rPr lang="en-GB" sz="900"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57291" y="4861989"/>
            <a:ext cx="593368" cy="192211"/>
          </a:xfrm>
          <a:prstGeom prst="rect">
            <a:avLst/>
          </a:prstGeom>
        </p:spPr>
      </p:pic>
      <p:pic>
        <p:nvPicPr>
          <p:cNvPr id="19" name="4 Reset"/>
          <p:cNvPicPr>
            <a:picLocks noChangeAspect="1"/>
          </p:cNvPicPr>
          <p:nvPr userDrawn="1"/>
        </p:nvPicPr>
        <p:blipFill>
          <a:blip r:embed="rId5"/>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a:srcRect l="1304" t="11451" r="30180" b="46035"/>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IMO2023</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623667486"/>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IMO2023</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063888377"/>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a:t>
            </a:r>
            <a:r>
              <a:rPr lang="en-GB" dirty="0" err="1"/>
              <a:t>Templafy</a:t>
            </a:r>
            <a:endParaRPr lang="en-GB" dirty="0"/>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a:p>
        </p:txBody>
      </p:sp>
      <p:sp>
        <p:nvSpPr>
          <p:cNvPr id="10" name="Logo Placeholder 9"/>
          <p:cNvSpPr>
            <a:spLocks noGrp="1"/>
          </p:cNvSpPr>
          <p:nvPr>
            <p:ph type="body" sz="quarter" idx="14" hasCustomPrompt="1"/>
          </p:nvPr>
        </p:nvSpPr>
        <p:spPr>
          <a:xfrm>
            <a:off x="9784233" y="6057019"/>
            <a:ext cx="1905001" cy="42638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249207271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941049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42225717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1842155893"/>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1736819852"/>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a:t>1.00</a:t>
            </a:r>
          </a:p>
          <a:p>
            <a:pPr lvl="1"/>
            <a:r>
              <a:rPr lang="en-GB" noProof="0"/>
              <a:t>2.00</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a:p>
        </p:txBody>
      </p:sp>
    </p:spTree>
    <p:extLst>
      <p:ext uri="{BB962C8B-B14F-4D97-AF65-F5344CB8AC3E}">
        <p14:creationId xmlns:p14="http://schemas.microsoft.com/office/powerpoint/2010/main" val="255777367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a:t>Click to add title, tab for first line indent</a:t>
            </a:r>
            <a:endParaRPr lang="en-GB"/>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540299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707082404"/>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664807795"/>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55918885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74113547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54130443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1792498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47935281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28483656"/>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a:t>Click to add text</a:t>
            </a:r>
            <a:endParaRPr lang="en-GB"/>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3799009074"/>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a:t>Click to add text</a:t>
            </a:r>
            <a:endParaRPr lang="en-GB"/>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9339245"/>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a:t>Click to add </a:t>
            </a:r>
            <a:r>
              <a:rPr lang="en-GB"/>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a:p>
        </p:txBody>
      </p:sp>
    </p:spTree>
    <p:extLst>
      <p:ext uri="{BB962C8B-B14F-4D97-AF65-F5344CB8AC3E}">
        <p14:creationId xmlns:p14="http://schemas.microsoft.com/office/powerpoint/2010/main" val="1463820485"/>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a:t>Click to add text</a:t>
            </a:r>
          </a:p>
          <a:p>
            <a:pPr lvl="1"/>
            <a:r>
              <a:rPr lang="en-GB" noProof="0"/>
              <a:t>2</a:t>
            </a:r>
          </a:p>
          <a:p>
            <a:pPr lvl="2"/>
            <a:r>
              <a:rPr lang="en-GB" noProof="0"/>
              <a:t>3</a:t>
            </a:r>
          </a:p>
          <a:p>
            <a:pPr lvl="3"/>
            <a:r>
              <a:rPr lang="en-GB" noProof="0"/>
              <a:t>4</a:t>
            </a:r>
          </a:p>
          <a:p>
            <a:pPr lvl="4"/>
            <a:r>
              <a:rPr lang="en-GB" noProof="0"/>
              <a:t>5</a:t>
            </a:r>
          </a:p>
          <a:p>
            <a:pPr lvl="5"/>
            <a:r>
              <a:rPr lang="en-GB" noProof="0"/>
              <a:t>6</a:t>
            </a:r>
            <a:endParaRPr lang="en-GB"/>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a:t>Click to add text</a:t>
            </a:r>
          </a:p>
          <a:p>
            <a:pPr lvl="1"/>
            <a:r>
              <a:rPr lang="en-GB" noProof="0"/>
              <a:t>1</a:t>
            </a:r>
          </a:p>
          <a:p>
            <a:pPr lvl="2"/>
            <a:r>
              <a:rPr lang="en-GB" noProof="0"/>
              <a:t>2</a:t>
            </a:r>
          </a:p>
          <a:p>
            <a:pPr lvl="3"/>
            <a:r>
              <a:rPr lang="en-GB" noProof="0"/>
              <a:t>3</a:t>
            </a:r>
            <a:endParaRPr lang="en-GB"/>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110364736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a:t>Click to add title</a:t>
            </a:r>
            <a:endParaRPr lang="en-GB"/>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a:t>Click to add text</a:t>
            </a:r>
            <a:endParaRPr lang="en-GB"/>
          </a:p>
          <a:p>
            <a:pPr lvl="1"/>
            <a:r>
              <a:rPr lang="en-GB"/>
              <a:t>Second level</a:t>
            </a:r>
          </a:p>
          <a:p>
            <a:pPr lvl="2"/>
            <a:r>
              <a:rPr lang="en-GB"/>
              <a:t>Third level</a:t>
            </a:r>
          </a:p>
          <a:p>
            <a:pPr lvl="3"/>
            <a:r>
              <a:rPr lang="en-GB"/>
              <a:t>Fourth level</a:t>
            </a:r>
          </a:p>
          <a:p>
            <a:pPr lvl="4"/>
            <a:r>
              <a:rPr lang="en-GB"/>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a:t>Click to add text</a:t>
            </a:r>
            <a:endParaRPr lang="en-GB"/>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a:t>Click to add text</a:t>
            </a:r>
            <a:endParaRPr lang="en-GB"/>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a:p>
        </p:txBody>
      </p:sp>
    </p:spTree>
    <p:extLst>
      <p:ext uri="{BB962C8B-B14F-4D97-AF65-F5344CB8AC3E}">
        <p14:creationId xmlns:p14="http://schemas.microsoft.com/office/powerpoint/2010/main" val="25950728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82760066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157418296"/>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651788745"/>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16287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dirty="0"/>
              <a:t>Click to add title, tab for first line indent</a:t>
            </a:r>
            <a:endParaRPr lang="en-GB" dirty="0"/>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dirty="0"/>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01172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2434916121"/>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265437770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37968176"/>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a:t>Click to add text</a:t>
            </a:r>
            <a:endParaRPr lang="en-US"/>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1514224740"/>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a:t>Click to add text</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2842055613"/>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074582513"/>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41267809"/>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364306768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35525814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714200468"/>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851356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a:t>Click to add title</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Tree>
    <p:extLst>
      <p:ext uri="{BB962C8B-B14F-4D97-AF65-F5344CB8AC3E}">
        <p14:creationId xmlns:p14="http://schemas.microsoft.com/office/powerpoint/2010/main" val="3045152506"/>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569739939"/>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35795729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330384493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 </a:t>
            </a:r>
            <a:r>
              <a:rPr lang="en-GB" sz="900" b="1" noProof="0">
                <a:solidFill>
                  <a:srgbClr val="000000"/>
                </a:solidFill>
                <a:latin typeface="+mn-lt"/>
                <a:ea typeface="Times New Roman" panose="02020603050405020304" pitchFamily="18" charset="0"/>
              </a:rPr>
              <a:t>Insert copied picture</a:t>
            </a:r>
            <a:endParaRPr lang="en-GB" altLang="da-DK" sz="900" noProof="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GB" sz="1800" noProof="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a:solidFill>
                  <a:srgbClr val="000000"/>
                </a:solidFill>
                <a:latin typeface="+mn-lt"/>
                <a:ea typeface="Times New Roman" panose="02020603050405020304" pitchFamily="18" charset="0"/>
              </a:rPr>
              <a:t>Insert</a:t>
            </a:r>
            <a:r>
              <a:rPr lang="en-GB" sz="900" b="1">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a:solidFill>
                  <a:srgbClr val="000000"/>
                </a:solidFill>
                <a:latin typeface="+mn-lt"/>
                <a:ea typeface="Times New Roman" panose="02020603050405020304" pitchFamily="18" charset="0"/>
              </a:rPr>
              <a:t>1</a:t>
            </a:r>
            <a:r>
              <a:rPr lang="en-GB" sz="900" b="1" noProof="0">
                <a:solidFill>
                  <a:srgbClr val="000000"/>
                </a:solidFill>
                <a:latin typeface="+mn-lt"/>
                <a:ea typeface="Times New Roman" panose="02020603050405020304" pitchFamily="18" charset="0"/>
              </a:rPr>
              <a:t>. </a:t>
            </a:r>
            <a:r>
              <a:rPr lang="en-GB" sz="900" noProof="0">
                <a:solidFill>
                  <a:srgbClr val="000000"/>
                </a:solidFill>
                <a:latin typeface="+mn-lt"/>
                <a:ea typeface="Times New Roman" panose="02020603050405020304" pitchFamily="18" charset="0"/>
              </a:rPr>
              <a:t>Click on the arrow next to </a:t>
            </a:r>
            <a:r>
              <a:rPr lang="en-GB" sz="900" b="1" noProof="0">
                <a:solidFill>
                  <a:srgbClr val="000000"/>
                </a:solidFill>
                <a:latin typeface="+mn-lt"/>
                <a:ea typeface="Times New Roman" panose="02020603050405020304" pitchFamily="18" charset="0"/>
              </a:rPr>
              <a:t>Layout</a:t>
            </a:r>
            <a:br>
              <a:rPr lang="en-GB" sz="900" b="1"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to view a dropdown menu of possible  layouts</a:t>
            </a:r>
            <a:endParaRPr lang="en-GB" sz="900" noProof="0">
              <a:latin typeface="+mn-lt"/>
              <a:ea typeface="Times New Roman" panose="02020603050405020304" pitchFamily="18" charset="0"/>
            </a:endParaRPr>
          </a:p>
          <a:p>
            <a:pPr marL="0" indent="0">
              <a:spcAft>
                <a:spcPts val="0"/>
              </a:spcAft>
              <a:buFont typeface="+mj-lt"/>
              <a:buNone/>
            </a:pPr>
            <a:r>
              <a:rPr lang="en-GB" sz="900" b="1" noProof="0">
                <a:solidFill>
                  <a:srgbClr val="000000"/>
                </a:solidFill>
                <a:latin typeface="+mn-lt"/>
                <a:ea typeface="Times New Roman" panose="02020603050405020304" pitchFamily="18" charset="0"/>
              </a:rPr>
              <a:t>2. </a:t>
            </a:r>
            <a:r>
              <a:rPr lang="en-GB" sz="900" noProof="0">
                <a:solidFill>
                  <a:srgbClr val="000000"/>
                </a:solidFill>
                <a:latin typeface="+mn-lt"/>
                <a:ea typeface="Times New Roman" panose="02020603050405020304" pitchFamily="18" charset="0"/>
              </a:rPr>
              <a:t>Click on the layout you prefer and it</a:t>
            </a:r>
            <a:br>
              <a:rPr lang="en-GB" sz="900"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64375476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507393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a:t>Click to add text</a:t>
            </a:r>
            <a:endParaRPr lang="en-US"/>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1924409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a:t>Click to add title, tab for first line indent</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a:t>Click to add text</a:t>
            </a:r>
            <a:endParaRPr lang="en-US"/>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a:t>.</a:t>
            </a:r>
          </a:p>
        </p:txBody>
      </p:sp>
    </p:spTree>
    <p:extLst>
      <p:ext uri="{BB962C8B-B14F-4D97-AF65-F5344CB8AC3E}">
        <p14:creationId xmlns:p14="http://schemas.microsoft.com/office/powerpoint/2010/main" val="14166751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686462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288394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Tree>
    <p:extLst>
      <p:ext uri="{BB962C8B-B14F-4D97-AF65-F5344CB8AC3E}">
        <p14:creationId xmlns:p14="http://schemas.microsoft.com/office/powerpoint/2010/main" val="2433900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156927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8950410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50526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965998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1516184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3012659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a:t>Click to add title</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a:t>.</a:t>
            </a:r>
          </a:p>
        </p:txBody>
      </p:sp>
    </p:spTree>
    <p:extLst>
      <p:ext uri="{BB962C8B-B14F-4D97-AF65-F5344CB8AC3E}">
        <p14:creationId xmlns:p14="http://schemas.microsoft.com/office/powerpoint/2010/main" val="32636592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 </a:t>
            </a:r>
            <a:r>
              <a:rPr lang="en-GB" sz="900" b="1" noProof="0">
                <a:solidFill>
                  <a:srgbClr val="000000"/>
                </a:solidFill>
                <a:latin typeface="+mn-lt"/>
                <a:ea typeface="Times New Roman" panose="02020603050405020304" pitchFamily="18" charset="0"/>
              </a:rPr>
              <a:t>Insert copied picture</a:t>
            </a:r>
            <a:endParaRPr lang="en-GB" altLang="da-DK" sz="900" noProof="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User guide – delete before use</a:t>
            </a:r>
            <a:endParaRPr lang="en-GB" sz="1800" noProof="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a:solidFill>
                  <a:srgbClr val="000000"/>
                </a:solidFill>
                <a:latin typeface="+mn-lt"/>
                <a:ea typeface="Times New Roman" panose="02020603050405020304" pitchFamily="18" charset="0"/>
              </a:rPr>
              <a:t>Insert</a:t>
            </a:r>
            <a:r>
              <a:rPr lang="en-GB" sz="900" b="1">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a:solidFill>
                  <a:srgbClr val="000000"/>
                </a:solidFill>
                <a:latin typeface="+mn-lt"/>
                <a:ea typeface="Times New Roman" panose="02020603050405020304" pitchFamily="18" charset="0"/>
              </a:rPr>
              <a:t>1</a:t>
            </a:r>
            <a:r>
              <a:rPr lang="en-GB" sz="900" b="1" noProof="0">
                <a:solidFill>
                  <a:srgbClr val="000000"/>
                </a:solidFill>
                <a:latin typeface="+mn-lt"/>
                <a:ea typeface="Times New Roman" panose="02020603050405020304" pitchFamily="18" charset="0"/>
              </a:rPr>
              <a:t>. </a:t>
            </a:r>
            <a:r>
              <a:rPr lang="en-GB" sz="900" noProof="0">
                <a:solidFill>
                  <a:srgbClr val="000000"/>
                </a:solidFill>
                <a:latin typeface="+mn-lt"/>
                <a:ea typeface="Times New Roman" panose="02020603050405020304" pitchFamily="18" charset="0"/>
              </a:rPr>
              <a:t>Click on the arrow next to </a:t>
            </a:r>
            <a:r>
              <a:rPr lang="en-GB" sz="900" b="1" noProof="0">
                <a:solidFill>
                  <a:srgbClr val="000000"/>
                </a:solidFill>
                <a:latin typeface="+mn-lt"/>
                <a:ea typeface="Times New Roman" panose="02020603050405020304" pitchFamily="18" charset="0"/>
              </a:rPr>
              <a:t>Layout</a:t>
            </a:r>
            <a:br>
              <a:rPr lang="en-GB" sz="900" b="1"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to view a dropdown menu of possible  layouts</a:t>
            </a:r>
            <a:endParaRPr lang="en-GB" sz="900" noProof="0">
              <a:latin typeface="+mn-lt"/>
              <a:ea typeface="Times New Roman" panose="02020603050405020304" pitchFamily="18" charset="0"/>
            </a:endParaRPr>
          </a:p>
          <a:p>
            <a:pPr marL="0" indent="0">
              <a:spcAft>
                <a:spcPts val="0"/>
              </a:spcAft>
              <a:buFont typeface="+mj-lt"/>
              <a:buNone/>
            </a:pPr>
            <a:r>
              <a:rPr lang="en-GB" sz="900" b="1" noProof="0">
                <a:solidFill>
                  <a:srgbClr val="000000"/>
                </a:solidFill>
                <a:latin typeface="+mn-lt"/>
                <a:ea typeface="Times New Roman" panose="02020603050405020304" pitchFamily="18" charset="0"/>
              </a:rPr>
              <a:t>2. </a:t>
            </a:r>
            <a:r>
              <a:rPr lang="en-GB" sz="900" noProof="0">
                <a:solidFill>
                  <a:srgbClr val="000000"/>
                </a:solidFill>
                <a:latin typeface="+mn-lt"/>
                <a:ea typeface="Times New Roman" panose="02020603050405020304" pitchFamily="18" charset="0"/>
              </a:rPr>
              <a:t>Click on the layout you prefer and it</a:t>
            </a:r>
            <a:br>
              <a:rPr lang="en-GB" sz="900" noProof="0">
                <a:solidFill>
                  <a:srgbClr val="000000"/>
                </a:solidFill>
                <a:latin typeface="+mn-lt"/>
                <a:ea typeface="Times New Roman" panose="02020603050405020304" pitchFamily="18" charset="0"/>
              </a:rPr>
            </a:br>
            <a:r>
              <a:rPr lang="en-GB" sz="900" noProof="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757291" y="4861989"/>
            <a:ext cx="593368" cy="192211"/>
          </a:xfrm>
          <a:prstGeom prst="rect">
            <a:avLst/>
          </a:prstGeom>
        </p:spPr>
      </p:pic>
      <p:pic>
        <p:nvPicPr>
          <p:cNvPr id="19" name="4 Reset"/>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6904307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652318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3" y="6057019"/>
            <a:ext cx="1905001" cy="42638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Maersk Decarbonisation Presentation</a:t>
            </a:r>
            <a:endParaRPr lang="en-GB" dirty="0"/>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496446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Maersk Decarbonisation Presentation</a:t>
            </a:r>
            <a:endParaRPr lang="en-GB" dirty="0"/>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4190902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a:t>Maersk Decarbonisation Presentation</a:t>
            </a:r>
            <a:endParaRPr lang="en-GB" dirty="0"/>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2590861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812500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ue Background">
    <p:bg>
      <p:bgPr>
        <a:solidFill>
          <a:schemeClr val="accent2"/>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
        <p:nvSpPr>
          <p:cNvPr id="7" name="Title 1">
            <a:extLst>
              <a:ext uri="{FF2B5EF4-FFF2-40B4-BE49-F238E27FC236}">
                <a16:creationId xmlns:a16="http://schemas.microsoft.com/office/drawing/2014/main" id="{97675F83-ACA7-D440-8F8C-2180C6284C27}"/>
              </a:ext>
            </a:extLst>
          </p:cNvPr>
          <p:cNvSpPr>
            <a:spLocks noGrp="1"/>
          </p:cNvSpPr>
          <p:nvPr>
            <p:ph type="title" hasCustomPrompt="1"/>
          </p:nvPr>
        </p:nvSpPr>
        <p:spPr>
          <a:xfrm>
            <a:off x="500063" y="501649"/>
            <a:ext cx="11188700" cy="930275"/>
          </a:xfrm>
        </p:spPr>
        <p:txBody>
          <a:bodyPr/>
          <a:lstStyle>
            <a:lvl1pPr>
              <a:defRPr>
                <a:solidFill>
                  <a:schemeClr val="bg1"/>
                </a:solidFill>
              </a:defRPr>
            </a:lvl1pPr>
          </a:lstStyle>
          <a:p>
            <a:r>
              <a:rPr lang="en-GB" noProof="0" dirty="0"/>
              <a:t>Click to add title</a:t>
            </a:r>
          </a:p>
        </p:txBody>
      </p:sp>
    </p:spTree>
    <p:extLst>
      <p:ext uri="{BB962C8B-B14F-4D97-AF65-F5344CB8AC3E}">
        <p14:creationId xmlns:p14="http://schemas.microsoft.com/office/powerpoint/2010/main" val="305656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5933295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3013767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dirty="0"/>
              <a:t>Click to add title, tab for first line indent</a:t>
            </a:r>
            <a:endParaRPr lang="en-GB" dirty="0"/>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a:t>Maersk Decarbonisation Presentation</a:t>
            </a:r>
            <a:endParaRPr lang="en-GB" dirty="0"/>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46863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498397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997799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2387434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42396272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6545856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3313266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a:t>Maersk Decarbonisation Presentation</a:t>
            </a:r>
            <a:endParaRPr lang="en-GB" dirty="0"/>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32439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81723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4882750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553975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7266330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Maersk Decarbonisation Presentation</a:t>
            </a:r>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21657797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Maersk Decarbonisation Presentation</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2376811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42621848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06560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740664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a:t>Maersk Decarbonisation Presentation</a:t>
            </a:r>
            <a:endParaRPr lang="en-GB" dirty="0"/>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9636208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Maersk Decarbonisation Presentation</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dirty="0"/>
          </a:p>
          <a:p>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402802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dirty="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dirty="0"/>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Maersk Decarbonisation Presentation</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dirty="0"/>
          </a:p>
          <a:p>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8827390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56.xml"/><Relationship Id="rId18" Type="http://schemas.openxmlformats.org/officeDocument/2006/relationships/slideLayout" Target="../slideLayouts/slideLayout361.xml"/><Relationship Id="rId26" Type="http://schemas.openxmlformats.org/officeDocument/2006/relationships/slideLayout" Target="../slideLayouts/slideLayout369.xml"/><Relationship Id="rId39" Type="http://schemas.openxmlformats.org/officeDocument/2006/relationships/theme" Target="../theme/theme10.xml"/><Relationship Id="rId21" Type="http://schemas.openxmlformats.org/officeDocument/2006/relationships/slideLayout" Target="../slideLayouts/slideLayout364.xml"/><Relationship Id="rId34" Type="http://schemas.openxmlformats.org/officeDocument/2006/relationships/slideLayout" Target="../slideLayouts/slideLayout377.xml"/><Relationship Id="rId7" Type="http://schemas.openxmlformats.org/officeDocument/2006/relationships/slideLayout" Target="../slideLayouts/slideLayout350.xml"/><Relationship Id="rId12" Type="http://schemas.openxmlformats.org/officeDocument/2006/relationships/slideLayout" Target="../slideLayouts/slideLayout355.xml"/><Relationship Id="rId17" Type="http://schemas.openxmlformats.org/officeDocument/2006/relationships/slideLayout" Target="../slideLayouts/slideLayout360.xml"/><Relationship Id="rId25" Type="http://schemas.openxmlformats.org/officeDocument/2006/relationships/slideLayout" Target="../slideLayouts/slideLayout368.xml"/><Relationship Id="rId33" Type="http://schemas.openxmlformats.org/officeDocument/2006/relationships/slideLayout" Target="../slideLayouts/slideLayout376.xml"/><Relationship Id="rId38" Type="http://schemas.openxmlformats.org/officeDocument/2006/relationships/slideLayout" Target="../slideLayouts/slideLayout381.xml"/><Relationship Id="rId2" Type="http://schemas.openxmlformats.org/officeDocument/2006/relationships/slideLayout" Target="../slideLayouts/slideLayout345.xml"/><Relationship Id="rId16" Type="http://schemas.openxmlformats.org/officeDocument/2006/relationships/slideLayout" Target="../slideLayouts/slideLayout359.xml"/><Relationship Id="rId20" Type="http://schemas.openxmlformats.org/officeDocument/2006/relationships/slideLayout" Target="../slideLayouts/slideLayout363.xml"/><Relationship Id="rId29" Type="http://schemas.openxmlformats.org/officeDocument/2006/relationships/slideLayout" Target="../slideLayouts/slideLayout372.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24" Type="http://schemas.openxmlformats.org/officeDocument/2006/relationships/slideLayout" Target="../slideLayouts/slideLayout367.xml"/><Relationship Id="rId32" Type="http://schemas.openxmlformats.org/officeDocument/2006/relationships/slideLayout" Target="../slideLayouts/slideLayout375.xml"/><Relationship Id="rId37" Type="http://schemas.openxmlformats.org/officeDocument/2006/relationships/slideLayout" Target="../slideLayouts/slideLayout380.xml"/><Relationship Id="rId5" Type="http://schemas.openxmlformats.org/officeDocument/2006/relationships/slideLayout" Target="../slideLayouts/slideLayout348.xml"/><Relationship Id="rId15" Type="http://schemas.openxmlformats.org/officeDocument/2006/relationships/slideLayout" Target="../slideLayouts/slideLayout358.xml"/><Relationship Id="rId23" Type="http://schemas.openxmlformats.org/officeDocument/2006/relationships/slideLayout" Target="../slideLayouts/slideLayout366.xml"/><Relationship Id="rId28" Type="http://schemas.openxmlformats.org/officeDocument/2006/relationships/slideLayout" Target="../slideLayouts/slideLayout371.xml"/><Relationship Id="rId36" Type="http://schemas.openxmlformats.org/officeDocument/2006/relationships/slideLayout" Target="../slideLayouts/slideLayout379.xml"/><Relationship Id="rId10" Type="http://schemas.openxmlformats.org/officeDocument/2006/relationships/slideLayout" Target="../slideLayouts/slideLayout353.xml"/><Relationship Id="rId19" Type="http://schemas.openxmlformats.org/officeDocument/2006/relationships/slideLayout" Target="../slideLayouts/slideLayout362.xml"/><Relationship Id="rId31" Type="http://schemas.openxmlformats.org/officeDocument/2006/relationships/slideLayout" Target="../slideLayouts/slideLayout374.xml"/><Relationship Id="rId4" Type="http://schemas.openxmlformats.org/officeDocument/2006/relationships/slideLayout" Target="../slideLayouts/slideLayout347.xml"/><Relationship Id="rId9" Type="http://schemas.openxmlformats.org/officeDocument/2006/relationships/slideLayout" Target="../slideLayouts/slideLayout352.xml"/><Relationship Id="rId14" Type="http://schemas.openxmlformats.org/officeDocument/2006/relationships/slideLayout" Target="../slideLayouts/slideLayout357.xml"/><Relationship Id="rId22" Type="http://schemas.openxmlformats.org/officeDocument/2006/relationships/slideLayout" Target="../slideLayouts/slideLayout365.xml"/><Relationship Id="rId27" Type="http://schemas.openxmlformats.org/officeDocument/2006/relationships/slideLayout" Target="../slideLayouts/slideLayout370.xml"/><Relationship Id="rId30" Type="http://schemas.openxmlformats.org/officeDocument/2006/relationships/slideLayout" Target="../slideLayouts/slideLayout373.xml"/><Relationship Id="rId35" Type="http://schemas.openxmlformats.org/officeDocument/2006/relationships/slideLayout" Target="../slideLayouts/slideLayout378.xml"/><Relationship Id="rId8" Type="http://schemas.openxmlformats.org/officeDocument/2006/relationships/slideLayout" Target="../slideLayouts/slideLayout351.xml"/><Relationship Id="rId3" Type="http://schemas.openxmlformats.org/officeDocument/2006/relationships/slideLayout" Target="../slideLayouts/slideLayout34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26" Type="http://schemas.openxmlformats.org/officeDocument/2006/relationships/slideLayout" Target="../slideLayouts/slideLayout407.xml"/><Relationship Id="rId21" Type="http://schemas.openxmlformats.org/officeDocument/2006/relationships/slideLayout" Target="../slideLayouts/slideLayout402.xml"/><Relationship Id="rId34" Type="http://schemas.openxmlformats.org/officeDocument/2006/relationships/slideLayout" Target="../slideLayouts/slideLayout415.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5" Type="http://schemas.openxmlformats.org/officeDocument/2006/relationships/slideLayout" Target="../slideLayouts/slideLayout406.xml"/><Relationship Id="rId33" Type="http://schemas.openxmlformats.org/officeDocument/2006/relationships/slideLayout" Target="../slideLayouts/slideLayout414.xml"/><Relationship Id="rId38" Type="http://schemas.openxmlformats.org/officeDocument/2006/relationships/theme" Target="../theme/theme11.xml"/><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29" Type="http://schemas.openxmlformats.org/officeDocument/2006/relationships/slideLayout" Target="../slideLayouts/slideLayout410.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24" Type="http://schemas.openxmlformats.org/officeDocument/2006/relationships/slideLayout" Target="../slideLayouts/slideLayout405.xml"/><Relationship Id="rId32" Type="http://schemas.openxmlformats.org/officeDocument/2006/relationships/slideLayout" Target="../slideLayouts/slideLayout413.xml"/><Relationship Id="rId37" Type="http://schemas.openxmlformats.org/officeDocument/2006/relationships/slideLayout" Target="../slideLayouts/slideLayout418.xml"/><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slideLayout" Target="../slideLayouts/slideLayout404.xml"/><Relationship Id="rId28" Type="http://schemas.openxmlformats.org/officeDocument/2006/relationships/slideLayout" Target="../slideLayouts/slideLayout409.xml"/><Relationship Id="rId36" Type="http://schemas.openxmlformats.org/officeDocument/2006/relationships/slideLayout" Target="../slideLayouts/slideLayout417.xml"/><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31" Type="http://schemas.openxmlformats.org/officeDocument/2006/relationships/slideLayout" Target="../slideLayouts/slideLayout412.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 Id="rId27" Type="http://schemas.openxmlformats.org/officeDocument/2006/relationships/slideLayout" Target="../slideLayouts/slideLayout408.xml"/><Relationship Id="rId30" Type="http://schemas.openxmlformats.org/officeDocument/2006/relationships/slideLayout" Target="../slideLayouts/slideLayout411.xml"/><Relationship Id="rId35" Type="http://schemas.openxmlformats.org/officeDocument/2006/relationships/slideLayout" Target="../slideLayouts/slideLayout416.xml"/><Relationship Id="rId8" Type="http://schemas.openxmlformats.org/officeDocument/2006/relationships/slideLayout" Target="../slideLayouts/slideLayout389.xml"/><Relationship Id="rId3" Type="http://schemas.openxmlformats.org/officeDocument/2006/relationships/slideLayout" Target="../slideLayouts/slideLayout384.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31.xml"/><Relationship Id="rId18" Type="http://schemas.openxmlformats.org/officeDocument/2006/relationships/slideLayout" Target="../slideLayouts/slideLayout436.xml"/><Relationship Id="rId26" Type="http://schemas.openxmlformats.org/officeDocument/2006/relationships/slideLayout" Target="../slideLayouts/slideLayout444.xml"/><Relationship Id="rId39" Type="http://schemas.openxmlformats.org/officeDocument/2006/relationships/theme" Target="../theme/theme12.xml"/><Relationship Id="rId21" Type="http://schemas.openxmlformats.org/officeDocument/2006/relationships/slideLayout" Target="../slideLayouts/slideLayout439.xml"/><Relationship Id="rId34" Type="http://schemas.openxmlformats.org/officeDocument/2006/relationships/slideLayout" Target="../slideLayouts/slideLayout452.xml"/><Relationship Id="rId42" Type="http://schemas.openxmlformats.org/officeDocument/2006/relationships/image" Target="../media/image48.emf"/><Relationship Id="rId7" Type="http://schemas.openxmlformats.org/officeDocument/2006/relationships/slideLayout" Target="../slideLayouts/slideLayout425.xml"/><Relationship Id="rId2" Type="http://schemas.openxmlformats.org/officeDocument/2006/relationships/slideLayout" Target="../slideLayouts/slideLayout420.xml"/><Relationship Id="rId16" Type="http://schemas.openxmlformats.org/officeDocument/2006/relationships/slideLayout" Target="../slideLayouts/slideLayout434.xml"/><Relationship Id="rId20" Type="http://schemas.openxmlformats.org/officeDocument/2006/relationships/slideLayout" Target="../slideLayouts/slideLayout438.xml"/><Relationship Id="rId29" Type="http://schemas.openxmlformats.org/officeDocument/2006/relationships/slideLayout" Target="../slideLayouts/slideLayout447.xml"/><Relationship Id="rId41" Type="http://schemas.openxmlformats.org/officeDocument/2006/relationships/oleObject" Target="../embeddings/oleObject3.bin"/><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24" Type="http://schemas.openxmlformats.org/officeDocument/2006/relationships/slideLayout" Target="../slideLayouts/slideLayout442.xml"/><Relationship Id="rId32" Type="http://schemas.openxmlformats.org/officeDocument/2006/relationships/slideLayout" Target="../slideLayouts/slideLayout450.xml"/><Relationship Id="rId37" Type="http://schemas.openxmlformats.org/officeDocument/2006/relationships/slideLayout" Target="../slideLayouts/slideLayout455.xml"/><Relationship Id="rId40" Type="http://schemas.openxmlformats.org/officeDocument/2006/relationships/tags" Target="../tags/tag3.xml"/><Relationship Id="rId5" Type="http://schemas.openxmlformats.org/officeDocument/2006/relationships/slideLayout" Target="../slideLayouts/slideLayout423.xml"/><Relationship Id="rId15" Type="http://schemas.openxmlformats.org/officeDocument/2006/relationships/slideLayout" Target="../slideLayouts/slideLayout433.xml"/><Relationship Id="rId23" Type="http://schemas.openxmlformats.org/officeDocument/2006/relationships/slideLayout" Target="../slideLayouts/slideLayout441.xml"/><Relationship Id="rId28" Type="http://schemas.openxmlformats.org/officeDocument/2006/relationships/slideLayout" Target="../slideLayouts/slideLayout446.xml"/><Relationship Id="rId36" Type="http://schemas.openxmlformats.org/officeDocument/2006/relationships/slideLayout" Target="../slideLayouts/slideLayout454.xml"/><Relationship Id="rId10" Type="http://schemas.openxmlformats.org/officeDocument/2006/relationships/slideLayout" Target="../slideLayouts/slideLayout428.xml"/><Relationship Id="rId19" Type="http://schemas.openxmlformats.org/officeDocument/2006/relationships/slideLayout" Target="../slideLayouts/slideLayout437.xml"/><Relationship Id="rId31" Type="http://schemas.openxmlformats.org/officeDocument/2006/relationships/slideLayout" Target="../slideLayouts/slideLayout449.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 Id="rId22" Type="http://schemas.openxmlformats.org/officeDocument/2006/relationships/slideLayout" Target="../slideLayouts/slideLayout440.xml"/><Relationship Id="rId27" Type="http://schemas.openxmlformats.org/officeDocument/2006/relationships/slideLayout" Target="../slideLayouts/slideLayout445.xml"/><Relationship Id="rId30" Type="http://schemas.openxmlformats.org/officeDocument/2006/relationships/slideLayout" Target="../slideLayouts/slideLayout448.xml"/><Relationship Id="rId35" Type="http://schemas.openxmlformats.org/officeDocument/2006/relationships/slideLayout" Target="../slideLayouts/slideLayout453.xml"/><Relationship Id="rId8" Type="http://schemas.openxmlformats.org/officeDocument/2006/relationships/slideLayout" Target="../slideLayouts/slideLayout426.xml"/><Relationship Id="rId3" Type="http://schemas.openxmlformats.org/officeDocument/2006/relationships/slideLayout" Target="../slideLayouts/slideLayout421.xml"/><Relationship Id="rId12" Type="http://schemas.openxmlformats.org/officeDocument/2006/relationships/slideLayout" Target="../slideLayouts/slideLayout430.xml"/><Relationship Id="rId17" Type="http://schemas.openxmlformats.org/officeDocument/2006/relationships/slideLayout" Target="../slideLayouts/slideLayout435.xml"/><Relationship Id="rId25" Type="http://schemas.openxmlformats.org/officeDocument/2006/relationships/slideLayout" Target="../slideLayouts/slideLayout443.xml"/><Relationship Id="rId33" Type="http://schemas.openxmlformats.org/officeDocument/2006/relationships/slideLayout" Target="../slideLayouts/slideLayout451.xml"/><Relationship Id="rId38" Type="http://schemas.openxmlformats.org/officeDocument/2006/relationships/slideLayout" Target="../slideLayouts/slideLayout45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69.xml"/><Relationship Id="rId18" Type="http://schemas.openxmlformats.org/officeDocument/2006/relationships/slideLayout" Target="../slideLayouts/slideLayout474.xml"/><Relationship Id="rId26" Type="http://schemas.openxmlformats.org/officeDocument/2006/relationships/slideLayout" Target="../slideLayouts/slideLayout482.xml"/><Relationship Id="rId21" Type="http://schemas.openxmlformats.org/officeDocument/2006/relationships/slideLayout" Target="../slideLayouts/slideLayout477.xml"/><Relationship Id="rId34" Type="http://schemas.openxmlformats.org/officeDocument/2006/relationships/slideLayout" Target="../slideLayouts/slideLayout490.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17" Type="http://schemas.openxmlformats.org/officeDocument/2006/relationships/slideLayout" Target="../slideLayouts/slideLayout473.xml"/><Relationship Id="rId25" Type="http://schemas.openxmlformats.org/officeDocument/2006/relationships/slideLayout" Target="../slideLayouts/slideLayout481.xml"/><Relationship Id="rId33" Type="http://schemas.openxmlformats.org/officeDocument/2006/relationships/slideLayout" Target="../slideLayouts/slideLayout489.xml"/><Relationship Id="rId38" Type="http://schemas.openxmlformats.org/officeDocument/2006/relationships/theme" Target="../theme/theme13.xml"/><Relationship Id="rId2" Type="http://schemas.openxmlformats.org/officeDocument/2006/relationships/slideLayout" Target="../slideLayouts/slideLayout458.xml"/><Relationship Id="rId16" Type="http://schemas.openxmlformats.org/officeDocument/2006/relationships/slideLayout" Target="../slideLayouts/slideLayout472.xml"/><Relationship Id="rId20" Type="http://schemas.openxmlformats.org/officeDocument/2006/relationships/slideLayout" Target="../slideLayouts/slideLayout476.xml"/><Relationship Id="rId29" Type="http://schemas.openxmlformats.org/officeDocument/2006/relationships/slideLayout" Target="../slideLayouts/slideLayout485.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24" Type="http://schemas.openxmlformats.org/officeDocument/2006/relationships/slideLayout" Target="../slideLayouts/slideLayout480.xml"/><Relationship Id="rId32" Type="http://schemas.openxmlformats.org/officeDocument/2006/relationships/slideLayout" Target="../slideLayouts/slideLayout488.xml"/><Relationship Id="rId37" Type="http://schemas.openxmlformats.org/officeDocument/2006/relationships/slideLayout" Target="../slideLayouts/slideLayout493.xml"/><Relationship Id="rId5" Type="http://schemas.openxmlformats.org/officeDocument/2006/relationships/slideLayout" Target="../slideLayouts/slideLayout461.xml"/><Relationship Id="rId15" Type="http://schemas.openxmlformats.org/officeDocument/2006/relationships/slideLayout" Target="../slideLayouts/slideLayout471.xml"/><Relationship Id="rId23" Type="http://schemas.openxmlformats.org/officeDocument/2006/relationships/slideLayout" Target="../slideLayouts/slideLayout479.xml"/><Relationship Id="rId28" Type="http://schemas.openxmlformats.org/officeDocument/2006/relationships/slideLayout" Target="../slideLayouts/slideLayout484.xml"/><Relationship Id="rId36" Type="http://schemas.openxmlformats.org/officeDocument/2006/relationships/slideLayout" Target="../slideLayouts/slideLayout492.xml"/><Relationship Id="rId10" Type="http://schemas.openxmlformats.org/officeDocument/2006/relationships/slideLayout" Target="../slideLayouts/slideLayout466.xml"/><Relationship Id="rId19" Type="http://schemas.openxmlformats.org/officeDocument/2006/relationships/slideLayout" Target="../slideLayouts/slideLayout475.xml"/><Relationship Id="rId31" Type="http://schemas.openxmlformats.org/officeDocument/2006/relationships/slideLayout" Target="../slideLayouts/slideLayout487.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 Id="rId22" Type="http://schemas.openxmlformats.org/officeDocument/2006/relationships/slideLayout" Target="../slideLayouts/slideLayout478.xml"/><Relationship Id="rId27" Type="http://schemas.openxmlformats.org/officeDocument/2006/relationships/slideLayout" Target="../slideLayouts/slideLayout483.xml"/><Relationship Id="rId30" Type="http://schemas.openxmlformats.org/officeDocument/2006/relationships/slideLayout" Target="../slideLayouts/slideLayout486.xml"/><Relationship Id="rId35" Type="http://schemas.openxmlformats.org/officeDocument/2006/relationships/slideLayout" Target="../slideLayouts/slideLayout491.xml"/><Relationship Id="rId8" Type="http://schemas.openxmlformats.org/officeDocument/2006/relationships/slideLayout" Target="../slideLayouts/slideLayout464.xml"/><Relationship Id="rId3" Type="http://schemas.openxmlformats.org/officeDocument/2006/relationships/slideLayout" Target="../slideLayouts/slideLayout459.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506.xml"/><Relationship Id="rId18" Type="http://schemas.openxmlformats.org/officeDocument/2006/relationships/slideLayout" Target="../slideLayouts/slideLayout511.xml"/><Relationship Id="rId26" Type="http://schemas.openxmlformats.org/officeDocument/2006/relationships/slideLayout" Target="../slideLayouts/slideLayout519.xml"/><Relationship Id="rId3" Type="http://schemas.openxmlformats.org/officeDocument/2006/relationships/slideLayout" Target="../slideLayouts/slideLayout496.xml"/><Relationship Id="rId21" Type="http://schemas.openxmlformats.org/officeDocument/2006/relationships/slideLayout" Target="../slideLayouts/slideLayout514.xml"/><Relationship Id="rId34" Type="http://schemas.openxmlformats.org/officeDocument/2006/relationships/slideLayout" Target="../slideLayouts/slideLayout527.xml"/><Relationship Id="rId7" Type="http://schemas.openxmlformats.org/officeDocument/2006/relationships/slideLayout" Target="../slideLayouts/slideLayout500.xml"/><Relationship Id="rId12" Type="http://schemas.openxmlformats.org/officeDocument/2006/relationships/slideLayout" Target="../slideLayouts/slideLayout505.xml"/><Relationship Id="rId17" Type="http://schemas.openxmlformats.org/officeDocument/2006/relationships/slideLayout" Target="../slideLayouts/slideLayout510.xml"/><Relationship Id="rId25" Type="http://schemas.openxmlformats.org/officeDocument/2006/relationships/slideLayout" Target="../slideLayouts/slideLayout518.xml"/><Relationship Id="rId33" Type="http://schemas.openxmlformats.org/officeDocument/2006/relationships/slideLayout" Target="../slideLayouts/slideLayout526.xml"/><Relationship Id="rId2" Type="http://schemas.openxmlformats.org/officeDocument/2006/relationships/slideLayout" Target="../slideLayouts/slideLayout495.xml"/><Relationship Id="rId16" Type="http://schemas.openxmlformats.org/officeDocument/2006/relationships/slideLayout" Target="../slideLayouts/slideLayout509.xml"/><Relationship Id="rId20" Type="http://schemas.openxmlformats.org/officeDocument/2006/relationships/slideLayout" Target="../slideLayouts/slideLayout513.xml"/><Relationship Id="rId29" Type="http://schemas.openxmlformats.org/officeDocument/2006/relationships/slideLayout" Target="../slideLayouts/slideLayout522.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24" Type="http://schemas.openxmlformats.org/officeDocument/2006/relationships/slideLayout" Target="../slideLayouts/slideLayout517.xml"/><Relationship Id="rId32" Type="http://schemas.openxmlformats.org/officeDocument/2006/relationships/slideLayout" Target="../slideLayouts/slideLayout525.xml"/><Relationship Id="rId5" Type="http://schemas.openxmlformats.org/officeDocument/2006/relationships/slideLayout" Target="../slideLayouts/slideLayout498.xml"/><Relationship Id="rId15" Type="http://schemas.openxmlformats.org/officeDocument/2006/relationships/slideLayout" Target="../slideLayouts/slideLayout508.xml"/><Relationship Id="rId23" Type="http://schemas.openxmlformats.org/officeDocument/2006/relationships/slideLayout" Target="../slideLayouts/slideLayout516.xml"/><Relationship Id="rId28" Type="http://schemas.openxmlformats.org/officeDocument/2006/relationships/slideLayout" Target="../slideLayouts/slideLayout521.xml"/><Relationship Id="rId10" Type="http://schemas.openxmlformats.org/officeDocument/2006/relationships/slideLayout" Target="../slideLayouts/slideLayout503.xml"/><Relationship Id="rId19" Type="http://schemas.openxmlformats.org/officeDocument/2006/relationships/slideLayout" Target="../slideLayouts/slideLayout512.xml"/><Relationship Id="rId31" Type="http://schemas.openxmlformats.org/officeDocument/2006/relationships/slideLayout" Target="../slideLayouts/slideLayout524.xml"/><Relationship Id="rId4" Type="http://schemas.openxmlformats.org/officeDocument/2006/relationships/slideLayout" Target="../slideLayouts/slideLayout497.xml"/><Relationship Id="rId9" Type="http://schemas.openxmlformats.org/officeDocument/2006/relationships/slideLayout" Target="../slideLayouts/slideLayout502.xml"/><Relationship Id="rId14" Type="http://schemas.openxmlformats.org/officeDocument/2006/relationships/slideLayout" Target="../slideLayouts/slideLayout507.xml"/><Relationship Id="rId22" Type="http://schemas.openxmlformats.org/officeDocument/2006/relationships/slideLayout" Target="../slideLayouts/slideLayout515.xml"/><Relationship Id="rId27" Type="http://schemas.openxmlformats.org/officeDocument/2006/relationships/slideLayout" Target="../slideLayouts/slideLayout520.xml"/><Relationship Id="rId30" Type="http://schemas.openxmlformats.org/officeDocument/2006/relationships/slideLayout" Target="../slideLayouts/slideLayout523.xml"/><Relationship Id="rId35" Type="http://schemas.openxmlformats.org/officeDocument/2006/relationships/theme" Target="../theme/theme14.xml"/><Relationship Id="rId8" Type="http://schemas.openxmlformats.org/officeDocument/2006/relationships/slideLayout" Target="../slideLayouts/slideLayout5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17" Type="http://schemas.openxmlformats.org/officeDocument/2006/relationships/image" Target="../media/image15.emf"/><Relationship Id="rId2" Type="http://schemas.openxmlformats.org/officeDocument/2006/relationships/slideLayout" Target="../slideLayouts/slideLayout529.xml"/><Relationship Id="rId16" Type="http://schemas.openxmlformats.org/officeDocument/2006/relationships/oleObject" Target="../embeddings/oleObject42.bin"/><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tags" Target="../tags/tag44.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53.xml"/><Relationship Id="rId18" Type="http://schemas.openxmlformats.org/officeDocument/2006/relationships/slideLayout" Target="../slideLayouts/slideLayout558.xml"/><Relationship Id="rId26" Type="http://schemas.openxmlformats.org/officeDocument/2006/relationships/slideLayout" Target="../slideLayouts/slideLayout566.xml"/><Relationship Id="rId21" Type="http://schemas.openxmlformats.org/officeDocument/2006/relationships/slideLayout" Target="../slideLayouts/slideLayout561.xml"/><Relationship Id="rId34" Type="http://schemas.openxmlformats.org/officeDocument/2006/relationships/slideLayout" Target="../slideLayouts/slideLayout574.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slideLayout" Target="../slideLayouts/slideLayout557.xml"/><Relationship Id="rId25" Type="http://schemas.openxmlformats.org/officeDocument/2006/relationships/slideLayout" Target="../slideLayouts/slideLayout565.xml"/><Relationship Id="rId33" Type="http://schemas.openxmlformats.org/officeDocument/2006/relationships/slideLayout" Target="../slideLayouts/slideLayout573.xml"/><Relationship Id="rId38" Type="http://schemas.openxmlformats.org/officeDocument/2006/relationships/theme" Target="../theme/theme16.xml"/><Relationship Id="rId2" Type="http://schemas.openxmlformats.org/officeDocument/2006/relationships/slideLayout" Target="../slideLayouts/slideLayout542.xml"/><Relationship Id="rId16" Type="http://schemas.openxmlformats.org/officeDocument/2006/relationships/slideLayout" Target="../slideLayouts/slideLayout556.xml"/><Relationship Id="rId20" Type="http://schemas.openxmlformats.org/officeDocument/2006/relationships/slideLayout" Target="../slideLayouts/slideLayout560.xml"/><Relationship Id="rId29" Type="http://schemas.openxmlformats.org/officeDocument/2006/relationships/slideLayout" Target="../slideLayouts/slideLayout569.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24" Type="http://schemas.openxmlformats.org/officeDocument/2006/relationships/slideLayout" Target="../slideLayouts/slideLayout564.xml"/><Relationship Id="rId32" Type="http://schemas.openxmlformats.org/officeDocument/2006/relationships/slideLayout" Target="../slideLayouts/slideLayout572.xml"/><Relationship Id="rId37" Type="http://schemas.openxmlformats.org/officeDocument/2006/relationships/slideLayout" Target="../slideLayouts/slideLayout577.xml"/><Relationship Id="rId5" Type="http://schemas.openxmlformats.org/officeDocument/2006/relationships/slideLayout" Target="../slideLayouts/slideLayout545.xml"/><Relationship Id="rId15" Type="http://schemas.openxmlformats.org/officeDocument/2006/relationships/slideLayout" Target="../slideLayouts/slideLayout555.xml"/><Relationship Id="rId23" Type="http://schemas.openxmlformats.org/officeDocument/2006/relationships/slideLayout" Target="../slideLayouts/slideLayout563.xml"/><Relationship Id="rId28" Type="http://schemas.openxmlformats.org/officeDocument/2006/relationships/slideLayout" Target="../slideLayouts/slideLayout568.xml"/><Relationship Id="rId36" Type="http://schemas.openxmlformats.org/officeDocument/2006/relationships/slideLayout" Target="../slideLayouts/slideLayout576.xml"/><Relationship Id="rId10" Type="http://schemas.openxmlformats.org/officeDocument/2006/relationships/slideLayout" Target="../slideLayouts/slideLayout550.xml"/><Relationship Id="rId19" Type="http://schemas.openxmlformats.org/officeDocument/2006/relationships/slideLayout" Target="../slideLayouts/slideLayout559.xml"/><Relationship Id="rId31" Type="http://schemas.openxmlformats.org/officeDocument/2006/relationships/slideLayout" Target="../slideLayouts/slideLayout571.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 Id="rId22" Type="http://schemas.openxmlformats.org/officeDocument/2006/relationships/slideLayout" Target="../slideLayouts/slideLayout562.xml"/><Relationship Id="rId27" Type="http://schemas.openxmlformats.org/officeDocument/2006/relationships/slideLayout" Target="../slideLayouts/slideLayout567.xml"/><Relationship Id="rId30" Type="http://schemas.openxmlformats.org/officeDocument/2006/relationships/slideLayout" Target="../slideLayouts/slideLayout570.xml"/><Relationship Id="rId35" Type="http://schemas.openxmlformats.org/officeDocument/2006/relationships/slideLayout" Target="../slideLayouts/slideLayout575.xml"/><Relationship Id="rId8" Type="http://schemas.openxmlformats.org/officeDocument/2006/relationships/slideLayout" Target="../slideLayouts/slideLayout548.xml"/><Relationship Id="rId3" Type="http://schemas.openxmlformats.org/officeDocument/2006/relationships/slideLayout" Target="../slideLayouts/slideLayout543.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26" Type="http://schemas.openxmlformats.org/officeDocument/2006/relationships/slideLayout" Target="../slideLayouts/slideLayout603.xml"/><Relationship Id="rId39" Type="http://schemas.openxmlformats.org/officeDocument/2006/relationships/tags" Target="../tags/tag45.xml"/><Relationship Id="rId21" Type="http://schemas.openxmlformats.org/officeDocument/2006/relationships/slideLayout" Target="../slideLayouts/slideLayout598.xml"/><Relationship Id="rId34" Type="http://schemas.openxmlformats.org/officeDocument/2006/relationships/slideLayout" Target="../slideLayouts/slideLayout611.xml"/><Relationship Id="rId7" Type="http://schemas.openxmlformats.org/officeDocument/2006/relationships/slideLayout" Target="../slideLayouts/slideLayout584.xml"/><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29" Type="http://schemas.openxmlformats.org/officeDocument/2006/relationships/slideLayout" Target="../slideLayouts/slideLayout606.xml"/><Relationship Id="rId41" Type="http://schemas.openxmlformats.org/officeDocument/2006/relationships/image" Target="../media/image49.emf"/><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24" Type="http://schemas.openxmlformats.org/officeDocument/2006/relationships/slideLayout" Target="../slideLayouts/slideLayout601.xml"/><Relationship Id="rId32" Type="http://schemas.openxmlformats.org/officeDocument/2006/relationships/slideLayout" Target="../slideLayouts/slideLayout609.xml"/><Relationship Id="rId37" Type="http://schemas.openxmlformats.org/officeDocument/2006/relationships/slideLayout" Target="../slideLayouts/slideLayout614.xml"/><Relationship Id="rId40" Type="http://schemas.openxmlformats.org/officeDocument/2006/relationships/oleObject" Target="../embeddings/oleObject43.bin"/><Relationship Id="rId5" Type="http://schemas.openxmlformats.org/officeDocument/2006/relationships/slideLayout" Target="../slideLayouts/slideLayout582.xml"/><Relationship Id="rId15" Type="http://schemas.openxmlformats.org/officeDocument/2006/relationships/slideLayout" Target="../slideLayouts/slideLayout592.xml"/><Relationship Id="rId23" Type="http://schemas.openxmlformats.org/officeDocument/2006/relationships/slideLayout" Target="../slideLayouts/slideLayout600.xml"/><Relationship Id="rId28" Type="http://schemas.openxmlformats.org/officeDocument/2006/relationships/slideLayout" Target="../slideLayouts/slideLayout605.xml"/><Relationship Id="rId36" Type="http://schemas.openxmlformats.org/officeDocument/2006/relationships/slideLayout" Target="../slideLayouts/slideLayout613.xml"/><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31" Type="http://schemas.openxmlformats.org/officeDocument/2006/relationships/slideLayout" Target="../slideLayouts/slideLayout608.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slideLayout" Target="../slideLayouts/slideLayout599.xml"/><Relationship Id="rId27" Type="http://schemas.openxmlformats.org/officeDocument/2006/relationships/slideLayout" Target="../slideLayouts/slideLayout604.xml"/><Relationship Id="rId30" Type="http://schemas.openxmlformats.org/officeDocument/2006/relationships/slideLayout" Target="../slideLayouts/slideLayout607.xml"/><Relationship Id="rId35" Type="http://schemas.openxmlformats.org/officeDocument/2006/relationships/slideLayout" Target="../slideLayouts/slideLayout612.xml"/><Relationship Id="rId8" Type="http://schemas.openxmlformats.org/officeDocument/2006/relationships/slideLayout" Target="../slideLayouts/slideLayout585.xml"/><Relationship Id="rId3" Type="http://schemas.openxmlformats.org/officeDocument/2006/relationships/slideLayout" Target="../slideLayouts/slideLayout580.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5" Type="http://schemas.openxmlformats.org/officeDocument/2006/relationships/slideLayout" Target="../slideLayouts/slideLayout602.xml"/><Relationship Id="rId33" Type="http://schemas.openxmlformats.org/officeDocument/2006/relationships/slideLayout" Target="../slideLayouts/slideLayout610.xml"/><Relationship Id="rId38"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tags" Target="../tags/tag1.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14.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oleObject" Target="../embeddings/oleObject1.bin"/><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tags" Target="../tags/tag2.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theme" Target="../theme/theme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image" Target="../media/image15.emf"/><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oleObject" Target="../embeddings/oleObject2.bin"/><Relationship Id="rId8" Type="http://schemas.openxmlformats.org/officeDocument/2006/relationships/slideLayout" Target="../slideLayouts/slideLayout82.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theme" Target="../theme/theme4.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8" Type="http://schemas.openxmlformats.org/officeDocument/2006/relationships/slideLayout" Target="../slideLayouts/slideLayout122.xml"/><Relationship Id="rId3" Type="http://schemas.openxmlformats.org/officeDocument/2006/relationships/slideLayout" Target="../slideLayouts/slideLayout11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9" Type="http://schemas.openxmlformats.org/officeDocument/2006/relationships/slideLayout" Target="../slideLayouts/slideLayout190.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42" Type="http://schemas.openxmlformats.org/officeDocument/2006/relationships/slideLayout" Target="../slideLayouts/slideLayout193.xml"/><Relationship Id="rId47" Type="http://schemas.openxmlformats.org/officeDocument/2006/relationships/image" Target="../media/image16.emf"/><Relationship Id="rId7" Type="http://schemas.openxmlformats.org/officeDocument/2006/relationships/slideLayout" Target="../slideLayouts/slideLayout15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40" Type="http://schemas.openxmlformats.org/officeDocument/2006/relationships/slideLayout" Target="../slideLayouts/slideLayout191.xml"/><Relationship Id="rId45" Type="http://schemas.openxmlformats.org/officeDocument/2006/relationships/slideLayout" Target="../slideLayouts/slideLayout196.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4" Type="http://schemas.openxmlformats.org/officeDocument/2006/relationships/slideLayout" Target="../slideLayouts/slideLayout195.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 Id="rId43" Type="http://schemas.openxmlformats.org/officeDocument/2006/relationships/slideLayout" Target="../slideLayouts/slideLayout194.xml"/><Relationship Id="rId8" Type="http://schemas.openxmlformats.org/officeDocument/2006/relationships/slideLayout" Target="../slideLayouts/slideLayout159.xml"/><Relationship Id="rId3" Type="http://schemas.openxmlformats.org/officeDocument/2006/relationships/slideLayout" Target="../slideLayouts/slideLayout154.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46" Type="http://schemas.openxmlformats.org/officeDocument/2006/relationships/theme" Target="../theme/theme5.xml"/><Relationship Id="rId20" Type="http://schemas.openxmlformats.org/officeDocument/2006/relationships/slideLayout" Target="../slideLayouts/slideLayout171.xml"/><Relationship Id="rId41" Type="http://schemas.openxmlformats.org/officeDocument/2006/relationships/slideLayout" Target="../slideLayouts/slideLayout19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21" Type="http://schemas.openxmlformats.org/officeDocument/2006/relationships/slideLayout" Target="../slideLayouts/slideLayout217.xml"/><Relationship Id="rId34" Type="http://schemas.openxmlformats.org/officeDocument/2006/relationships/slideLayout" Target="../slideLayouts/slideLayout230.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slideLayout" Target="../slideLayouts/slideLayout229.xml"/><Relationship Id="rId38" Type="http://schemas.openxmlformats.org/officeDocument/2006/relationships/image" Target="../media/image29.emf"/><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29" Type="http://schemas.openxmlformats.org/officeDocument/2006/relationships/slideLayout" Target="../slideLayouts/slideLayout225.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slideLayout" Target="../slideLayouts/slideLayout228.xml"/><Relationship Id="rId37" Type="http://schemas.openxmlformats.org/officeDocument/2006/relationships/theme" Target="../theme/theme6.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36" Type="http://schemas.openxmlformats.org/officeDocument/2006/relationships/slideLayout" Target="../slideLayouts/slideLayout232.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35" Type="http://schemas.openxmlformats.org/officeDocument/2006/relationships/slideLayout" Target="../slideLayouts/slideLayout231.xml"/><Relationship Id="rId8" Type="http://schemas.openxmlformats.org/officeDocument/2006/relationships/slideLayout" Target="../slideLayouts/slideLayout204.xml"/><Relationship Id="rId3" Type="http://schemas.openxmlformats.org/officeDocument/2006/relationships/slideLayout" Target="../slideLayouts/slideLayout1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21" Type="http://schemas.openxmlformats.org/officeDocument/2006/relationships/slideLayout" Target="../slideLayouts/slideLayout253.xml"/><Relationship Id="rId34" Type="http://schemas.openxmlformats.org/officeDocument/2006/relationships/slideLayout" Target="../slideLayouts/slideLayout266.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38" Type="http://schemas.openxmlformats.org/officeDocument/2006/relationships/theme" Target="../theme/theme7.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slideLayout" Target="../slideLayouts/slideLayout269.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slideLayout" Target="../slideLayouts/slideLayout268.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slideLayout" Target="../slideLayouts/slideLayout263.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 Id="rId8" Type="http://schemas.openxmlformats.org/officeDocument/2006/relationships/slideLayout" Target="../slideLayouts/slideLayout240.xml"/><Relationship Id="rId3" Type="http://schemas.openxmlformats.org/officeDocument/2006/relationships/slideLayout" Target="../slideLayouts/slideLayout23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82.xml"/><Relationship Id="rId18" Type="http://schemas.openxmlformats.org/officeDocument/2006/relationships/slideLayout" Target="../slideLayouts/slideLayout287.xml"/><Relationship Id="rId26" Type="http://schemas.openxmlformats.org/officeDocument/2006/relationships/slideLayout" Target="../slideLayouts/slideLayout295.xml"/><Relationship Id="rId21" Type="http://schemas.openxmlformats.org/officeDocument/2006/relationships/slideLayout" Target="../slideLayouts/slideLayout290.xml"/><Relationship Id="rId34" Type="http://schemas.openxmlformats.org/officeDocument/2006/relationships/slideLayout" Target="../slideLayouts/slideLayout303.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slideLayout" Target="../slideLayouts/slideLayout286.xml"/><Relationship Id="rId25" Type="http://schemas.openxmlformats.org/officeDocument/2006/relationships/slideLayout" Target="../slideLayouts/slideLayout294.xml"/><Relationship Id="rId33" Type="http://schemas.openxmlformats.org/officeDocument/2006/relationships/slideLayout" Target="../slideLayouts/slideLayout302.xml"/><Relationship Id="rId38" Type="http://schemas.openxmlformats.org/officeDocument/2006/relationships/theme" Target="../theme/theme8.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20" Type="http://schemas.openxmlformats.org/officeDocument/2006/relationships/slideLayout" Target="../slideLayouts/slideLayout289.xml"/><Relationship Id="rId29" Type="http://schemas.openxmlformats.org/officeDocument/2006/relationships/slideLayout" Target="../slideLayouts/slideLayout298.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24" Type="http://schemas.openxmlformats.org/officeDocument/2006/relationships/slideLayout" Target="../slideLayouts/slideLayout293.xml"/><Relationship Id="rId32" Type="http://schemas.openxmlformats.org/officeDocument/2006/relationships/slideLayout" Target="../slideLayouts/slideLayout301.xml"/><Relationship Id="rId37" Type="http://schemas.openxmlformats.org/officeDocument/2006/relationships/slideLayout" Target="../slideLayouts/slideLayout306.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23" Type="http://schemas.openxmlformats.org/officeDocument/2006/relationships/slideLayout" Target="../slideLayouts/slideLayout292.xml"/><Relationship Id="rId28" Type="http://schemas.openxmlformats.org/officeDocument/2006/relationships/slideLayout" Target="../slideLayouts/slideLayout297.xml"/><Relationship Id="rId36" Type="http://schemas.openxmlformats.org/officeDocument/2006/relationships/slideLayout" Target="../slideLayouts/slideLayout305.xml"/><Relationship Id="rId10" Type="http://schemas.openxmlformats.org/officeDocument/2006/relationships/slideLayout" Target="../slideLayouts/slideLayout279.xml"/><Relationship Id="rId19" Type="http://schemas.openxmlformats.org/officeDocument/2006/relationships/slideLayout" Target="../slideLayouts/slideLayout288.xml"/><Relationship Id="rId31" Type="http://schemas.openxmlformats.org/officeDocument/2006/relationships/slideLayout" Target="../slideLayouts/slideLayout300.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 Id="rId22" Type="http://schemas.openxmlformats.org/officeDocument/2006/relationships/slideLayout" Target="../slideLayouts/slideLayout291.xml"/><Relationship Id="rId27" Type="http://schemas.openxmlformats.org/officeDocument/2006/relationships/slideLayout" Target="../slideLayouts/slideLayout296.xml"/><Relationship Id="rId30" Type="http://schemas.openxmlformats.org/officeDocument/2006/relationships/slideLayout" Target="../slideLayouts/slideLayout299.xml"/><Relationship Id="rId35" Type="http://schemas.openxmlformats.org/officeDocument/2006/relationships/slideLayout" Target="../slideLayouts/slideLayout304.xml"/><Relationship Id="rId8" Type="http://schemas.openxmlformats.org/officeDocument/2006/relationships/slideLayout" Target="../slideLayouts/slideLayout277.xml"/><Relationship Id="rId3" Type="http://schemas.openxmlformats.org/officeDocument/2006/relationships/slideLayout" Target="../slideLayouts/slideLayout27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26" Type="http://schemas.openxmlformats.org/officeDocument/2006/relationships/slideLayout" Target="../slideLayouts/slideLayout332.xml"/><Relationship Id="rId21" Type="http://schemas.openxmlformats.org/officeDocument/2006/relationships/slideLayout" Target="../slideLayouts/slideLayout327.xml"/><Relationship Id="rId34" Type="http://schemas.openxmlformats.org/officeDocument/2006/relationships/slideLayout" Target="../slideLayouts/slideLayout340.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5" Type="http://schemas.openxmlformats.org/officeDocument/2006/relationships/slideLayout" Target="../slideLayouts/slideLayout331.xml"/><Relationship Id="rId33" Type="http://schemas.openxmlformats.org/officeDocument/2006/relationships/slideLayout" Target="../slideLayouts/slideLayout339.xml"/><Relationship Id="rId38" Type="http://schemas.openxmlformats.org/officeDocument/2006/relationships/theme" Target="../theme/theme9.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slideLayout" Target="../slideLayouts/slideLayout326.xml"/><Relationship Id="rId29" Type="http://schemas.openxmlformats.org/officeDocument/2006/relationships/slideLayout" Target="../slideLayouts/slideLayout335.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24" Type="http://schemas.openxmlformats.org/officeDocument/2006/relationships/slideLayout" Target="../slideLayouts/slideLayout330.xml"/><Relationship Id="rId32" Type="http://schemas.openxmlformats.org/officeDocument/2006/relationships/slideLayout" Target="../slideLayouts/slideLayout338.xml"/><Relationship Id="rId37" Type="http://schemas.openxmlformats.org/officeDocument/2006/relationships/slideLayout" Target="../slideLayouts/slideLayout343.xml"/><Relationship Id="rId5" Type="http://schemas.openxmlformats.org/officeDocument/2006/relationships/slideLayout" Target="../slideLayouts/slideLayout311.xml"/><Relationship Id="rId15" Type="http://schemas.openxmlformats.org/officeDocument/2006/relationships/slideLayout" Target="../slideLayouts/slideLayout321.xml"/><Relationship Id="rId23" Type="http://schemas.openxmlformats.org/officeDocument/2006/relationships/slideLayout" Target="../slideLayouts/slideLayout329.xml"/><Relationship Id="rId28" Type="http://schemas.openxmlformats.org/officeDocument/2006/relationships/slideLayout" Target="../slideLayouts/slideLayout334.xml"/><Relationship Id="rId36" Type="http://schemas.openxmlformats.org/officeDocument/2006/relationships/slideLayout" Target="../slideLayouts/slideLayout342.xml"/><Relationship Id="rId10" Type="http://schemas.openxmlformats.org/officeDocument/2006/relationships/slideLayout" Target="../slideLayouts/slideLayout316.xml"/><Relationship Id="rId19" Type="http://schemas.openxmlformats.org/officeDocument/2006/relationships/slideLayout" Target="../slideLayouts/slideLayout325.xml"/><Relationship Id="rId31" Type="http://schemas.openxmlformats.org/officeDocument/2006/relationships/slideLayout" Target="../slideLayouts/slideLayout337.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 Id="rId22" Type="http://schemas.openxmlformats.org/officeDocument/2006/relationships/slideLayout" Target="../slideLayouts/slideLayout328.xml"/><Relationship Id="rId27" Type="http://schemas.openxmlformats.org/officeDocument/2006/relationships/slideLayout" Target="../slideLayouts/slideLayout333.xml"/><Relationship Id="rId30" Type="http://schemas.openxmlformats.org/officeDocument/2006/relationships/slideLayout" Target="../slideLayouts/slideLayout336.xml"/><Relationship Id="rId35" Type="http://schemas.openxmlformats.org/officeDocument/2006/relationships/slideLayout" Target="../slideLayouts/slideLayout341.xml"/><Relationship Id="rId8" Type="http://schemas.openxmlformats.org/officeDocument/2006/relationships/slideLayout" Target="../slideLayouts/slideLayout314.xml"/><Relationship Id="rId3" Type="http://schemas.openxmlformats.org/officeDocument/2006/relationships/slideLayout" Target="../slideLayouts/slideLayout3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dirty="0"/>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grpSp>
      <p:sp>
        <p:nvSpPr>
          <p:cNvPr id="4" name="MSIPCMContentMarking" descr="{&quot;HashCode&quot;:-470601971,&quot;Placement&quot;:&quot;Footer&quot;,&quot;Top&quot;:519.343,&quot;Left&quot;:0.0,&quot;SlideWidth&quot;:960,&quot;SlideHeight&quot;:540}">
            <a:extLst>
              <a:ext uri="{FF2B5EF4-FFF2-40B4-BE49-F238E27FC236}">
                <a16:creationId xmlns:a16="http://schemas.microsoft.com/office/drawing/2014/main" id="{4FEFC173-A424-4678-BB79-1450113C58E0}"/>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Classification: Internal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754" r:id="rId2"/>
    <p:sldLayoutId id="2147483780" r:id="rId3"/>
    <p:sldLayoutId id="2147483737" r:id="rId4"/>
    <p:sldLayoutId id="2147483757" r:id="rId5"/>
    <p:sldLayoutId id="2147483770" r:id="rId6"/>
    <p:sldLayoutId id="2147483741" r:id="rId7"/>
    <p:sldLayoutId id="2147483778" r:id="rId8"/>
    <p:sldLayoutId id="2147483759" r:id="rId9"/>
    <p:sldLayoutId id="2147483761" r:id="rId10"/>
    <p:sldLayoutId id="2147483760" r:id="rId11"/>
    <p:sldLayoutId id="2147483758" r:id="rId12"/>
    <p:sldLayoutId id="2147483779" r:id="rId13"/>
    <p:sldLayoutId id="2147483771" r:id="rId14"/>
    <p:sldLayoutId id="2147483772" r:id="rId15"/>
    <p:sldLayoutId id="2147483773" r:id="rId16"/>
    <p:sldLayoutId id="2147483777" r:id="rId17"/>
    <p:sldLayoutId id="2147483776" r:id="rId18"/>
    <p:sldLayoutId id="2147483765" r:id="rId19"/>
    <p:sldLayoutId id="2147483739" r:id="rId20"/>
    <p:sldLayoutId id="2147483755" r:id="rId21"/>
    <p:sldLayoutId id="2147483766" r:id="rId22"/>
    <p:sldLayoutId id="2147483762" r:id="rId23"/>
    <p:sldLayoutId id="2147483763" r:id="rId24"/>
    <p:sldLayoutId id="2147483775" r:id="rId25"/>
    <p:sldLayoutId id="2147483774" r:id="rId26"/>
    <p:sldLayoutId id="2147483768" r:id="rId27"/>
    <p:sldLayoutId id="2147483767" r:id="rId28"/>
    <p:sldLayoutId id="2147483734" r:id="rId29"/>
    <p:sldLayoutId id="2147483764" r:id="rId30"/>
    <p:sldLayoutId id="2147483732" r:id="rId31"/>
    <p:sldLayoutId id="2147483743" r:id="rId32"/>
    <p:sldLayoutId id="2147483744" r:id="rId33"/>
    <p:sldLayoutId id="2147483769" r:id="rId34"/>
    <p:sldLayoutId id="2147483756" r:id="rId35"/>
    <p:sldLayoutId id="2147483750" r:id="rId36"/>
    <p:sldLayoutId id="2147483751"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userDrawn="1">
          <p15:clr>
            <a:srgbClr val="F26B43"/>
          </p15:clr>
        </p15:guide>
        <p15:guide id="3" orient="horz" pos="315" userDrawn="1">
          <p15:clr>
            <a:srgbClr val="F26B43"/>
          </p15:clr>
        </p15:guide>
        <p15:guide id="4" orient="horz" pos="4009" userDrawn="1">
          <p15:clr>
            <a:srgbClr val="F26B43"/>
          </p15:clr>
        </p15:guide>
        <p15:guide id="5" pos="917" userDrawn="1">
          <p15:clr>
            <a:srgbClr val="F26B43"/>
          </p15:clr>
        </p15:guide>
        <p15:guide id="6" pos="1368" userDrawn="1">
          <p15:clr>
            <a:srgbClr val="F26B43"/>
          </p15:clr>
        </p15:guide>
        <p15:guide id="7" pos="5116" userDrawn="1">
          <p15:clr>
            <a:srgbClr val="F26B43"/>
          </p15:clr>
        </p15:guide>
        <p15:guide id="8" pos="5567" userDrawn="1">
          <p15:clr>
            <a:srgbClr val="F26B43"/>
          </p15:clr>
        </p15:guide>
        <p15:guide id="9" pos="5716" userDrawn="1">
          <p15:clr>
            <a:srgbClr val="F26B43"/>
          </p15:clr>
        </p15:guide>
        <p15:guide id="10" pos="6167" userDrawn="1">
          <p15:clr>
            <a:srgbClr val="F26B43"/>
          </p15:clr>
        </p15:guide>
        <p15:guide id="11" pos="6316" userDrawn="1">
          <p15:clr>
            <a:srgbClr val="F26B43"/>
          </p15:clr>
        </p15:guide>
        <p15:guide id="12" pos="6767" userDrawn="1">
          <p15:clr>
            <a:srgbClr val="F26B43"/>
          </p15:clr>
        </p15:guide>
        <p15:guide id="13" pos="6915" userDrawn="1">
          <p15:clr>
            <a:srgbClr val="F26B43"/>
          </p15:clr>
        </p15:guide>
        <p15:guide id="15" pos="4516" userDrawn="1">
          <p15:clr>
            <a:srgbClr val="F26B43"/>
          </p15:clr>
        </p15:guide>
        <p15:guide id="16" pos="4967" userDrawn="1">
          <p15:clr>
            <a:srgbClr val="F26B43"/>
          </p15:clr>
        </p15:guide>
        <p15:guide id="17" pos="3916" userDrawn="1">
          <p15:clr>
            <a:srgbClr val="F26B43"/>
          </p15:clr>
        </p15:guide>
        <p15:guide id="18" pos="4367" userDrawn="1">
          <p15:clr>
            <a:srgbClr val="F26B43"/>
          </p15:clr>
        </p15:guide>
        <p15:guide id="19" pos="3316" userDrawn="1">
          <p15:clr>
            <a:srgbClr val="F26B43"/>
          </p15:clr>
        </p15:guide>
        <p15:guide id="20" pos="3767" userDrawn="1">
          <p15:clr>
            <a:srgbClr val="F26B43"/>
          </p15:clr>
        </p15:guide>
        <p15:guide id="21" pos="2717" userDrawn="1">
          <p15:clr>
            <a:srgbClr val="F26B43"/>
          </p15:clr>
        </p15:guide>
        <p15:guide id="22" pos="3168" userDrawn="1">
          <p15:clr>
            <a:srgbClr val="F26B43"/>
          </p15:clr>
        </p15:guide>
        <p15:guide id="23" pos="2117" userDrawn="1">
          <p15:clr>
            <a:srgbClr val="F26B43"/>
          </p15:clr>
        </p15:guide>
        <p15:guide id="24" pos="2568" userDrawn="1">
          <p15:clr>
            <a:srgbClr val="F26B43"/>
          </p15:clr>
        </p15:guide>
        <p15:guide id="25" pos="1517" userDrawn="1">
          <p15:clr>
            <a:srgbClr val="F26B43"/>
          </p15:clr>
        </p15:guide>
        <p15:guide id="26" pos="1968" userDrawn="1">
          <p15:clr>
            <a:srgbClr val="F26B43"/>
          </p15:clr>
        </p15:guide>
        <p15:guide id="28" pos="7363" userDrawn="1">
          <p15:clr>
            <a:srgbClr val="F26B43"/>
          </p15:clr>
        </p15:guide>
        <p15:guide id="29" orient="horz" pos="1224" userDrawn="1">
          <p15:clr>
            <a:srgbClr val="F26B43"/>
          </p15:clr>
        </p15:guide>
        <p15:guide id="30" orient="horz" pos="1570" userDrawn="1">
          <p15:clr>
            <a:srgbClr val="F26B43"/>
          </p15:clr>
        </p15:guide>
        <p15:guide id="31" orient="horz" pos="1721" userDrawn="1">
          <p15:clr>
            <a:srgbClr val="F26B43"/>
          </p15:clr>
        </p15:guide>
        <p15:guide id="32" orient="horz" pos="2067" userDrawn="1">
          <p15:clr>
            <a:srgbClr val="F26B43"/>
          </p15:clr>
        </p15:guide>
        <p15:guide id="33" orient="horz" pos="2218" userDrawn="1">
          <p15:clr>
            <a:srgbClr val="F26B43"/>
          </p15:clr>
        </p15:guide>
        <p15:guide id="34" orient="horz" pos="2564" userDrawn="1">
          <p15:clr>
            <a:srgbClr val="F26B43"/>
          </p15:clr>
        </p15:guide>
        <p15:guide id="35" orient="horz" pos="2714" userDrawn="1">
          <p15:clr>
            <a:srgbClr val="F26B43"/>
          </p15:clr>
        </p15:guide>
        <p15:guide id="36" orient="horz" pos="3060" userDrawn="1">
          <p15:clr>
            <a:srgbClr val="F26B43"/>
          </p15:clr>
        </p15:guide>
        <p15:guide id="37" orient="horz" pos="3203" userDrawn="1">
          <p15:clr>
            <a:srgbClr val="F26B43"/>
          </p15:clr>
        </p15:guide>
        <p15:guide id="38" orient="horz" pos="3548" userDrawn="1">
          <p15:clr>
            <a:srgbClr val="F26B43"/>
          </p15:clr>
        </p15:guide>
        <p15:guide id="39" pos="315" userDrawn="1">
          <p15:clr>
            <a:srgbClr val="F26B43"/>
          </p15:clr>
        </p15:guide>
        <p15:guide id="40" pos="7364" userDrawn="1">
          <p15:clr>
            <a:srgbClr val="F26B43"/>
          </p15:clr>
        </p15:guide>
        <p15:guide id="41" orient="horz" pos="902" userDrawn="1">
          <p15:clr>
            <a:srgbClr val="F26B43"/>
          </p15:clr>
        </p15:guide>
        <p15:guide id="42" orient="horz" pos="2160" userDrawn="1">
          <p15:clr>
            <a:srgbClr val="000000"/>
          </p15:clr>
        </p15:guide>
        <p15:guide id="43" pos="3840" userDrawn="1">
          <p15:clr>
            <a:srgbClr val="00000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Nike - Maersk Sustainability | Feb 2022</a:t>
            </a:r>
            <a:endParaRPr lang="en-GB" dirty="0"/>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grpSp>
    </p:spTree>
    <p:extLst>
      <p:ext uri="{BB962C8B-B14F-4D97-AF65-F5344CB8AC3E}">
        <p14:creationId xmlns:p14="http://schemas.microsoft.com/office/powerpoint/2010/main" val="63082309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 id="2147484127" r:id="rId30"/>
    <p:sldLayoutId id="2147484128" r:id="rId31"/>
    <p:sldLayoutId id="2147484129" r:id="rId32"/>
    <p:sldLayoutId id="2147484130" r:id="rId33"/>
    <p:sldLayoutId id="2147484131" r:id="rId34"/>
    <p:sldLayoutId id="2147484132" r:id="rId35"/>
    <p:sldLayoutId id="2147484133" r:id="rId36"/>
    <p:sldLayoutId id="2147484134" r:id="rId37"/>
    <p:sldLayoutId id="2147484135" r:id="rId38"/>
  </p:sldLayoutIdLst>
  <p:hf hdr="0" ft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Subhead</a:t>
            </a:r>
          </a:p>
          <a:p>
            <a:pPr lvl="4"/>
            <a:r>
              <a:rPr lang="en-GB" noProof="0"/>
              <a:t>Level 5, headline</a:t>
            </a:r>
          </a:p>
          <a:p>
            <a:pPr lvl="5"/>
            <a:r>
              <a:rPr lang="en-GB" noProof="0"/>
              <a:t>Level 6, headline</a:t>
            </a:r>
          </a:p>
          <a:p>
            <a:pPr lvl="6"/>
            <a:r>
              <a:rPr lang="en-GB" noProof="0"/>
              <a:t>Level 7, note</a:t>
            </a:r>
          </a:p>
          <a:p>
            <a:pPr lvl="7"/>
            <a:r>
              <a:rPr lang="en-GB" noProof="0"/>
              <a:t>Level 8</a:t>
            </a:r>
          </a:p>
          <a:p>
            <a:pPr lvl="8"/>
            <a:r>
              <a:rPr lang="en-GB"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US"/>
              <a:t>Home Depot - Maersk Sustainability | Feb 2022</a:t>
            </a:r>
            <a:endParaRPr lang="en-GB"/>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grpSp>
      <p:sp>
        <p:nvSpPr>
          <p:cNvPr id="5" name="MSIPCMContentMarking" descr="{&quot;HashCode&quot;:24823256,&quot;Placement&quot;:&quot;Footer&quot;,&quot;Top&quot;:519.343,&quot;Left&quot;:0.0,&quot;SlideWidth&quot;:960,&quot;SlideHeight&quot;:540}">
            <a:extLst>
              <a:ext uri="{FF2B5EF4-FFF2-40B4-BE49-F238E27FC236}">
                <a16:creationId xmlns:a16="http://schemas.microsoft.com/office/drawing/2014/main" id="{4B5AC9C3-263F-4632-91E9-B449C3D6D267}"/>
              </a:ext>
            </a:extLst>
          </p:cNvPr>
          <p:cNvSpPr txBox="1"/>
          <p:nvPr userDrawn="1"/>
        </p:nvSpPr>
        <p:spPr>
          <a:xfrm>
            <a:off x="0" y="6595656"/>
            <a:ext cx="1339839" cy="262344"/>
          </a:xfrm>
          <a:prstGeom prst="rect">
            <a:avLst/>
          </a:prstGeom>
          <a:noFill/>
        </p:spPr>
        <p:txBody>
          <a:bodyPr vert="horz" wrap="square" lIns="0" tIns="0" rIns="0" bIns="0" rtlCol="0" anchor="ctr" anchorCtr="1">
            <a:spAutoFit/>
          </a:bodyPr>
          <a:lstStyle/>
          <a:p>
            <a:pPr algn="l">
              <a:spcBef>
                <a:spcPts val="0"/>
              </a:spcBef>
              <a:spcAft>
                <a:spcPts val="0"/>
              </a:spcAft>
            </a:pPr>
            <a:r>
              <a:rPr lang="da-DK" sz="1000">
                <a:solidFill>
                  <a:srgbClr val="000000"/>
                </a:solidFill>
                <a:latin typeface="Calibri" panose="020F0502020204030204" pitchFamily="34" charset="0"/>
              </a:rPr>
              <a:t>Classification: Public</a:t>
            </a:r>
            <a:endParaRPr lang="da-DK"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80395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Lst>
  <p:hf sldNum="0" hdr="0" ft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0D75495-F219-4F44-9CC6-5A6FAEFD4C65}"/>
              </a:ext>
            </a:extLst>
          </p:cNvPr>
          <p:cNvGraphicFramePr>
            <a:graphicFrameLocks noChangeAspect="1"/>
          </p:cNvGraphicFramePr>
          <p:nvPr userDrawn="1">
            <p:custDataLst>
              <p:tags r:id="rId40"/>
            </p:custDataLst>
            <p:extLst>
              <p:ext uri="{D42A27DB-BD31-4B8C-83A1-F6EECF244321}">
                <p14:modId xmlns:p14="http://schemas.microsoft.com/office/powerpoint/2010/main" val="2578793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338" imgH="338" progId="TCLayout.ActiveDocument.1">
                  <p:embed/>
                </p:oleObj>
              </mc:Choice>
              <mc:Fallback>
                <p:oleObj name="think-cell Slide" r:id="rId41" imgW="338" imgH="338" progId="TCLayout.ActiveDocument.1">
                  <p:embed/>
                  <p:pic>
                    <p:nvPicPr>
                      <p:cNvPr id="4" name="Object 3" hidden="1">
                        <a:extLst>
                          <a:ext uri="{FF2B5EF4-FFF2-40B4-BE49-F238E27FC236}">
                            <a16:creationId xmlns:a16="http://schemas.microsoft.com/office/drawing/2014/main" id="{C0D75495-F219-4F44-9CC6-5A6FAEFD4C65}"/>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US" noProof="0"/>
              <a:t>Level 1</a:t>
            </a:r>
          </a:p>
          <a:p>
            <a:pPr lvl="1"/>
            <a:r>
              <a:rPr lang="en-US" noProof="0"/>
              <a:t>Level 2</a:t>
            </a:r>
          </a:p>
          <a:p>
            <a:pPr lvl="2"/>
            <a:r>
              <a:rPr lang="en-US" noProof="0"/>
              <a:t>Level 3</a:t>
            </a:r>
          </a:p>
          <a:p>
            <a:pPr lvl="3"/>
            <a:r>
              <a:rPr lang="en-US" noProof="0"/>
              <a:t>Level 4, Subhead</a:t>
            </a:r>
          </a:p>
          <a:p>
            <a:pPr lvl="4"/>
            <a:r>
              <a:rPr lang="en-US" noProof="0"/>
              <a:t>Level 5, headline</a:t>
            </a:r>
          </a:p>
          <a:p>
            <a:pPr lvl="5"/>
            <a:r>
              <a:rPr lang="en-US" noProof="0"/>
              <a:t>Level 6, headline</a:t>
            </a:r>
          </a:p>
          <a:p>
            <a:pPr lvl="6"/>
            <a:r>
              <a:rPr lang="en-US" noProof="0"/>
              <a:t>Level 7, note</a:t>
            </a:r>
          </a:p>
          <a:p>
            <a:pPr lvl="7"/>
            <a:r>
              <a:rPr lang="en-US" noProof="0"/>
              <a:t>Level 8</a:t>
            </a:r>
          </a:p>
          <a:p>
            <a:pPr lvl="8"/>
            <a:r>
              <a:rPr lang="en-US"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US"/>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rtl="0">
              <a:defRPr sz="700">
                <a:solidFill>
                  <a:schemeClr val="tx1"/>
                </a:solidFill>
              </a:defRPr>
            </a:lvl1pPr>
          </a:lstStyle>
          <a:p>
            <a:r>
              <a:rPr lang="en-US"/>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rtl="0">
              <a:defRPr sz="700">
                <a:solidFill>
                  <a:schemeClr val="tx1"/>
                </a:solidFill>
              </a:defRPr>
            </a:lvl1pPr>
          </a:lstStyle>
          <a:p>
            <a:fld id="{43A204BC-C5BA-4EF4-ABC8-D45123A0C528}" type="slidenum">
              <a:rPr lang="en-US" smtClean="0"/>
              <a:pPr/>
              <a:t>‹#›</a:t>
            </a:fld>
            <a:endParaRPr lang="en-US"/>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rtl="0">
              <a:defRPr sz="100">
                <a:noFill/>
              </a:defRPr>
            </a:lvl1pPr>
          </a:lstStyle>
          <a:p>
            <a:endParaRPr lang="en-US"/>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rtl="0"/>
              <a:endParaRPr lang="en-US" sz="2000" noProof="0"/>
            </a:p>
          </p:txBody>
        </p:sp>
      </p:grpSp>
      <p:sp>
        <p:nvSpPr>
          <p:cNvPr id="6" name="MSIPCMContentMarking" descr="{&quot;HashCode&quot;:-470601971,&quot;Placement&quot;:&quot;Footer&quot;,&quot;Top&quot;:519.343,&quot;Left&quot;:0.0,&quot;SlideWidth&quot;:960,&quot;SlideHeight&quot;:540}">
            <a:extLst>
              <a:ext uri="{FF2B5EF4-FFF2-40B4-BE49-F238E27FC236}">
                <a16:creationId xmlns:a16="http://schemas.microsoft.com/office/drawing/2014/main" id="{70A8B1B2-1D65-499A-A663-7436B411C8F9}"/>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rtl="0">
              <a:spcBef>
                <a:spcPts val="0"/>
              </a:spcBef>
              <a:spcAft>
                <a:spcPts val="0"/>
              </a:spcAft>
            </a:pPr>
            <a:r>
              <a:rPr lang="en-US" sz="1000">
                <a:solidFill>
                  <a:srgbClr val="000000"/>
                </a:solidFill>
                <a:latin typeface="Calibri" panose="020F0502020204030204" pitchFamily="34" charset="0"/>
              </a:rPr>
              <a:t>Classification: Internal</a:t>
            </a:r>
          </a:p>
        </p:txBody>
      </p:sp>
    </p:spTree>
    <p:extLst>
      <p:ext uri="{BB962C8B-B14F-4D97-AF65-F5344CB8AC3E}">
        <p14:creationId xmlns:p14="http://schemas.microsoft.com/office/powerpoint/2010/main" val="760590074"/>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87" r:id="rId13"/>
    <p:sldLayoutId id="2147484188" r:id="rId14"/>
    <p:sldLayoutId id="2147484189" r:id="rId15"/>
    <p:sldLayoutId id="2147484190" r:id="rId16"/>
    <p:sldLayoutId id="2147484191" r:id="rId17"/>
    <p:sldLayoutId id="2147484192" r:id="rId18"/>
    <p:sldLayoutId id="2147484193" r:id="rId19"/>
    <p:sldLayoutId id="2147484194" r:id="rId20"/>
    <p:sldLayoutId id="2147484195" r:id="rId21"/>
    <p:sldLayoutId id="2147484196" r:id="rId22"/>
    <p:sldLayoutId id="2147484197" r:id="rId23"/>
    <p:sldLayoutId id="2147484198" r:id="rId24"/>
    <p:sldLayoutId id="2147484199" r:id="rId25"/>
    <p:sldLayoutId id="2147484200" r:id="rId26"/>
    <p:sldLayoutId id="2147484201" r:id="rId27"/>
    <p:sldLayoutId id="2147484202" r:id="rId28"/>
    <p:sldLayoutId id="2147484203" r:id="rId29"/>
    <p:sldLayoutId id="2147484204" r:id="rId30"/>
    <p:sldLayoutId id="2147484205" r:id="rId31"/>
    <p:sldLayoutId id="2147484206" r:id="rId32"/>
    <p:sldLayoutId id="2147484207" r:id="rId33"/>
    <p:sldLayoutId id="2147484208" r:id="rId34"/>
    <p:sldLayoutId id="2147484209" r:id="rId35"/>
    <p:sldLayoutId id="2147484210" r:id="rId36"/>
    <p:sldLayoutId id="2147484211" r:id="rId37"/>
    <p:sldLayoutId id="2147484212" r:id="rId38"/>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Subhead</a:t>
            </a:r>
          </a:p>
          <a:p>
            <a:pPr lvl="4"/>
            <a:r>
              <a:rPr lang="en-GB" noProof="0"/>
              <a:t>Level 5, headline</a:t>
            </a:r>
          </a:p>
          <a:p>
            <a:pPr lvl="5"/>
            <a:r>
              <a:rPr lang="en-GB" noProof="0"/>
              <a:t>Level 6, headline</a:t>
            </a:r>
          </a:p>
          <a:p>
            <a:pPr lvl="6"/>
            <a:r>
              <a:rPr lang="en-GB" noProof="0"/>
              <a:t>Level 7, note</a:t>
            </a:r>
          </a:p>
          <a:p>
            <a:pPr lvl="7"/>
            <a:r>
              <a:rPr lang="en-GB" noProof="0"/>
              <a:t>Level 8</a:t>
            </a:r>
          </a:p>
          <a:p>
            <a:pPr lvl="8"/>
            <a:r>
              <a:rPr lang="en-GB"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grpSp>
      <p:sp>
        <p:nvSpPr>
          <p:cNvPr id="5" name="MSIPCMContentMarking" descr="{&quot;HashCode&quot;:24823256,&quot;Placement&quot;:&quot;Footer&quot;,&quot;Top&quot;:519.343,&quot;Left&quot;:0.0,&quot;SlideWidth&quot;:960,&quot;SlideHeight&quot;:540}">
            <a:extLst>
              <a:ext uri="{FF2B5EF4-FFF2-40B4-BE49-F238E27FC236}">
                <a16:creationId xmlns:a16="http://schemas.microsoft.com/office/drawing/2014/main" id="{4B5AC9C3-263F-4632-91E9-B449C3D6D267}"/>
              </a:ext>
            </a:extLst>
          </p:cNvPr>
          <p:cNvSpPr txBox="1"/>
          <p:nvPr userDrawn="1"/>
        </p:nvSpPr>
        <p:spPr>
          <a:xfrm>
            <a:off x="0" y="6595656"/>
            <a:ext cx="1339839" cy="262344"/>
          </a:xfrm>
          <a:prstGeom prst="rect">
            <a:avLst/>
          </a:prstGeom>
          <a:noFill/>
        </p:spPr>
        <p:txBody>
          <a:bodyPr vert="horz" wrap="square" lIns="0" tIns="0" rIns="0" bIns="0" rtlCol="0" anchor="ctr" anchorCtr="1">
            <a:spAutoFit/>
          </a:bodyPr>
          <a:lstStyle/>
          <a:p>
            <a:pPr algn="l">
              <a:spcBef>
                <a:spcPts val="0"/>
              </a:spcBef>
              <a:spcAft>
                <a:spcPts val="0"/>
              </a:spcAft>
            </a:pPr>
            <a:r>
              <a:rPr lang="da-DK" sz="1000">
                <a:solidFill>
                  <a:srgbClr val="000000"/>
                </a:solidFill>
                <a:latin typeface="Calibri" panose="020F0502020204030204" pitchFamily="34" charset="0"/>
              </a:rPr>
              <a:t>Classification: Public</a:t>
            </a:r>
            <a:endParaRPr lang="da-DK"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109381534"/>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 id="2147484231" r:id="rId18"/>
    <p:sldLayoutId id="2147484232" r:id="rId19"/>
    <p:sldLayoutId id="2147484233" r:id="rId20"/>
    <p:sldLayoutId id="2147484234" r:id="rId21"/>
    <p:sldLayoutId id="2147484235" r:id="rId22"/>
    <p:sldLayoutId id="2147484236" r:id="rId23"/>
    <p:sldLayoutId id="2147484237" r:id="rId24"/>
    <p:sldLayoutId id="2147484238" r:id="rId25"/>
    <p:sldLayoutId id="2147484239" r:id="rId26"/>
    <p:sldLayoutId id="2147484240" r:id="rId27"/>
    <p:sldLayoutId id="2147484241" r:id="rId28"/>
    <p:sldLayoutId id="2147484242" r:id="rId29"/>
    <p:sldLayoutId id="2147484243" r:id="rId30"/>
    <p:sldLayoutId id="2147484244" r:id="rId31"/>
    <p:sldLayoutId id="2147484245" r:id="rId32"/>
    <p:sldLayoutId id="2147484246" r:id="rId33"/>
    <p:sldLayoutId id="2147484247" r:id="rId34"/>
    <p:sldLayoutId id="2147484248" r:id="rId35"/>
    <p:sldLayoutId id="2147484249" r:id="rId36"/>
    <p:sldLayoutId id="2147484250"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dirty="0"/>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grpSp>
      <p:sp>
        <p:nvSpPr>
          <p:cNvPr id="5" name="MSIPCMContentMarking" descr="{&quot;HashCode&quot;:-832768400,&quot;Placement&quot;:&quot;Footer&quot;,&quot;Top&quot;:519.343,&quot;Left&quot;:0.0,&quot;SlideWidth&quot;:960,&quot;SlideHeight&quot;:540}">
            <a:extLst>
              <a:ext uri="{FF2B5EF4-FFF2-40B4-BE49-F238E27FC236}">
                <a16:creationId xmlns:a16="http://schemas.microsoft.com/office/drawing/2014/main" id="{4F2D443F-801E-4B17-AF3C-FFBCBD263DA5}"/>
              </a:ext>
            </a:extLst>
          </p:cNvPr>
          <p:cNvSpPr txBox="1"/>
          <p:nvPr userDrawn="1"/>
        </p:nvSpPr>
        <p:spPr>
          <a:xfrm>
            <a:off x="0" y="6595656"/>
            <a:ext cx="1665897"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Classification: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46151524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E7BE92-C270-40FF-BE2F-231A8B111BE8}"/>
              </a:ext>
            </a:extLst>
          </p:cNvPr>
          <p:cNvGraphicFramePr>
            <a:graphicFrameLocks noChangeAspect="1"/>
          </p:cNvGraphicFramePr>
          <p:nvPr userDrawn="1">
            <p:custDataLst>
              <p:tags r:id="rId15"/>
            </p:custDataLst>
            <p:extLst>
              <p:ext uri="{D42A27DB-BD31-4B8C-83A1-F6EECF244321}">
                <p14:modId xmlns:p14="http://schemas.microsoft.com/office/powerpoint/2010/main" val="2973258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5" name="Object 4" hidden="1">
                        <a:extLst>
                          <a:ext uri="{FF2B5EF4-FFF2-40B4-BE49-F238E27FC236}">
                            <a16:creationId xmlns:a16="http://schemas.microsoft.com/office/drawing/2014/main" id="{40E7BE92-C270-40FF-BE2F-231A8B111BE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0401"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401" y="501651"/>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1" y="6278623"/>
            <a:ext cx="3285369" cy="185427"/>
          </a:xfrm>
          <a:prstGeom prst="rect">
            <a:avLst/>
          </a:prstGeom>
        </p:spPr>
        <p:txBody>
          <a:bodyPr vert="horz" wrap="none" lIns="0" tIns="0" rIns="0" bIns="0" rtlCol="0" anchor="t"/>
          <a:lstStyle>
            <a:lvl1pPr algn="l">
              <a:defRPr sz="700">
                <a:solidFill>
                  <a:schemeClr val="tx1"/>
                </a:solidFill>
              </a:defRPr>
            </a:lvl1pPr>
          </a:lstStyle>
          <a:p>
            <a:r>
              <a:rPr lang="en-GB"/>
              <a:t>Maersk Decarbonisation Journey</a:t>
            </a:r>
            <a:endParaRPr lang="en-GB" dirty="0"/>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90" y="6137500"/>
            <a:ext cx="1436162"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23">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3" y="501648"/>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grpSp>
      <p:sp>
        <p:nvSpPr>
          <p:cNvPr id="6" name="MSIPCMContentMarking" descr="{&quot;HashCode&quot;:-832768400,&quot;Placement&quot;:&quot;Footer&quot;,&quot;Top&quot;:519.343,&quot;Left&quot;:0.0,&quot;SlideWidth&quot;:960,&quot;SlideHeight&quot;:540}">
            <a:extLst>
              <a:ext uri="{FF2B5EF4-FFF2-40B4-BE49-F238E27FC236}">
                <a16:creationId xmlns:a16="http://schemas.microsoft.com/office/drawing/2014/main" id="{9AC3F056-BE44-4D7D-B387-1D61F7EA351A}"/>
              </a:ext>
            </a:extLst>
          </p:cNvPr>
          <p:cNvSpPr txBox="1"/>
          <p:nvPr userDrawn="1"/>
        </p:nvSpPr>
        <p:spPr>
          <a:xfrm>
            <a:off x="0" y="6595656"/>
            <a:ext cx="1665897"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b="0" i="0" noProof="0">
                <a:solidFill>
                  <a:srgbClr val="000000"/>
                </a:solidFill>
                <a:latin typeface="Calibri" panose="020F0502020204030204" pitchFamily="34" charset="0"/>
              </a:rPr>
              <a:t>Classification: Confidential</a:t>
            </a:r>
            <a:endParaRPr lang="en-GB" sz="1000" b="0" i="0" noProof="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3799150"/>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Lst>
  <p:hf hdr="0" dt="0"/>
  <p:txStyles>
    <p:titleStyle>
      <a:lvl1pPr algn="l" defTabSz="914423"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5" indent="-180005" algn="l" defTabSz="914423" rtl="0" eaLnBrk="1" latinLnBrk="0" hangingPunct="1">
        <a:lnSpc>
          <a:spcPct val="100000"/>
        </a:lnSpc>
        <a:spcBef>
          <a:spcPts val="0"/>
        </a:spcBef>
        <a:spcAft>
          <a:spcPts val="601"/>
        </a:spcAft>
        <a:buClr>
          <a:schemeClr val="accent1"/>
        </a:buClr>
        <a:buFont typeface="Arial" panose="020B0604020202020204" pitchFamily="34" charset="0"/>
        <a:buChar char="•"/>
        <a:defRPr sz="1401" kern="1200">
          <a:solidFill>
            <a:schemeClr val="tx1"/>
          </a:solidFill>
          <a:latin typeface="+mn-lt"/>
          <a:ea typeface="+mn-ea"/>
          <a:cs typeface="+mn-cs"/>
        </a:defRPr>
      </a:lvl1pPr>
      <a:lvl2pPr marL="360009" indent="-180005" algn="l" defTabSz="914423" rtl="0" eaLnBrk="1" latinLnBrk="0" hangingPunct="1">
        <a:lnSpc>
          <a:spcPct val="100000"/>
        </a:lnSpc>
        <a:spcBef>
          <a:spcPts val="300"/>
        </a:spcBef>
        <a:spcAft>
          <a:spcPts val="601"/>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14" indent="-180005" algn="l" defTabSz="914423" rtl="0" eaLnBrk="1" latinLnBrk="0" hangingPunct="1">
        <a:lnSpc>
          <a:spcPct val="100000"/>
        </a:lnSpc>
        <a:spcBef>
          <a:spcPts val="300"/>
        </a:spcBef>
        <a:spcAft>
          <a:spcPts val="601"/>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23" rtl="0" eaLnBrk="1" latinLnBrk="0" hangingPunct="1">
        <a:lnSpc>
          <a:spcPct val="100000"/>
        </a:lnSpc>
        <a:spcBef>
          <a:spcPts val="0"/>
        </a:spcBef>
        <a:spcAft>
          <a:spcPts val="601"/>
        </a:spcAft>
        <a:buFont typeface="Arial" panose="020B0604020202020204" pitchFamily="34" charset="0"/>
        <a:buChar char="​"/>
        <a:defRPr sz="1600" b="1" kern="1200">
          <a:solidFill>
            <a:schemeClr val="accent1"/>
          </a:solidFill>
          <a:latin typeface="+mn-lt"/>
          <a:ea typeface="+mn-ea"/>
          <a:cs typeface="+mn-cs"/>
        </a:defRPr>
      </a:lvl4pPr>
      <a:lvl5pPr marL="0" indent="0" algn="l" defTabSz="914423" rtl="0" eaLnBrk="1" latinLnBrk="0" hangingPunct="1">
        <a:lnSpc>
          <a:spcPct val="100000"/>
        </a:lnSpc>
        <a:spcBef>
          <a:spcPts val="0"/>
        </a:spcBef>
        <a:spcAft>
          <a:spcPts val="601"/>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23" rtl="0" eaLnBrk="1" latinLnBrk="0" hangingPunct="1">
        <a:lnSpc>
          <a:spcPct val="100000"/>
        </a:lnSpc>
        <a:spcBef>
          <a:spcPts val="0"/>
        </a:spcBef>
        <a:spcAft>
          <a:spcPts val="601"/>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23" rtl="0" eaLnBrk="1" latinLnBrk="0" hangingPunct="1">
        <a:lnSpc>
          <a:spcPct val="100000"/>
        </a:lnSpc>
        <a:spcBef>
          <a:spcPts val="0"/>
        </a:spcBef>
        <a:spcAft>
          <a:spcPts val="601"/>
        </a:spcAft>
        <a:buFont typeface="Arial" panose="020B0604020202020204" pitchFamily="34" charset="0"/>
        <a:buChar char="​"/>
        <a:defRPr sz="601" b="0" kern="1200" baseline="0">
          <a:solidFill>
            <a:schemeClr val="tx2"/>
          </a:solidFill>
          <a:latin typeface="+mn-lt"/>
          <a:ea typeface="+mn-ea"/>
          <a:cs typeface="+mn-cs"/>
        </a:defRPr>
      </a:lvl7pPr>
      <a:lvl8pPr marL="0" indent="0" algn="l" defTabSz="914423" rtl="0" eaLnBrk="1" latinLnBrk="0" hangingPunct="1">
        <a:lnSpc>
          <a:spcPct val="100000"/>
        </a:lnSpc>
        <a:spcBef>
          <a:spcPts val="0"/>
        </a:spcBef>
        <a:spcAft>
          <a:spcPts val="601"/>
        </a:spcAft>
        <a:buFont typeface="Arial" panose="020B0604020202020204" pitchFamily="34" charset="0"/>
        <a:buChar char="​"/>
        <a:defRPr sz="500" b="0" kern="1200">
          <a:solidFill>
            <a:schemeClr val="tx2"/>
          </a:solidFill>
          <a:latin typeface="+mn-lt"/>
          <a:ea typeface="+mn-ea"/>
          <a:cs typeface="+mn-cs"/>
        </a:defRPr>
      </a:lvl8pPr>
      <a:lvl9pPr marL="0" indent="0" algn="l" defTabSz="914423"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9">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4">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8">
          <p15:clr>
            <a:srgbClr val="F26B43"/>
          </p15:clr>
        </p15:guide>
        <p15:guide id="22" pos="3168">
          <p15:clr>
            <a:srgbClr val="F26B43"/>
          </p15:clr>
        </p15:guide>
        <p15:guide id="23" pos="2117">
          <p15:clr>
            <a:srgbClr val="F26B43"/>
          </p15:clr>
        </p15:guide>
        <p15:guide id="24" pos="2569">
          <p15:clr>
            <a:srgbClr val="F26B43"/>
          </p15:clr>
        </p15:guide>
        <p15:guide id="25" pos="1518">
          <p15:clr>
            <a:srgbClr val="F26B43"/>
          </p15:clr>
        </p15:guide>
        <p15:guide id="26" pos="1968">
          <p15:clr>
            <a:srgbClr val="F26B43"/>
          </p15:clr>
        </p15:guide>
        <p15:guide id="28" pos="7362">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Subhead</a:t>
            </a:r>
          </a:p>
          <a:p>
            <a:pPr lvl="4"/>
            <a:r>
              <a:rPr lang="en-GB" noProof="0"/>
              <a:t>Level 5, headline</a:t>
            </a:r>
          </a:p>
          <a:p>
            <a:pPr lvl="5"/>
            <a:r>
              <a:rPr lang="en-GB" noProof="0"/>
              <a:t>Level 6, headline</a:t>
            </a:r>
          </a:p>
          <a:p>
            <a:pPr lvl="6"/>
            <a:r>
              <a:rPr lang="en-GB" noProof="0"/>
              <a:t>Level 7, note</a:t>
            </a:r>
          </a:p>
          <a:p>
            <a:pPr lvl="7"/>
            <a:r>
              <a:rPr lang="en-GB" noProof="0"/>
              <a:t>Level 8</a:t>
            </a:r>
          </a:p>
          <a:p>
            <a:pPr lvl="8"/>
            <a:r>
              <a:rPr lang="en-GB"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IMO2023</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grpSp>
      <p:sp>
        <p:nvSpPr>
          <p:cNvPr id="4" name="MSIPCMContentMarking" descr="{&quot;HashCode&quot;:-450582994,&quot;Placement&quot;:&quot;Footer&quot;,&quot;Top&quot;:519.343,&quot;Left&quot;:0.0,&quot;SlideWidth&quot;:960,&quot;SlideHeight&quot;:540}">
            <a:extLst>
              <a:ext uri="{FF2B5EF4-FFF2-40B4-BE49-F238E27FC236}">
                <a16:creationId xmlns:a16="http://schemas.microsoft.com/office/drawing/2014/main" id="{7CD1ECE1-C2F2-4CBF-ABDD-3D030153A3D3}"/>
              </a:ext>
            </a:extLst>
          </p:cNvPr>
          <p:cNvSpPr txBox="1"/>
          <p:nvPr userDrawn="1"/>
        </p:nvSpPr>
        <p:spPr>
          <a:xfrm>
            <a:off x="0" y="6595656"/>
            <a:ext cx="1339839"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Classification: Public</a:t>
            </a:r>
            <a:endParaRPr lang="en-US" sz="1000" err="1">
              <a:solidFill>
                <a:srgbClr val="000000"/>
              </a:solidFill>
              <a:latin typeface="Calibri" panose="020F0502020204030204" pitchFamily="34" charset="0"/>
            </a:endParaRPr>
          </a:p>
        </p:txBody>
      </p:sp>
    </p:spTree>
    <p:extLst>
      <p:ext uri="{BB962C8B-B14F-4D97-AF65-F5344CB8AC3E}">
        <p14:creationId xmlns:p14="http://schemas.microsoft.com/office/powerpoint/2010/main" val="566828714"/>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 id="2147484332" r:id="rId18"/>
    <p:sldLayoutId id="2147484333" r:id="rId19"/>
    <p:sldLayoutId id="2147484334" r:id="rId20"/>
    <p:sldLayoutId id="2147484335" r:id="rId21"/>
    <p:sldLayoutId id="2147484336" r:id="rId22"/>
    <p:sldLayoutId id="2147484337" r:id="rId23"/>
    <p:sldLayoutId id="2147484338" r:id="rId24"/>
    <p:sldLayoutId id="2147484339" r:id="rId25"/>
    <p:sldLayoutId id="2147484340" r:id="rId26"/>
    <p:sldLayoutId id="2147484341" r:id="rId27"/>
    <p:sldLayoutId id="2147484342" r:id="rId28"/>
    <p:sldLayoutId id="2147484343" r:id="rId29"/>
    <p:sldLayoutId id="2147484344" r:id="rId30"/>
    <p:sldLayoutId id="2147484345" r:id="rId31"/>
    <p:sldLayoutId id="2147484346" r:id="rId32"/>
    <p:sldLayoutId id="2147484347" r:id="rId33"/>
    <p:sldLayoutId id="2147484348" r:id="rId34"/>
    <p:sldLayoutId id="2147484349" r:id="rId35"/>
    <p:sldLayoutId id="2147484350" r:id="rId36"/>
    <p:sldLayoutId id="2147484351"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CB568C4-8E2A-457F-83BE-5FEDC6FD4809}"/>
              </a:ext>
            </a:extLst>
          </p:cNvPr>
          <p:cNvGraphicFramePr>
            <a:graphicFrameLocks noChangeAspect="1"/>
          </p:cNvGraphicFramePr>
          <p:nvPr userDrawn="1">
            <p:custDataLst>
              <p:tags r:id="rId39"/>
            </p:custDataLst>
            <p:extLst>
              <p:ext uri="{D42A27DB-BD31-4B8C-83A1-F6EECF244321}">
                <p14:modId xmlns:p14="http://schemas.microsoft.com/office/powerpoint/2010/main" val="311896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95" imgH="394" progId="TCLayout.ActiveDocument.1">
                  <p:embed/>
                </p:oleObj>
              </mc:Choice>
              <mc:Fallback>
                <p:oleObj name="think-cell Slide" r:id="rId40" imgW="395" imgH="394" progId="TCLayout.ActiveDocument.1">
                  <p:embed/>
                  <p:pic>
                    <p:nvPicPr>
                      <p:cNvPr id="4" name="Object 3" hidden="1">
                        <a:extLst>
                          <a:ext uri="{FF2B5EF4-FFF2-40B4-BE49-F238E27FC236}">
                            <a16:creationId xmlns:a16="http://schemas.microsoft.com/office/drawing/2014/main" id="{5CB568C4-8E2A-457F-83BE-5FEDC6FD4809}"/>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Subhead</a:t>
            </a:r>
          </a:p>
          <a:p>
            <a:pPr lvl="4"/>
            <a:r>
              <a:rPr lang="en-GB" noProof="0"/>
              <a:t>Level 5, headline</a:t>
            </a:r>
          </a:p>
          <a:p>
            <a:pPr lvl="5"/>
            <a:r>
              <a:rPr lang="en-GB" noProof="0"/>
              <a:t>Level 6, headline</a:t>
            </a:r>
          </a:p>
          <a:p>
            <a:pPr lvl="6"/>
            <a:r>
              <a:rPr lang="en-GB" noProof="0"/>
              <a:t>Level 7, note</a:t>
            </a:r>
          </a:p>
          <a:p>
            <a:pPr lvl="7"/>
            <a:r>
              <a:rPr lang="en-GB" noProof="0"/>
              <a:t>Level 8</a:t>
            </a:r>
          </a:p>
          <a:p>
            <a:pPr lvl="8"/>
            <a:r>
              <a:rPr lang="en-GB"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grpSp>
      <p:sp>
        <p:nvSpPr>
          <p:cNvPr id="5" name="MSIPCMContentMarking" descr="{&quot;HashCode&quot;:24823256,&quot;Placement&quot;:&quot;Footer&quot;,&quot;Top&quot;:519.343,&quot;Left&quot;:0.0,&quot;SlideWidth&quot;:960,&quot;SlideHeight&quot;:540}">
            <a:extLst>
              <a:ext uri="{FF2B5EF4-FFF2-40B4-BE49-F238E27FC236}">
                <a16:creationId xmlns:a16="http://schemas.microsoft.com/office/drawing/2014/main" id="{4B5AC9C3-263F-4632-91E9-B449C3D6D267}"/>
              </a:ext>
            </a:extLst>
          </p:cNvPr>
          <p:cNvSpPr txBox="1"/>
          <p:nvPr userDrawn="1"/>
        </p:nvSpPr>
        <p:spPr>
          <a:xfrm>
            <a:off x="0" y="6595656"/>
            <a:ext cx="1339839" cy="262344"/>
          </a:xfrm>
          <a:prstGeom prst="rect">
            <a:avLst/>
          </a:prstGeom>
          <a:noFill/>
        </p:spPr>
        <p:txBody>
          <a:bodyPr vert="horz" wrap="square" lIns="0" tIns="0" rIns="0" bIns="0" rtlCol="0" anchor="ctr" anchorCtr="1">
            <a:spAutoFit/>
          </a:bodyPr>
          <a:lstStyle/>
          <a:p>
            <a:pPr algn="l">
              <a:spcBef>
                <a:spcPts val="0"/>
              </a:spcBef>
              <a:spcAft>
                <a:spcPts val="0"/>
              </a:spcAft>
            </a:pPr>
            <a:r>
              <a:rPr lang="da-DK" sz="1000">
                <a:solidFill>
                  <a:srgbClr val="000000"/>
                </a:solidFill>
                <a:latin typeface="Calibri" panose="020F0502020204030204" pitchFamily="34" charset="0"/>
              </a:rPr>
              <a:t>Classification: Public</a:t>
            </a:r>
            <a:endParaRPr lang="da-DK"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124884346"/>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 id="2147484382" r:id="rId30"/>
    <p:sldLayoutId id="2147484383" r:id="rId31"/>
    <p:sldLayoutId id="2147484384" r:id="rId32"/>
    <p:sldLayoutId id="2147484385" r:id="rId33"/>
    <p:sldLayoutId id="2147484386" r:id="rId34"/>
    <p:sldLayoutId id="2147484387" r:id="rId35"/>
    <p:sldLayoutId id="2147484388" r:id="rId36"/>
    <p:sldLayoutId id="2147484389"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77FEB1-5C7B-4AE5-AB67-42E3CA4F5657}"/>
              </a:ext>
            </a:extLst>
          </p:cNvPr>
          <p:cNvGraphicFramePr>
            <a:graphicFrameLocks noChangeAspect="1"/>
          </p:cNvGraphicFramePr>
          <p:nvPr userDrawn="1">
            <p:custDataLst>
              <p:tags r:id="rId39"/>
            </p:custDataLst>
            <p:extLst>
              <p:ext uri="{D42A27DB-BD31-4B8C-83A1-F6EECF244321}">
                <p14:modId xmlns:p14="http://schemas.microsoft.com/office/powerpoint/2010/main" val="839514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06" imgH="306" progId="TCLayout.ActiveDocument.1">
                  <p:embed/>
                </p:oleObj>
              </mc:Choice>
              <mc:Fallback>
                <p:oleObj name="think-cell Slide" r:id="rId40" imgW="306" imgH="306" progId="TCLayout.ActiveDocument.1">
                  <p:embed/>
                  <p:pic>
                    <p:nvPicPr>
                      <p:cNvPr id="5" name="Object 4" hidden="1">
                        <a:extLst>
                          <a:ext uri="{FF2B5EF4-FFF2-40B4-BE49-F238E27FC236}">
                            <a16:creationId xmlns:a16="http://schemas.microsoft.com/office/drawing/2014/main" id="{8477FEB1-5C7B-4AE5-AB67-42E3CA4F565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Subhead</a:t>
            </a:r>
          </a:p>
          <a:p>
            <a:pPr lvl="4"/>
            <a:r>
              <a:rPr lang="en-GB" noProof="0"/>
              <a:t>Level 5, headline</a:t>
            </a:r>
          </a:p>
          <a:p>
            <a:pPr lvl="5"/>
            <a:r>
              <a:rPr lang="en-GB" noProof="0"/>
              <a:t>Level 6, headline</a:t>
            </a:r>
          </a:p>
          <a:p>
            <a:pPr lvl="6"/>
            <a:r>
              <a:rPr lang="en-GB" noProof="0"/>
              <a:t>Level 7, note</a:t>
            </a:r>
          </a:p>
          <a:p>
            <a:pPr lvl="7"/>
            <a:r>
              <a:rPr lang="en-GB" noProof="0"/>
              <a:t>Level 8</a:t>
            </a:r>
          </a:p>
          <a:p>
            <a:pPr lvl="8"/>
            <a:r>
              <a:rPr lang="en-GB"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grpSp>
      <p:sp>
        <p:nvSpPr>
          <p:cNvPr id="6" name="MSIPCMContentMarking" descr="{&quot;HashCode&quot;:-470601971,&quot;Placement&quot;:&quot;Footer&quot;,&quot;Top&quot;:519.343,&quot;Left&quot;:0.0,&quot;SlideWidth&quot;:960,&quot;SlideHeight&quot;:540}">
            <a:extLst>
              <a:ext uri="{FF2B5EF4-FFF2-40B4-BE49-F238E27FC236}">
                <a16:creationId xmlns:a16="http://schemas.microsoft.com/office/drawing/2014/main" id="{5DE4F830-E7EB-444F-8B62-310A432BFF77}"/>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da-DK" sz="1000">
                <a:solidFill>
                  <a:srgbClr val="000000"/>
                </a:solidFill>
                <a:latin typeface="Calibri" panose="020F0502020204030204" pitchFamily="34" charset="0"/>
              </a:rPr>
              <a:t>Classification: Internal</a:t>
            </a:r>
            <a:endParaRPr lang="da-DK"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74813646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E7BE92-C270-40FF-BE2F-231A8B111BE8}"/>
              </a:ext>
            </a:extLst>
          </p:cNvPr>
          <p:cNvGraphicFramePr>
            <a:graphicFrameLocks noChangeAspect="1"/>
          </p:cNvGraphicFramePr>
          <p:nvPr userDrawn="1">
            <p:custDataLst>
              <p:tags r:id="rId42"/>
            </p:custDataLst>
            <p:extLst>
              <p:ext uri="{D42A27DB-BD31-4B8C-83A1-F6EECF244321}">
                <p14:modId xmlns:p14="http://schemas.microsoft.com/office/powerpoint/2010/main" val="1811273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395" imgH="396" progId="TCLayout.ActiveDocument.1">
                  <p:embed/>
                </p:oleObj>
              </mc:Choice>
              <mc:Fallback>
                <p:oleObj name="think-cell Slide" r:id="rId43" imgW="395" imgH="396" progId="TCLayout.ActiveDocument.1">
                  <p:embed/>
                  <p:pic>
                    <p:nvPicPr>
                      <p:cNvPr id="5" name="Object 4" hidden="1">
                        <a:extLst>
                          <a:ext uri="{FF2B5EF4-FFF2-40B4-BE49-F238E27FC236}">
                            <a16:creationId xmlns:a16="http://schemas.microsoft.com/office/drawing/2014/main" id="{40E7BE92-C270-40FF-BE2F-231A8B111BE8}"/>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Maersk Decarbonisation Presentation</a:t>
            </a:r>
            <a:endParaRPr lang="en-GB" dirty="0"/>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a:p>
          </p:txBody>
        </p:sp>
      </p:grpSp>
      <p:sp>
        <p:nvSpPr>
          <p:cNvPr id="4" name="MSIPCMContentMarking" descr="{&quot;HashCode&quot;:-470601971,&quot;Placement&quot;:&quot;Footer&quot;}">
            <a:extLst>
              <a:ext uri="{FF2B5EF4-FFF2-40B4-BE49-F238E27FC236}">
                <a16:creationId xmlns:a16="http://schemas.microsoft.com/office/drawing/2014/main" id="{8B2CFA15-531C-4BF2-B835-CB834B4F7FA4}"/>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en-PH" sz="1000" dirty="0">
                <a:solidFill>
                  <a:srgbClr val="000000"/>
                </a:solidFill>
                <a:latin typeface="Calibri" panose="020F0502020204030204" pitchFamily="34" charset="0"/>
              </a:rPr>
              <a:t>Classification: Internal</a:t>
            </a:r>
          </a:p>
        </p:txBody>
      </p:sp>
    </p:spTree>
    <p:extLst>
      <p:ext uri="{BB962C8B-B14F-4D97-AF65-F5344CB8AC3E}">
        <p14:creationId xmlns:p14="http://schemas.microsoft.com/office/powerpoint/2010/main" val="287913484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401" y="1943739"/>
            <a:ext cx="11189951" cy="3689619"/>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Subhead</a:t>
            </a:r>
          </a:p>
          <a:p>
            <a:pPr lvl="4"/>
            <a:r>
              <a:rPr lang="en-GB" noProof="0"/>
              <a:t>Level 5, headline</a:t>
            </a:r>
          </a:p>
          <a:p>
            <a:pPr lvl="5"/>
            <a:r>
              <a:rPr lang="en-GB" noProof="0"/>
              <a:t>Level 6, headline</a:t>
            </a:r>
          </a:p>
          <a:p>
            <a:pPr lvl="6"/>
            <a:r>
              <a:rPr lang="en-GB" noProof="0"/>
              <a:t>Level 7, note</a:t>
            </a:r>
          </a:p>
          <a:p>
            <a:pPr lvl="7"/>
            <a:r>
              <a:rPr lang="en-GB" noProof="0"/>
              <a:t>Level 8</a:t>
            </a:r>
          </a:p>
          <a:p>
            <a:pPr lvl="8"/>
            <a:r>
              <a:rPr lang="en-GB"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401" y="501649"/>
            <a:ext cx="11189951" cy="930275"/>
          </a:xfrm>
          <a:prstGeom prst="rect">
            <a:avLst/>
          </a:prstGeom>
        </p:spPr>
        <p:txBody>
          <a:bodyPr vert="horz" lIns="0" tIns="0" rIns="0" bIns="0" rtlCol="0" anchor="t" anchorCtr="0">
            <a:noAutofit/>
          </a:bodyPr>
          <a:lstStyle/>
          <a:p>
            <a:endParaRPr lang="en-GB"/>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1"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8" y="6278621"/>
            <a:ext cx="412039" cy="185427"/>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33">
                <a:noFill/>
              </a:defRPr>
            </a:lvl1pPr>
          </a:lstStyle>
          <a:p>
            <a:endParaRPr lang="en-GB"/>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3" y="501649"/>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grpSp>
      <p:sp>
        <p:nvSpPr>
          <p:cNvPr id="5" name="MSIPCMContentMarking" descr="{&quot;HashCode&quot;:24823256,&quot;Placement&quot;:&quot;Footer&quot;,&quot;Top&quot;:519.343,&quot;Left&quot;:0.0,&quot;SlideWidth&quot;:960,&quot;SlideHeight&quot;:540}">
            <a:extLst>
              <a:ext uri="{FF2B5EF4-FFF2-40B4-BE49-F238E27FC236}">
                <a16:creationId xmlns:a16="http://schemas.microsoft.com/office/drawing/2014/main" id="{593D192B-43ED-49C9-B0AE-ED42F20DDA21}"/>
              </a:ext>
            </a:extLst>
          </p:cNvPr>
          <p:cNvSpPr txBox="1"/>
          <p:nvPr userDrawn="1"/>
        </p:nvSpPr>
        <p:spPr>
          <a:xfrm>
            <a:off x="0" y="6595656"/>
            <a:ext cx="1339839"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Classification: Public</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23933886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Lst>
  <p:hf hdr="0"/>
  <p:txStyles>
    <p:titleStyle>
      <a:lvl1pPr algn="l" defTabSz="914377"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79996" indent="-179996"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59991" indent="-179996" algn="l" defTabSz="914377" rtl="0" eaLnBrk="1" latinLnBrk="0" hangingPunct="1">
        <a:lnSpc>
          <a:spcPct val="100000"/>
        </a:lnSpc>
        <a:spcBef>
          <a:spcPts val="300"/>
        </a:spcBef>
        <a:spcAft>
          <a:spcPts val="600"/>
        </a:spcAft>
        <a:buClr>
          <a:schemeClr val="accent1"/>
        </a:buClr>
        <a:buFont typeface="Arial" panose="020B0604020202020204" pitchFamily="34" charset="0"/>
        <a:buChar char="•"/>
        <a:defRPr sz="1251" kern="1200">
          <a:solidFill>
            <a:schemeClr val="tx1"/>
          </a:solidFill>
          <a:latin typeface="+mn-lt"/>
          <a:ea typeface="+mn-ea"/>
          <a:cs typeface="+mn-cs"/>
        </a:defRPr>
      </a:lvl2pPr>
      <a:lvl3pPr marL="539987" indent="-179996" algn="l" defTabSz="914377"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377"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351" i="1" kern="1200">
          <a:solidFill>
            <a:schemeClr val="tx1"/>
          </a:solidFill>
          <a:latin typeface="Maersk Headline Office" panose="00000500000000000000" pitchFamily="2" charset="0"/>
          <a:ea typeface="+mn-ea"/>
          <a:cs typeface="+mn-cs"/>
        </a:defRPr>
      </a:lvl6pPr>
      <a:lvl7pPr marL="0" indent="0" algn="l" defTabSz="914377"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377"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01" y="423334"/>
            <a:ext cx="9165324" cy="826125"/>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a:xfrm>
            <a:off x="594500" y="1458000"/>
            <a:ext cx="11001100" cy="4487338"/>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LD_PresentationTitle"/>
          <p:cNvSpPr>
            <a:spLocks noGrp="1"/>
          </p:cNvSpPr>
          <p:nvPr>
            <p:ph type="ftr" sz="quarter" idx="3"/>
          </p:nvPr>
        </p:nvSpPr>
        <p:spPr>
          <a:xfrm>
            <a:off x="6173346" y="144000"/>
            <a:ext cx="5394315" cy="238583"/>
          </a:xfrm>
          <a:prstGeom prst="rect">
            <a:avLst/>
          </a:prstGeom>
        </p:spPr>
        <p:txBody>
          <a:bodyPr vert="horz" lIns="0" tIns="0" rIns="72000" bIns="0" rtlCol="0" anchor="b" anchorCtr="0"/>
          <a:lstStyle>
            <a:lvl1pPr algn="r">
              <a:defRPr sz="1000" b="0" spc="-13" baseline="0">
                <a:solidFill>
                  <a:schemeClr val="tx1"/>
                </a:solidFill>
                <a:latin typeface="+mn-lt"/>
              </a:defRPr>
            </a:lvl1pPr>
          </a:lstStyle>
          <a:p>
            <a:endParaRPr lang="en-GB" dirty="0"/>
          </a:p>
        </p:txBody>
      </p:sp>
      <p:sp>
        <p:nvSpPr>
          <p:cNvPr id="6" name="Slide Number Placeholder 5"/>
          <p:cNvSpPr>
            <a:spLocks noGrp="1"/>
          </p:cNvSpPr>
          <p:nvPr>
            <p:ph type="sldNum" sz="quarter" idx="4"/>
          </p:nvPr>
        </p:nvSpPr>
        <p:spPr>
          <a:xfrm>
            <a:off x="11567660" y="144000"/>
            <a:ext cx="478884" cy="238583"/>
          </a:xfrm>
          <a:prstGeom prst="rect">
            <a:avLst/>
          </a:prstGeom>
        </p:spPr>
        <p:txBody>
          <a:bodyPr vert="horz" lIns="0" tIns="0" rIns="0" bIns="0" rtlCol="0" anchor="b" anchorCtr="0"/>
          <a:lstStyle>
            <a:lvl1pPr algn="l">
              <a:defRPr sz="1000" b="1" spc="-13" baseline="0">
                <a:solidFill>
                  <a:schemeClr val="tx1"/>
                </a:solidFill>
              </a:defRPr>
            </a:lvl1pPr>
          </a:lstStyle>
          <a:p>
            <a:r>
              <a:rPr lang="en-GB" b="0"/>
              <a:t>|</a:t>
            </a:r>
            <a:fld id="{161BE2EA-AEDB-4948-88E1-594E5C4BF481}" type="slidenum">
              <a:rPr lang="en-GB" smtClean="0"/>
              <a:pPr/>
              <a:t>‹#›</a:t>
            </a:fld>
            <a:endParaRPr lang="en-GB" dirty="0"/>
          </a:p>
        </p:txBody>
      </p:sp>
      <p:grpSp>
        <p:nvGrpSpPr>
          <p:cNvPr id="13" name="Grid" hidden="1"/>
          <p:cNvGrpSpPr/>
          <p:nvPr userDrawn="1"/>
        </p:nvGrpSpPr>
        <p:grpSpPr>
          <a:xfrm>
            <a:off x="0" y="-1"/>
            <a:ext cx="12190544" cy="6858464"/>
            <a:chOff x="0" y="-1"/>
            <a:chExt cx="12190544" cy="6858464"/>
          </a:xfrm>
        </p:grpSpPr>
        <p:sp>
          <p:nvSpPr>
            <p:cNvPr id="42" name="Rektangel 147"/>
            <p:cNvSpPr/>
            <p:nvPr userDrawn="1"/>
          </p:nvSpPr>
          <p:spPr>
            <a:xfrm>
              <a:off x="594000"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3" name="Rektangel 174"/>
            <p:cNvSpPr/>
            <p:nvPr userDrawn="1"/>
          </p:nvSpPr>
          <p:spPr>
            <a:xfrm>
              <a:off x="1517891" y="3310657"/>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4" name="Rektangel 176"/>
            <p:cNvSpPr/>
            <p:nvPr userDrawn="1"/>
          </p:nvSpPr>
          <p:spPr>
            <a:xfrm>
              <a:off x="2448982"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5" name="Rektangel 178"/>
            <p:cNvSpPr/>
            <p:nvPr userDrawn="1"/>
          </p:nvSpPr>
          <p:spPr>
            <a:xfrm>
              <a:off x="3380073"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6" name="Rektangel 180"/>
            <p:cNvSpPr/>
            <p:nvPr userDrawn="1"/>
          </p:nvSpPr>
          <p:spPr>
            <a:xfrm>
              <a:off x="4311164"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7" name="Rektangel 182"/>
            <p:cNvSpPr/>
            <p:nvPr userDrawn="1"/>
          </p:nvSpPr>
          <p:spPr>
            <a:xfrm>
              <a:off x="5242255"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8" name="Rektangel 184"/>
            <p:cNvSpPr/>
            <p:nvPr userDrawn="1"/>
          </p:nvSpPr>
          <p:spPr>
            <a:xfrm>
              <a:off x="6173346"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9" name="Rektangel 186"/>
            <p:cNvSpPr/>
            <p:nvPr userDrawn="1"/>
          </p:nvSpPr>
          <p:spPr>
            <a:xfrm>
              <a:off x="7104437"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0" name="Rektangel 188"/>
            <p:cNvSpPr/>
            <p:nvPr userDrawn="1"/>
          </p:nvSpPr>
          <p:spPr>
            <a:xfrm>
              <a:off x="8035528"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1" name="Rektangel 190"/>
            <p:cNvSpPr/>
            <p:nvPr userDrawn="1"/>
          </p:nvSpPr>
          <p:spPr>
            <a:xfrm>
              <a:off x="8966619" y="1458000"/>
              <a:ext cx="784800" cy="780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2" name="Rektangel 192"/>
            <p:cNvSpPr/>
            <p:nvPr userDrawn="1"/>
          </p:nvSpPr>
          <p:spPr>
            <a:xfrm>
              <a:off x="9897710" y="2383916"/>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3" name="Rektangel 194"/>
            <p:cNvSpPr/>
            <p:nvPr userDrawn="1"/>
          </p:nvSpPr>
          <p:spPr>
            <a:xfrm>
              <a:off x="10810800" y="423739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7" name="Rectangle 6"/>
            <p:cNvSpPr/>
            <p:nvPr userDrawn="1"/>
          </p:nvSpPr>
          <p:spPr>
            <a:xfrm>
              <a:off x="0" y="-1"/>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dirty="0"/>
            </a:p>
          </p:txBody>
        </p:sp>
        <p:sp>
          <p:nvSpPr>
            <p:cNvPr id="25" name="Rectangle 24"/>
            <p:cNvSpPr/>
            <p:nvPr userDrawn="1"/>
          </p:nvSpPr>
          <p:spPr>
            <a:xfrm>
              <a:off x="12046544" y="6714000"/>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dirty="0"/>
            </a:p>
          </p:txBody>
        </p:sp>
      </p:grpSp>
      <p:pic>
        <p:nvPicPr>
          <p:cNvPr id="31" name="Picture 30">
            <a:extLst>
              <a:ext uri="{FF2B5EF4-FFF2-40B4-BE49-F238E27FC236}">
                <a16:creationId xmlns:a16="http://schemas.microsoft.com/office/drawing/2014/main" id="{104CB4EC-2C71-4BB7-8660-1969E34535A9}"/>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10573200" y="6094800"/>
            <a:ext cx="1623600" cy="763200"/>
          </a:xfrm>
          <a:prstGeom prst="rect">
            <a:avLst/>
          </a:prstGeom>
        </p:spPr>
      </p:pic>
      <p:sp>
        <p:nvSpPr>
          <p:cNvPr id="8" name="MSIPCMContentMarking" descr="{&quot;HashCode&quot;:24823256,&quot;Placement&quot;:&quot;Footer&quot;,&quot;Top&quot;:519.343,&quot;Left&quot;:0.0,&quot;SlideWidth&quot;:960,&quot;SlideHeight&quot;:540}">
            <a:extLst>
              <a:ext uri="{FF2B5EF4-FFF2-40B4-BE49-F238E27FC236}">
                <a16:creationId xmlns:a16="http://schemas.microsoft.com/office/drawing/2014/main" id="{2D145CC7-2C50-4ECC-B6D5-233E259652D1}"/>
              </a:ext>
            </a:extLst>
          </p:cNvPr>
          <p:cNvSpPr txBox="1"/>
          <p:nvPr userDrawn="1"/>
        </p:nvSpPr>
        <p:spPr>
          <a:xfrm>
            <a:off x="0" y="6595656"/>
            <a:ext cx="1339839" cy="262344"/>
          </a:xfrm>
          <a:prstGeom prst="rect">
            <a:avLst/>
          </a:prstGeom>
          <a:noFill/>
        </p:spPr>
        <p:txBody>
          <a:bodyPr vert="horz" wrap="square" lIns="0" tIns="0" rIns="0" bIns="0" rtlCol="0" anchor="ctr" anchorCtr="1">
            <a:noAutofit/>
          </a:bodyPr>
          <a:lstStyle/>
          <a:p>
            <a:pPr algn="l">
              <a:spcBef>
                <a:spcPts val="0"/>
              </a:spcBef>
              <a:spcAft>
                <a:spcPts val="0"/>
              </a:spcAft>
            </a:pPr>
            <a:r>
              <a:rPr lang="da-DK" sz="1000" spc="10" baseline="0">
                <a:solidFill>
                  <a:srgbClr val="000000"/>
                </a:solidFill>
                <a:latin typeface="Calibri" panose="020F0502020204030204" pitchFamily="34" charset="0"/>
              </a:rPr>
              <a:t>Classification: Public</a:t>
            </a:r>
            <a:endParaRPr lang="da-DK" sz="1000" spc="10" baseline="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13504437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 id="2147483935" r:id="rId36"/>
    <p:sldLayoutId id="2147483936" r:id="rId37"/>
    <p:sldLayoutId id="2147483937" r:id="rId38"/>
    <p:sldLayoutId id="2147483938" r:id="rId39"/>
    <p:sldLayoutId id="2147483939" r:id="rId40"/>
    <p:sldLayoutId id="2147483940" r:id="rId41"/>
    <p:sldLayoutId id="2147483941" r:id="rId42"/>
    <p:sldLayoutId id="2147483942" r:id="rId43"/>
    <p:sldLayoutId id="2147483943" r:id="rId44"/>
    <p:sldLayoutId id="2147483944" r:id="rId45"/>
  </p:sldLayoutIdLst>
  <p:hf hdr="0" dt="0"/>
  <p:txStyles>
    <p:titleStyle>
      <a:lvl1pPr algn="l" defTabSz="1219170" rtl="0" eaLnBrk="1" latinLnBrk="0" hangingPunct="1">
        <a:lnSpc>
          <a:spcPct val="95000"/>
        </a:lnSpc>
        <a:spcBef>
          <a:spcPct val="0"/>
        </a:spcBef>
        <a:buNone/>
        <a:defRPr sz="2800" kern="1200" spc="-13" baseline="0">
          <a:solidFill>
            <a:schemeClr val="tx1"/>
          </a:solidFill>
          <a:latin typeface="+mj-lt"/>
          <a:ea typeface="+mj-ea"/>
          <a:cs typeface="+mj-cs"/>
        </a:defRPr>
      </a:lvl1pPr>
    </p:titleStyle>
    <p:bodyStyle>
      <a:lvl1pPr marL="216000" indent="-216000" algn="l" defTabSz="1219170" rtl="0" eaLnBrk="1" latinLnBrk="0" hangingPunct="1">
        <a:spcBef>
          <a:spcPts val="800"/>
        </a:spcBef>
        <a:spcAft>
          <a:spcPts val="0"/>
        </a:spcAft>
        <a:buSzPct val="80000"/>
        <a:buFont typeface="Maersk Text Office" pitchFamily="2" charset="0"/>
        <a:buChar char="•"/>
        <a:defRPr sz="1800" kern="1200" spc="-13" baseline="0">
          <a:solidFill>
            <a:schemeClr val="tx1"/>
          </a:solidFill>
          <a:latin typeface="Maersk Text Office" panose="00000500000000000000" pitchFamily="2" charset="0"/>
          <a:ea typeface="+mn-ea"/>
          <a:cs typeface="+mn-cs"/>
        </a:defRPr>
      </a:lvl1pPr>
      <a:lvl2pPr marL="432000" indent="-216000" algn="l" defTabSz="1219170" rtl="0" eaLnBrk="1" latinLnBrk="0" hangingPunct="1">
        <a:spcBef>
          <a:spcPts val="800"/>
        </a:spcBef>
        <a:spcAft>
          <a:spcPts val="0"/>
        </a:spcAft>
        <a:buSzPct val="80000"/>
        <a:buFont typeface="Maersk Text Office" pitchFamily="2" charset="0"/>
        <a:buChar char="•"/>
        <a:defRPr sz="1600" kern="1200" spc="-13" baseline="0">
          <a:solidFill>
            <a:schemeClr val="tx1"/>
          </a:solidFill>
          <a:latin typeface="Maersk Text Office" panose="00000500000000000000" pitchFamily="2" charset="0"/>
          <a:ea typeface="+mn-ea"/>
          <a:cs typeface="+mn-cs"/>
        </a:defRPr>
      </a:lvl2pPr>
      <a:lvl3pPr marL="648000" indent="-216000" algn="l" defTabSz="1219170" rtl="0" eaLnBrk="1" latinLnBrk="0" hangingPunct="1">
        <a:spcBef>
          <a:spcPts val="800"/>
        </a:spcBef>
        <a:spcAft>
          <a:spcPts val="0"/>
        </a:spcAft>
        <a:buSzPct val="80000"/>
        <a:buFont typeface="Maersk Text Office" pitchFamily="2" charset="0"/>
        <a:buChar char="•"/>
        <a:defRPr sz="1600" kern="1200" spc="-13" baseline="0">
          <a:solidFill>
            <a:schemeClr val="tx1"/>
          </a:solidFill>
          <a:latin typeface="Maersk Text Office" panose="00000500000000000000" pitchFamily="2" charset="0"/>
          <a:ea typeface="+mn-ea"/>
          <a:cs typeface="+mn-cs"/>
        </a:defRPr>
      </a:lvl3pPr>
      <a:lvl4pPr marL="864000" indent="-216000" algn="l" defTabSz="1219170" rtl="0" eaLnBrk="1" latinLnBrk="0" hangingPunct="1">
        <a:spcBef>
          <a:spcPts val="800"/>
        </a:spcBef>
        <a:spcAft>
          <a:spcPts val="0"/>
        </a:spcAft>
        <a:buSzPct val="80000"/>
        <a:buFont typeface="Maersk Text Office" pitchFamily="2" charset="0"/>
        <a:buChar char="•"/>
        <a:defRPr sz="1600" kern="1200" spc="-13" baseline="0">
          <a:solidFill>
            <a:schemeClr val="tx1"/>
          </a:solidFill>
          <a:latin typeface="Maersk Text Office" panose="00000500000000000000" pitchFamily="2" charset="0"/>
          <a:ea typeface="+mn-ea"/>
          <a:cs typeface="+mn-cs"/>
        </a:defRPr>
      </a:lvl4pPr>
      <a:lvl5pPr marL="1080000" indent="-216000" algn="l" defTabSz="1219170" rtl="0" eaLnBrk="1" latinLnBrk="0" hangingPunct="1">
        <a:spcBef>
          <a:spcPts val="800"/>
        </a:spcBef>
        <a:spcAft>
          <a:spcPts val="0"/>
        </a:spcAft>
        <a:buSzPct val="80000"/>
        <a:buFont typeface="Maersk Text Office" pitchFamily="2" charset="0"/>
        <a:buChar char="•"/>
        <a:defRPr sz="1600" kern="1200" spc="-13" baseline="0">
          <a:solidFill>
            <a:schemeClr val="tx1"/>
          </a:solidFill>
          <a:latin typeface="Maersk Text Office" panose="00000500000000000000" pitchFamily="2" charset="0"/>
          <a:ea typeface="+mn-ea"/>
          <a:cs typeface="+mn-cs"/>
        </a:defRPr>
      </a:lvl5pPr>
      <a:lvl6pPr marL="1080000" indent="-216000" algn="l" defTabSz="1219170" rtl="0" eaLnBrk="1" latinLnBrk="0" hangingPunct="1">
        <a:spcBef>
          <a:spcPts val="800"/>
        </a:spcBef>
        <a:buSzPct val="80000"/>
        <a:buFont typeface="Maersk Text Office" pitchFamily="2" charset="0"/>
        <a:buChar char="•"/>
        <a:defRPr sz="1600" kern="1200">
          <a:solidFill>
            <a:schemeClr val="tx1"/>
          </a:solidFill>
          <a:latin typeface="+mn-lt"/>
          <a:ea typeface="+mn-ea"/>
          <a:cs typeface="+mn-cs"/>
        </a:defRPr>
      </a:lvl6pPr>
      <a:lvl7pPr marL="1080000" indent="-216000" algn="l" defTabSz="1219170" rtl="0" eaLnBrk="1" latinLnBrk="0" hangingPunct="1">
        <a:spcBef>
          <a:spcPts val="800"/>
        </a:spcBef>
        <a:buSzPct val="80000"/>
        <a:buFont typeface="Maersk Text Office" pitchFamily="2" charset="0"/>
        <a:buChar char="•"/>
        <a:defRPr sz="1600" kern="1200">
          <a:solidFill>
            <a:schemeClr val="tx1"/>
          </a:solidFill>
          <a:latin typeface="+mn-lt"/>
          <a:ea typeface="+mn-ea"/>
          <a:cs typeface="+mn-cs"/>
        </a:defRPr>
      </a:lvl7pPr>
      <a:lvl8pPr marL="1080000" indent="-216000" algn="l" defTabSz="1219170" rtl="0" eaLnBrk="1" latinLnBrk="0" hangingPunct="1">
        <a:spcBef>
          <a:spcPts val="800"/>
        </a:spcBef>
        <a:buSzPct val="80000"/>
        <a:buFont typeface="Maersk Text Office" pitchFamily="2" charset="0"/>
        <a:buChar char="•"/>
        <a:defRPr sz="1600" kern="1200">
          <a:solidFill>
            <a:schemeClr val="tx1"/>
          </a:solidFill>
          <a:latin typeface="+mn-lt"/>
          <a:ea typeface="+mn-ea"/>
          <a:cs typeface="+mn-cs"/>
        </a:defRPr>
      </a:lvl8pPr>
      <a:lvl9pPr marL="1080000" indent="-216000" algn="l" defTabSz="1219170" rtl="0" eaLnBrk="1" latinLnBrk="0" hangingPunct="1">
        <a:spcBef>
          <a:spcPts val="800"/>
        </a:spcBef>
        <a:buSzPct val="80000"/>
        <a:buFont typeface="Maersk Text Office" pitchFamily="2" charset="0"/>
        <a:buChar char="•"/>
        <a:defRPr sz="16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4">
          <p15:clr>
            <a:srgbClr val="F26B43"/>
          </p15:clr>
        </p15:guide>
        <p15:guide id="3" pos="868">
          <p15:clr>
            <a:srgbClr val="F26B43"/>
          </p15:clr>
        </p15:guide>
        <p15:guide id="4" orient="horz" pos="3253">
          <p15:clr>
            <a:srgbClr val="F26B43"/>
          </p15:clr>
        </p15:guide>
        <p15:guide id="5" orient="horz" pos="3745">
          <p15:clr>
            <a:srgbClr val="F26B43"/>
          </p15:clr>
        </p15:guide>
        <p15:guide id="6" pos="959">
          <p15:clr>
            <a:srgbClr val="F26B43"/>
          </p15:clr>
        </p15:guide>
        <p15:guide id="7" pos="1453">
          <p15:clr>
            <a:srgbClr val="F26B43"/>
          </p15:clr>
        </p15:guide>
        <p15:guide id="8" orient="horz" pos="2085">
          <p15:clr>
            <a:srgbClr val="F26B43"/>
          </p15:clr>
        </p15:guide>
        <p15:guide id="9" orient="horz" pos="2577">
          <p15:clr>
            <a:srgbClr val="F26B43"/>
          </p15:clr>
        </p15:guide>
        <p15:guide id="10" pos="1544">
          <p15:clr>
            <a:srgbClr val="F26B43"/>
          </p15:clr>
        </p15:guide>
        <p15:guide id="11" pos="2038">
          <p15:clr>
            <a:srgbClr val="F26B43"/>
          </p15:clr>
        </p15:guide>
        <p15:guide id="12" pos="2129">
          <p15:clr>
            <a:srgbClr val="F26B43"/>
          </p15:clr>
        </p15:guide>
        <p15:guide id="13" pos="2623">
          <p15:clr>
            <a:srgbClr val="F26B43"/>
          </p15:clr>
        </p15:guide>
        <p15:guide id="14" pos="2714">
          <p15:clr>
            <a:srgbClr val="F26B43"/>
          </p15:clr>
        </p15:guide>
        <p15:guide id="15" pos="3208">
          <p15:clr>
            <a:srgbClr val="F26B43"/>
          </p15:clr>
        </p15:guide>
        <p15:guide id="16" pos="3299">
          <p15:clr>
            <a:srgbClr val="F26B43"/>
          </p15:clr>
        </p15:guide>
        <p15:guide id="17" pos="3793">
          <p15:clr>
            <a:srgbClr val="F26B43"/>
          </p15:clr>
        </p15:guide>
        <p15:guide id="18" pos="3884">
          <p15:clr>
            <a:srgbClr val="F26B43"/>
          </p15:clr>
        </p15:guide>
        <p15:guide id="19" pos="4378">
          <p15:clr>
            <a:srgbClr val="F26B43"/>
          </p15:clr>
        </p15:guide>
        <p15:guide id="20" pos="4469">
          <p15:clr>
            <a:srgbClr val="F26B43"/>
          </p15:clr>
        </p15:guide>
        <p15:guide id="21" pos="4964">
          <p15:clr>
            <a:srgbClr val="F26B43"/>
          </p15:clr>
        </p15:guide>
        <p15:guide id="22" pos="5054">
          <p15:clr>
            <a:srgbClr val="F26B43"/>
          </p15:clr>
        </p15:guide>
        <p15:guide id="23" pos="5549">
          <p15:clr>
            <a:srgbClr val="F26B43"/>
          </p15:clr>
        </p15:guide>
        <p15:guide id="24" pos="5639">
          <p15:clr>
            <a:srgbClr val="F26B43"/>
          </p15:clr>
        </p15:guide>
        <p15:guide id="25" pos="6134">
          <p15:clr>
            <a:srgbClr val="F26B43"/>
          </p15:clr>
        </p15:guide>
        <p15:guide id="26" orient="horz" pos="918">
          <p15:clr>
            <a:srgbClr val="F26B43"/>
          </p15:clr>
        </p15:guide>
        <p15:guide id="27" orient="horz" pos="1410">
          <p15:clr>
            <a:srgbClr val="F26B43"/>
          </p15:clr>
        </p15:guide>
        <p15:guide id="28" pos="6224">
          <p15:clr>
            <a:srgbClr val="F26B43"/>
          </p15:clr>
        </p15:guide>
        <p15:guide id="29" pos="6719">
          <p15:clr>
            <a:srgbClr val="F26B43"/>
          </p15:clr>
        </p15:guide>
        <p15:guide id="30" orient="horz" pos="1501">
          <p15:clr>
            <a:srgbClr val="F26B43"/>
          </p15:clr>
        </p15:guide>
        <p15:guide id="31" orient="horz" pos="1993">
          <p15:clr>
            <a:srgbClr val="F26B43"/>
          </p15:clr>
        </p15:guide>
        <p15:guide id="32" pos="6809">
          <p15:clr>
            <a:srgbClr val="F26B43"/>
          </p15:clr>
        </p15:guide>
        <p15:guide id="33" pos="7304">
          <p15:clr>
            <a:srgbClr val="F26B43"/>
          </p15:clr>
        </p15:guide>
        <p15:guide id="34" orient="horz" pos="2669">
          <p15:clr>
            <a:srgbClr val="F26B43"/>
          </p15:clr>
        </p15:guide>
        <p15:guide id="35" orient="horz" pos="3161">
          <p15:clr>
            <a:srgbClr val="F26B43"/>
          </p15:clr>
        </p15:guide>
        <p15:guide id="36" pos="7588">
          <p15:clr>
            <a:srgbClr val="A4A3A4"/>
          </p15:clr>
        </p15:guide>
        <p15:guide id="38" orient="horz" pos="4229">
          <p15:clr>
            <a:srgbClr val="A4A3A4"/>
          </p15:clr>
        </p15:guide>
        <p15:guide id="39" pos="90">
          <p15:clr>
            <a:srgbClr val="A4A3A4"/>
          </p15:clr>
        </p15:guide>
        <p15:guide id="41" orient="horz" pos="90">
          <p15:clr>
            <a:srgbClr val="A4A3A4"/>
          </p15:clr>
        </p15:guide>
        <p15:guide id="42" pos="3840">
          <p15:clr>
            <a:srgbClr val="A4A3A4"/>
          </p15:clr>
        </p15:guide>
        <p15:guide id="43" pos="3695">
          <p15:clr>
            <a:srgbClr val="A4A3A4"/>
          </p15:clr>
        </p15:guide>
        <p15:guide id="44" pos="3984">
          <p15:clr>
            <a:srgbClr val="A4A3A4"/>
          </p15:clr>
        </p15:guide>
        <p15:guide id="45" orient="horz" pos="2333">
          <p15:clr>
            <a:srgbClr val="A4A3A4"/>
          </p15:clr>
        </p15:guide>
        <p15:guide id="46" pos="2491">
          <p15:clr>
            <a:srgbClr val="A4A3A4"/>
          </p15:clr>
        </p15:guide>
        <p15:guide id="47" pos="2781">
          <p15:clr>
            <a:srgbClr val="A4A3A4"/>
          </p15:clr>
        </p15:guide>
        <p15:guide id="48" pos="5186">
          <p15:clr>
            <a:srgbClr val="A4A3A4"/>
          </p15:clr>
        </p15:guide>
        <p15:guide id="49" pos="4898">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Logo"/>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10572002" y="6095033"/>
            <a:ext cx="1619998" cy="762967"/>
          </a:xfrm>
          <a:prstGeom prst="rect">
            <a:avLst/>
          </a:prstGeom>
        </p:spPr>
      </p:pic>
      <p:sp>
        <p:nvSpPr>
          <p:cNvPr id="2" name="Title Placeholder 1"/>
          <p:cNvSpPr>
            <a:spLocks noGrp="1"/>
          </p:cNvSpPr>
          <p:nvPr>
            <p:ph type="title"/>
          </p:nvPr>
        </p:nvSpPr>
        <p:spPr>
          <a:xfrm>
            <a:off x="572401" y="423334"/>
            <a:ext cx="9165324" cy="826125"/>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94500" y="1458000"/>
            <a:ext cx="11001100" cy="4487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_DateCustomA"/>
          <p:cNvSpPr>
            <a:spLocks noGrp="1"/>
          </p:cNvSpPr>
          <p:nvPr>
            <p:ph type="dt" sz="half" idx="2"/>
          </p:nvPr>
        </p:nvSpPr>
        <p:spPr>
          <a:xfrm>
            <a:off x="0" y="6912000"/>
            <a:ext cx="0" cy="0"/>
          </a:xfrm>
          <a:prstGeom prst="rect">
            <a:avLst/>
          </a:prstGeom>
        </p:spPr>
        <p:txBody>
          <a:bodyPr vert="horz" lIns="0" tIns="36000" rIns="0" bIns="0" rtlCol="0" anchor="ctr"/>
          <a:lstStyle>
            <a:lvl1pPr algn="l">
              <a:defRPr sz="100" spc="-13" baseline="0">
                <a:noFill/>
                <a:latin typeface="+mn-lt"/>
              </a:defRPr>
            </a:lvl1pPr>
          </a:lstStyle>
          <a:p>
            <a:endParaRPr lang="en-GB" dirty="0"/>
          </a:p>
        </p:txBody>
      </p:sp>
      <p:sp>
        <p:nvSpPr>
          <p:cNvPr id="5" name="FLD_PresentationTitle"/>
          <p:cNvSpPr>
            <a:spLocks noGrp="1"/>
          </p:cNvSpPr>
          <p:nvPr>
            <p:ph type="ftr" sz="quarter" idx="3"/>
          </p:nvPr>
        </p:nvSpPr>
        <p:spPr>
          <a:xfrm>
            <a:off x="6173346" y="144000"/>
            <a:ext cx="5394315" cy="238583"/>
          </a:xfrm>
          <a:prstGeom prst="rect">
            <a:avLst/>
          </a:prstGeom>
        </p:spPr>
        <p:txBody>
          <a:bodyPr vert="horz" lIns="0" tIns="0" rIns="72000" bIns="0" rtlCol="0" anchor="b" anchorCtr="0"/>
          <a:lstStyle>
            <a:lvl1pPr algn="r">
              <a:defRPr sz="1000" b="0" spc="-13" baseline="0">
                <a:solidFill>
                  <a:schemeClr val="accent1"/>
                </a:solidFill>
                <a:latin typeface="+mn-lt"/>
              </a:defRPr>
            </a:lvl1pPr>
          </a:lstStyle>
          <a:p>
            <a:endParaRPr lang="en-GB" dirty="0"/>
          </a:p>
        </p:txBody>
      </p:sp>
      <p:sp>
        <p:nvSpPr>
          <p:cNvPr id="6" name="Slide Number Placeholder 5"/>
          <p:cNvSpPr>
            <a:spLocks noGrp="1"/>
          </p:cNvSpPr>
          <p:nvPr>
            <p:ph type="sldNum" sz="quarter" idx="4"/>
          </p:nvPr>
        </p:nvSpPr>
        <p:spPr>
          <a:xfrm>
            <a:off x="11567660" y="144000"/>
            <a:ext cx="478884" cy="238583"/>
          </a:xfrm>
          <a:prstGeom prst="rect">
            <a:avLst/>
          </a:prstGeom>
        </p:spPr>
        <p:txBody>
          <a:bodyPr vert="horz" lIns="0" tIns="0" rIns="0" bIns="0" rtlCol="0" anchor="b" anchorCtr="0"/>
          <a:lstStyle>
            <a:lvl1pPr algn="l">
              <a:defRPr sz="1000" b="1" spc="-13" baseline="0">
                <a:solidFill>
                  <a:schemeClr val="accent1"/>
                </a:solidFill>
              </a:defRPr>
            </a:lvl1pPr>
          </a:lstStyle>
          <a:p>
            <a:r>
              <a:rPr lang="en-GB" b="0" dirty="0"/>
              <a:t>|</a:t>
            </a:r>
            <a:fld id="{161BE2EA-AEDB-4948-88E1-594E5C4BF481}" type="slidenum">
              <a:rPr lang="en-GB" smtClean="0"/>
              <a:pPr/>
              <a:t>‹#›</a:t>
            </a:fld>
            <a:endParaRPr lang="en-GB" dirty="0"/>
          </a:p>
        </p:txBody>
      </p:sp>
      <p:grpSp>
        <p:nvGrpSpPr>
          <p:cNvPr id="13" name="Grid" hidden="1"/>
          <p:cNvGrpSpPr/>
          <p:nvPr userDrawn="1"/>
        </p:nvGrpSpPr>
        <p:grpSpPr>
          <a:xfrm>
            <a:off x="0" y="-1"/>
            <a:ext cx="12190544" cy="6858464"/>
            <a:chOff x="0" y="-1"/>
            <a:chExt cx="12190544" cy="6858464"/>
          </a:xfrm>
        </p:grpSpPr>
        <p:sp>
          <p:nvSpPr>
            <p:cNvPr id="42" name="Rektangel 147"/>
            <p:cNvSpPr/>
            <p:nvPr userDrawn="1"/>
          </p:nvSpPr>
          <p:spPr>
            <a:xfrm>
              <a:off x="594000"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3" name="Rektangel 174"/>
            <p:cNvSpPr/>
            <p:nvPr userDrawn="1"/>
          </p:nvSpPr>
          <p:spPr>
            <a:xfrm>
              <a:off x="1517891" y="3310657"/>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4" name="Rektangel 176"/>
            <p:cNvSpPr/>
            <p:nvPr userDrawn="1"/>
          </p:nvSpPr>
          <p:spPr>
            <a:xfrm>
              <a:off x="2448982"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5" name="Rektangel 178"/>
            <p:cNvSpPr/>
            <p:nvPr userDrawn="1"/>
          </p:nvSpPr>
          <p:spPr>
            <a:xfrm>
              <a:off x="3380073"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6" name="Rektangel 180"/>
            <p:cNvSpPr/>
            <p:nvPr userDrawn="1"/>
          </p:nvSpPr>
          <p:spPr>
            <a:xfrm>
              <a:off x="4311164"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7" name="Rektangel 182"/>
            <p:cNvSpPr/>
            <p:nvPr userDrawn="1"/>
          </p:nvSpPr>
          <p:spPr>
            <a:xfrm>
              <a:off x="5242255"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8" name="Rektangel 184"/>
            <p:cNvSpPr/>
            <p:nvPr userDrawn="1"/>
          </p:nvSpPr>
          <p:spPr>
            <a:xfrm>
              <a:off x="6173346"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9" name="Rektangel 186"/>
            <p:cNvSpPr/>
            <p:nvPr userDrawn="1"/>
          </p:nvSpPr>
          <p:spPr>
            <a:xfrm>
              <a:off x="7104437"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0" name="Rektangel 188"/>
            <p:cNvSpPr/>
            <p:nvPr userDrawn="1"/>
          </p:nvSpPr>
          <p:spPr>
            <a:xfrm>
              <a:off x="8035528"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1" name="Rektangel 190"/>
            <p:cNvSpPr/>
            <p:nvPr userDrawn="1"/>
          </p:nvSpPr>
          <p:spPr>
            <a:xfrm>
              <a:off x="8966619" y="1458000"/>
              <a:ext cx="784800" cy="780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2" name="Rektangel 192"/>
            <p:cNvSpPr/>
            <p:nvPr userDrawn="1"/>
          </p:nvSpPr>
          <p:spPr>
            <a:xfrm>
              <a:off x="9897710" y="2383916"/>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3" name="Rektangel 194"/>
            <p:cNvSpPr/>
            <p:nvPr userDrawn="1"/>
          </p:nvSpPr>
          <p:spPr>
            <a:xfrm>
              <a:off x="10810800" y="423739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7" name="Rectangle 6"/>
            <p:cNvSpPr/>
            <p:nvPr userDrawn="1"/>
          </p:nvSpPr>
          <p:spPr>
            <a:xfrm>
              <a:off x="0" y="-1"/>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dirty="0"/>
            </a:p>
          </p:txBody>
        </p:sp>
        <p:sp>
          <p:nvSpPr>
            <p:cNvPr id="25" name="Rectangle 24"/>
            <p:cNvSpPr/>
            <p:nvPr userDrawn="1"/>
          </p:nvSpPr>
          <p:spPr>
            <a:xfrm>
              <a:off x="12046544" y="6714000"/>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dirty="0"/>
            </a:p>
          </p:txBody>
        </p:sp>
      </p:grpSp>
    </p:spTree>
    <p:extLst>
      <p:ext uri="{BB962C8B-B14F-4D97-AF65-F5344CB8AC3E}">
        <p14:creationId xmlns:p14="http://schemas.microsoft.com/office/powerpoint/2010/main" val="357575400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 id="2147483971" r:id="rId25"/>
    <p:sldLayoutId id="2147483972" r:id="rId26"/>
    <p:sldLayoutId id="2147483973" r:id="rId27"/>
    <p:sldLayoutId id="2147483974" r:id="rId28"/>
    <p:sldLayoutId id="2147483975" r:id="rId29"/>
    <p:sldLayoutId id="2147483976" r:id="rId30"/>
    <p:sldLayoutId id="2147483977" r:id="rId31"/>
    <p:sldLayoutId id="2147483978" r:id="rId32"/>
    <p:sldLayoutId id="2147483979" r:id="rId33"/>
    <p:sldLayoutId id="2147483980" r:id="rId34"/>
    <p:sldLayoutId id="2147483981" r:id="rId35"/>
    <p:sldLayoutId id="2147483982" r:id="rId36"/>
  </p:sldLayoutIdLst>
  <p:hf hdr="0" ftr="0" dt="0"/>
  <p:txStyles>
    <p:titleStyle>
      <a:lvl1pPr algn="l" defTabSz="1219170" rtl="0" eaLnBrk="1" latinLnBrk="0" hangingPunct="1">
        <a:lnSpc>
          <a:spcPct val="95000"/>
        </a:lnSpc>
        <a:spcBef>
          <a:spcPct val="0"/>
        </a:spcBef>
        <a:buNone/>
        <a:defRPr sz="2800" kern="1200" spc="-13" baseline="0">
          <a:solidFill>
            <a:schemeClr val="tx1"/>
          </a:solidFill>
          <a:latin typeface="+mj-lt"/>
          <a:ea typeface="+mj-ea"/>
          <a:cs typeface="+mj-cs"/>
        </a:defRPr>
      </a:lvl1pPr>
    </p:titleStyle>
    <p:bodyStyle>
      <a:lvl1pPr marL="216000" indent="-216000" algn="l" defTabSz="1219170" rtl="0" eaLnBrk="1" latinLnBrk="0" hangingPunct="1">
        <a:spcBef>
          <a:spcPts val="800"/>
        </a:spcBef>
        <a:spcAft>
          <a:spcPts val="0"/>
        </a:spcAft>
        <a:buSzPct val="80000"/>
        <a:buFont typeface="Verdana" pitchFamily="34" charset="0"/>
        <a:buChar char="•"/>
        <a:defRPr sz="1800" kern="1200" spc="-13" baseline="0">
          <a:solidFill>
            <a:schemeClr val="tx1"/>
          </a:solidFill>
          <a:latin typeface="+mn-lt"/>
          <a:ea typeface="+mn-ea"/>
          <a:cs typeface="+mn-cs"/>
        </a:defRPr>
      </a:lvl1pPr>
      <a:lvl2pPr marL="432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2pPr>
      <a:lvl3pPr marL="648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3pPr>
      <a:lvl4pPr marL="864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4pPr>
      <a:lvl5pPr marL="1080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5pPr>
      <a:lvl6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6pPr>
      <a:lvl7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7pPr>
      <a:lvl8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8pPr>
      <a:lvl9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4">
          <p15:clr>
            <a:srgbClr val="F26B43"/>
          </p15:clr>
        </p15:guide>
        <p15:guide id="3" pos="868">
          <p15:clr>
            <a:srgbClr val="F26B43"/>
          </p15:clr>
        </p15:guide>
        <p15:guide id="4" orient="horz" pos="3253">
          <p15:clr>
            <a:srgbClr val="F26B43"/>
          </p15:clr>
        </p15:guide>
        <p15:guide id="5" orient="horz" pos="3745">
          <p15:clr>
            <a:srgbClr val="F26B43"/>
          </p15:clr>
        </p15:guide>
        <p15:guide id="6" pos="959">
          <p15:clr>
            <a:srgbClr val="F26B43"/>
          </p15:clr>
        </p15:guide>
        <p15:guide id="7" pos="1453">
          <p15:clr>
            <a:srgbClr val="F26B43"/>
          </p15:clr>
        </p15:guide>
        <p15:guide id="8" orient="horz" pos="2085">
          <p15:clr>
            <a:srgbClr val="F26B43"/>
          </p15:clr>
        </p15:guide>
        <p15:guide id="9" orient="horz" pos="2577">
          <p15:clr>
            <a:srgbClr val="F26B43"/>
          </p15:clr>
        </p15:guide>
        <p15:guide id="10" pos="1544">
          <p15:clr>
            <a:srgbClr val="F26B43"/>
          </p15:clr>
        </p15:guide>
        <p15:guide id="11" pos="2038">
          <p15:clr>
            <a:srgbClr val="F26B43"/>
          </p15:clr>
        </p15:guide>
        <p15:guide id="12" pos="2129">
          <p15:clr>
            <a:srgbClr val="F26B43"/>
          </p15:clr>
        </p15:guide>
        <p15:guide id="13" pos="2623">
          <p15:clr>
            <a:srgbClr val="F26B43"/>
          </p15:clr>
        </p15:guide>
        <p15:guide id="14" pos="2714">
          <p15:clr>
            <a:srgbClr val="F26B43"/>
          </p15:clr>
        </p15:guide>
        <p15:guide id="15" pos="3208">
          <p15:clr>
            <a:srgbClr val="F26B43"/>
          </p15:clr>
        </p15:guide>
        <p15:guide id="16" pos="3299">
          <p15:clr>
            <a:srgbClr val="F26B43"/>
          </p15:clr>
        </p15:guide>
        <p15:guide id="17" pos="3793">
          <p15:clr>
            <a:srgbClr val="F26B43"/>
          </p15:clr>
        </p15:guide>
        <p15:guide id="18" pos="3884">
          <p15:clr>
            <a:srgbClr val="F26B43"/>
          </p15:clr>
        </p15:guide>
        <p15:guide id="19" pos="4378">
          <p15:clr>
            <a:srgbClr val="F26B43"/>
          </p15:clr>
        </p15:guide>
        <p15:guide id="20" pos="4469">
          <p15:clr>
            <a:srgbClr val="F26B43"/>
          </p15:clr>
        </p15:guide>
        <p15:guide id="21" pos="4964">
          <p15:clr>
            <a:srgbClr val="F26B43"/>
          </p15:clr>
        </p15:guide>
        <p15:guide id="22" pos="5054">
          <p15:clr>
            <a:srgbClr val="F26B43"/>
          </p15:clr>
        </p15:guide>
        <p15:guide id="23" pos="5549">
          <p15:clr>
            <a:srgbClr val="F26B43"/>
          </p15:clr>
        </p15:guide>
        <p15:guide id="24" pos="5639">
          <p15:clr>
            <a:srgbClr val="F26B43"/>
          </p15:clr>
        </p15:guide>
        <p15:guide id="25" pos="6134">
          <p15:clr>
            <a:srgbClr val="F26B43"/>
          </p15:clr>
        </p15:guide>
        <p15:guide id="26" orient="horz" pos="918">
          <p15:clr>
            <a:srgbClr val="F26B43"/>
          </p15:clr>
        </p15:guide>
        <p15:guide id="27" orient="horz" pos="1410">
          <p15:clr>
            <a:srgbClr val="F26B43"/>
          </p15:clr>
        </p15:guide>
        <p15:guide id="28" pos="6224">
          <p15:clr>
            <a:srgbClr val="F26B43"/>
          </p15:clr>
        </p15:guide>
        <p15:guide id="29" pos="6719">
          <p15:clr>
            <a:srgbClr val="F26B43"/>
          </p15:clr>
        </p15:guide>
        <p15:guide id="30" orient="horz" pos="1501">
          <p15:clr>
            <a:srgbClr val="F26B43"/>
          </p15:clr>
        </p15:guide>
        <p15:guide id="31" orient="horz" pos="1993">
          <p15:clr>
            <a:srgbClr val="F26B43"/>
          </p15:clr>
        </p15:guide>
        <p15:guide id="32" pos="6809">
          <p15:clr>
            <a:srgbClr val="F26B43"/>
          </p15:clr>
        </p15:guide>
        <p15:guide id="33" pos="7304">
          <p15:clr>
            <a:srgbClr val="F26B43"/>
          </p15:clr>
        </p15:guide>
        <p15:guide id="34" orient="horz" pos="2669">
          <p15:clr>
            <a:srgbClr val="F26B43"/>
          </p15:clr>
        </p15:guide>
        <p15:guide id="35" orient="horz" pos="3161">
          <p15:clr>
            <a:srgbClr val="F26B43"/>
          </p15:clr>
        </p15:guide>
        <p15:guide id="36" pos="7588">
          <p15:clr>
            <a:srgbClr val="A4A3A4"/>
          </p15:clr>
        </p15:guide>
        <p15:guide id="38" orient="horz" pos="4229">
          <p15:clr>
            <a:srgbClr val="A4A3A4"/>
          </p15:clr>
        </p15:guide>
        <p15:guide id="39" pos="90">
          <p15:clr>
            <a:srgbClr val="A4A3A4"/>
          </p15:clr>
        </p15:guide>
        <p15:guide id="41" orient="horz" pos="90">
          <p15:clr>
            <a:srgbClr val="A4A3A4"/>
          </p15:clr>
        </p15:guide>
        <p15:guide id="42" pos="3840">
          <p15:clr>
            <a:srgbClr val="A4A3A4"/>
          </p15:clr>
        </p15:guide>
        <p15:guide id="43" pos="3695">
          <p15:clr>
            <a:srgbClr val="A4A3A4"/>
          </p15:clr>
        </p15:guide>
        <p15:guide id="44" pos="3984">
          <p15:clr>
            <a:srgbClr val="A4A3A4"/>
          </p15:clr>
        </p15:guide>
        <p15:guide id="45" orient="horz" pos="2333">
          <p15:clr>
            <a:srgbClr val="A4A3A4"/>
          </p15:clr>
        </p15:guide>
        <p15:guide id="46" pos="2491">
          <p15:clr>
            <a:srgbClr val="A4A3A4"/>
          </p15:clr>
        </p15:guide>
        <p15:guide id="47" pos="2781">
          <p15:clr>
            <a:srgbClr val="A4A3A4"/>
          </p15:clr>
        </p15:guide>
        <p15:guide id="48" pos="5186">
          <p15:clr>
            <a:srgbClr val="A4A3A4"/>
          </p15:clr>
        </p15:guide>
        <p15:guide id="49" pos="4898">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400"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400" y="501651"/>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1" y="6278623"/>
            <a:ext cx="3285369" cy="185427"/>
          </a:xfrm>
          <a:prstGeom prst="rect">
            <a:avLst/>
          </a:prstGeom>
        </p:spPr>
        <p:txBody>
          <a:bodyPr vert="horz" wrap="none" lIns="0" tIns="0" rIns="0" bIns="0" rtlCol="0" anchor="t"/>
          <a:lstStyle>
            <a:lvl1pPr algn="l">
              <a:defRPr sz="700">
                <a:solidFill>
                  <a:schemeClr val="tx1"/>
                </a:solidFill>
              </a:defRPr>
            </a:lvl1pPr>
          </a:lstStyle>
          <a:p>
            <a:r>
              <a:rPr lang="en-GB" dirty="0"/>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8"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90"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3" y="501648"/>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1999" noProof="0" dirty="0" err="1"/>
            </a:p>
          </p:txBody>
        </p:sp>
      </p:grpSp>
      <p:sp>
        <p:nvSpPr>
          <p:cNvPr id="5" name="MSIPCMContentMarking" descr="{&quot;HashCode&quot;:-832768400,&quot;Placement&quot;:&quot;Footer&quot;,&quot;Top&quot;:519.343,&quot;Left&quot;:0.0,&quot;SlideWidth&quot;:959,&quot;SlideHeight&quot;:540}">
            <a:extLst>
              <a:ext uri="{FF2B5EF4-FFF2-40B4-BE49-F238E27FC236}">
                <a16:creationId xmlns:a16="http://schemas.microsoft.com/office/drawing/2014/main" id="{814114B1-A437-43E3-A1DB-66BBE0C0C431}"/>
              </a:ext>
            </a:extLst>
          </p:cNvPr>
          <p:cNvSpPr txBox="1"/>
          <p:nvPr userDrawn="1"/>
        </p:nvSpPr>
        <p:spPr>
          <a:xfrm>
            <a:off x="0" y="6649884"/>
            <a:ext cx="1666331" cy="153888"/>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Classification: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083274919"/>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 id="2147484008" r:id="rId25"/>
    <p:sldLayoutId id="2147484009" r:id="rId26"/>
    <p:sldLayoutId id="2147484010" r:id="rId27"/>
    <p:sldLayoutId id="2147484011" r:id="rId28"/>
    <p:sldLayoutId id="2147484012" r:id="rId29"/>
    <p:sldLayoutId id="2147484013" r:id="rId30"/>
    <p:sldLayoutId id="2147484014" r:id="rId31"/>
    <p:sldLayoutId id="2147484015" r:id="rId32"/>
    <p:sldLayoutId id="2147484016" r:id="rId33"/>
    <p:sldLayoutId id="2147484017" r:id="rId34"/>
    <p:sldLayoutId id="2147484018" r:id="rId35"/>
    <p:sldLayoutId id="2147484019" r:id="rId36"/>
    <p:sldLayoutId id="2147484020" r:id="rId37"/>
  </p:sldLayoutIdLst>
  <p:hf hdr="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179946" indent="-179946" algn="l" defTabSz="914126"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59892" indent="-179946" algn="l" defTabSz="914126"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39838" indent="-179946" algn="l" defTabSz="914126"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126"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126"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126" rtl="0" eaLnBrk="1" latinLnBrk="0" hangingPunct="1">
        <a:lnSpc>
          <a:spcPct val="100000"/>
        </a:lnSpc>
        <a:spcBef>
          <a:spcPts val="0"/>
        </a:spcBef>
        <a:spcAft>
          <a:spcPts val="600"/>
        </a:spcAft>
        <a:buClr>
          <a:schemeClr val="accent1"/>
        </a:buClr>
        <a:buFont typeface="Arial" panose="020B0604020202020204" pitchFamily="34" charset="0"/>
        <a:buChar char="​"/>
        <a:defRPr sz="2349" i="1" kern="1200">
          <a:solidFill>
            <a:schemeClr val="tx1"/>
          </a:solidFill>
          <a:latin typeface="Maersk Headline Office" panose="00000500000000000000" pitchFamily="2" charset="0"/>
          <a:ea typeface="+mn-ea"/>
          <a:cs typeface="+mn-cs"/>
        </a:defRPr>
      </a:lvl6pPr>
      <a:lvl7pPr marL="0" indent="0" algn="l" defTabSz="914126"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126"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126" rtl="0" eaLnBrk="1" latinLnBrk="0" hangingPunct="1">
        <a:lnSpc>
          <a:spcPct val="100000"/>
        </a:lnSpc>
        <a:spcBef>
          <a:spcPts val="0"/>
        </a:spcBef>
        <a:spcAft>
          <a:spcPts val="0"/>
        </a:spcAft>
        <a:buFont typeface="Arial" panose="020B0604020202020204" pitchFamily="34" charset="0"/>
        <a:buChar char="​"/>
        <a:defRPr sz="5998" kern="1200" baseline="0">
          <a:solidFill>
            <a:schemeClr val="accent1"/>
          </a:solidFill>
          <a:latin typeface="+mj-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dirty="0"/>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grpSp>
      <p:sp>
        <p:nvSpPr>
          <p:cNvPr id="4" name="MSIPCMContentMarking" descr="{&quot;HashCode&quot;:-470601971,&quot;Placement&quot;:&quot;Footer&quot;,&quot;Top&quot;:519.343,&quot;Left&quot;:0.0,&quot;SlideWidth&quot;:960,&quot;SlideHeight&quot;:540}">
            <a:extLst>
              <a:ext uri="{FF2B5EF4-FFF2-40B4-BE49-F238E27FC236}">
                <a16:creationId xmlns:a16="http://schemas.microsoft.com/office/drawing/2014/main" id="{4FEFC173-A424-4678-BB79-1450113C58E0}"/>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Classification: Internal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16905862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 id="2147484039" r:id="rId18"/>
    <p:sldLayoutId id="2147484040" r:id="rId19"/>
    <p:sldLayoutId id="2147484041" r:id="rId20"/>
    <p:sldLayoutId id="2147484042" r:id="rId21"/>
    <p:sldLayoutId id="2147484043" r:id="rId22"/>
    <p:sldLayoutId id="2147484044" r:id="rId23"/>
    <p:sldLayoutId id="2147484045" r:id="rId24"/>
    <p:sldLayoutId id="2147484046" r:id="rId25"/>
    <p:sldLayoutId id="2147484047" r:id="rId26"/>
    <p:sldLayoutId id="2147484048" r:id="rId27"/>
    <p:sldLayoutId id="2147484049" r:id="rId28"/>
    <p:sldLayoutId id="2147484050" r:id="rId29"/>
    <p:sldLayoutId id="2147484051" r:id="rId30"/>
    <p:sldLayoutId id="2147484052" r:id="rId31"/>
    <p:sldLayoutId id="2147484053" r:id="rId32"/>
    <p:sldLayoutId id="2147484054" r:id="rId33"/>
    <p:sldLayoutId id="2147484055" r:id="rId34"/>
    <p:sldLayoutId id="2147484056" r:id="rId35"/>
    <p:sldLayoutId id="2147484057" r:id="rId36"/>
    <p:sldLayoutId id="2147484058"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Subhead</a:t>
            </a:r>
          </a:p>
          <a:p>
            <a:pPr lvl="4"/>
            <a:r>
              <a:rPr lang="en-GB" noProof="0"/>
              <a:t>Level 5, headline</a:t>
            </a:r>
          </a:p>
          <a:p>
            <a:pPr lvl="5"/>
            <a:r>
              <a:rPr lang="en-GB" noProof="0"/>
              <a:t>Level 6, headline</a:t>
            </a:r>
          </a:p>
          <a:p>
            <a:pPr lvl="6"/>
            <a:r>
              <a:rPr lang="en-GB" noProof="0"/>
              <a:t>Level 7, note</a:t>
            </a:r>
          </a:p>
          <a:p>
            <a:pPr lvl="7"/>
            <a:r>
              <a:rPr lang="en-GB" noProof="0"/>
              <a:t>Level 8</a:t>
            </a:r>
          </a:p>
          <a:p>
            <a:pPr lvl="8"/>
            <a:r>
              <a:rPr lang="en-GB" noProof="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err="1"/>
            </a:p>
          </p:txBody>
        </p:sp>
      </p:grpSp>
      <p:sp>
        <p:nvSpPr>
          <p:cNvPr id="5" name="MSIPCMContentMarking" descr="{&quot;HashCode&quot;:24823256,&quot;Placement&quot;:&quot;Footer&quot;,&quot;Top&quot;:519.343,&quot;Left&quot;:0.0,&quot;SlideWidth&quot;:960,&quot;SlideHeight&quot;:540}">
            <a:extLst>
              <a:ext uri="{FF2B5EF4-FFF2-40B4-BE49-F238E27FC236}">
                <a16:creationId xmlns:a16="http://schemas.microsoft.com/office/drawing/2014/main" id="{4B5AC9C3-263F-4632-91E9-B449C3D6D267}"/>
              </a:ext>
            </a:extLst>
          </p:cNvPr>
          <p:cNvSpPr txBox="1"/>
          <p:nvPr userDrawn="1"/>
        </p:nvSpPr>
        <p:spPr>
          <a:xfrm>
            <a:off x="0" y="6595656"/>
            <a:ext cx="1339839" cy="262344"/>
          </a:xfrm>
          <a:prstGeom prst="rect">
            <a:avLst/>
          </a:prstGeom>
          <a:noFill/>
        </p:spPr>
        <p:txBody>
          <a:bodyPr vert="horz" wrap="square" lIns="0" tIns="0" rIns="0" bIns="0" rtlCol="0" anchor="ctr" anchorCtr="1">
            <a:spAutoFit/>
          </a:bodyPr>
          <a:lstStyle/>
          <a:p>
            <a:pPr algn="l">
              <a:spcBef>
                <a:spcPts val="0"/>
              </a:spcBef>
              <a:spcAft>
                <a:spcPts val="0"/>
              </a:spcAft>
            </a:pPr>
            <a:r>
              <a:rPr lang="da-DK" sz="1000">
                <a:solidFill>
                  <a:srgbClr val="000000"/>
                </a:solidFill>
                <a:latin typeface="Calibri" panose="020F0502020204030204" pitchFamily="34" charset="0"/>
              </a:rPr>
              <a:t>Classification: Public</a:t>
            </a:r>
            <a:endParaRPr lang="da-DK"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75520462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 id="2147484081" r:id="rId22"/>
    <p:sldLayoutId id="2147484082" r:id="rId23"/>
    <p:sldLayoutId id="2147484083" r:id="rId24"/>
    <p:sldLayoutId id="2147484084" r:id="rId25"/>
    <p:sldLayoutId id="2147484085" r:id="rId26"/>
    <p:sldLayoutId id="2147484086" r:id="rId27"/>
    <p:sldLayoutId id="2147484087" r:id="rId28"/>
    <p:sldLayoutId id="2147484088" r:id="rId29"/>
    <p:sldLayoutId id="2147484089" r:id="rId30"/>
    <p:sldLayoutId id="2147484090" r:id="rId31"/>
    <p:sldLayoutId id="2147484091" r:id="rId32"/>
    <p:sldLayoutId id="2147484092" r:id="rId33"/>
    <p:sldLayoutId id="2147484093" r:id="rId34"/>
    <p:sldLayoutId id="2147484094" r:id="rId35"/>
    <p:sldLayoutId id="2147484095" r:id="rId36"/>
    <p:sldLayoutId id="2147484096"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52.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307.xml"/><Relationship Id="rId7" Type="http://schemas.openxmlformats.org/officeDocument/2006/relationships/image" Target="../media/image50.jp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3.emf"/><Relationship Id="rId5" Type="http://schemas.openxmlformats.org/officeDocument/2006/relationships/oleObject" Target="../embeddings/oleObject44.bin"/><Relationship Id="rId10" Type="http://schemas.openxmlformats.org/officeDocument/2006/relationships/image" Target="../media/image1.emf"/><Relationship Id="rId4" Type="http://schemas.openxmlformats.org/officeDocument/2006/relationships/notesSlide" Target="../notesSlides/notesSlide3.xml"/><Relationship Id="rId9" Type="http://schemas.openxmlformats.org/officeDocument/2006/relationships/image" Target="../media/image55.svg"/></Relationships>
</file>

<file path=ppt/slides/_rels/slide4.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4.xml"/><Relationship Id="rId1" Type="http://schemas.openxmlformats.org/officeDocument/2006/relationships/slideLayout" Target="../slideLayouts/slideLayout529.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571.xml"/><Relationship Id="rId1" Type="http://schemas.openxmlformats.org/officeDocument/2006/relationships/tags" Target="../tags/tag48.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524.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hyperlink" Target="https://www.maersk.com/news/articles/2022/03/29/maersk-orders-110-volvo-vnr-electric-trucks-for-north-america" TargetMode="External"/><Relationship Id="rId13" Type="http://schemas.openxmlformats.org/officeDocument/2006/relationships/hyperlink" Target="https://www.maersk.com/news/articles/2022/08/19/construction-of-43000-sqm-maersk-flow-warehouse-to-begin-in-duisburg" TargetMode="External"/><Relationship Id="rId18" Type="http://schemas.openxmlformats.org/officeDocument/2006/relationships/image" Target="../media/image76.png"/><Relationship Id="rId3" Type="http://schemas.openxmlformats.org/officeDocument/2006/relationships/slideLayout" Target="../slideLayouts/slideLayout609.xml"/><Relationship Id="rId7" Type="http://schemas.openxmlformats.org/officeDocument/2006/relationships/hyperlink" Target="https://www.maersk.com/news/articles/2022/03/10/maersk-engages-in-strategic-partnerships-to-scale-green-methanol-production" TargetMode="External"/><Relationship Id="rId12" Type="http://schemas.openxmlformats.org/officeDocument/2006/relationships/image" Target="../media/image74.png"/><Relationship Id="rId17" Type="http://schemas.openxmlformats.org/officeDocument/2006/relationships/hyperlink" Target="https://www.linkedin.com/posts/maersk-group_maersk-decarb-decarbonisation-activity-6978653828157952000-IYgN?utm_source=share&amp;utm_medium=member_desktop" TargetMode="External"/><Relationship Id="rId2" Type="http://schemas.openxmlformats.org/officeDocument/2006/relationships/tags" Target="../tags/tag50.xml"/><Relationship Id="rId16" Type="http://schemas.openxmlformats.org/officeDocument/2006/relationships/hyperlink" Target="https://www.theclimategroup.org/our-work/press/climate-group-launches-ev100-tackle-worlds-most-polluting-road-vehicles" TargetMode="External"/><Relationship Id="rId20" Type="http://schemas.openxmlformats.org/officeDocument/2006/relationships/image" Target="../media/image78.jpeg"/><Relationship Id="rId1" Type="http://schemas.openxmlformats.org/officeDocument/2006/relationships/tags" Target="../tags/tag49.xml"/><Relationship Id="rId6" Type="http://schemas.openxmlformats.org/officeDocument/2006/relationships/image" Target="../media/image72.emf"/><Relationship Id="rId11" Type="http://schemas.openxmlformats.org/officeDocument/2006/relationships/image" Target="../media/image73.jpeg"/><Relationship Id="rId5" Type="http://schemas.openxmlformats.org/officeDocument/2006/relationships/oleObject" Target="../embeddings/oleObject46.bin"/><Relationship Id="rId15" Type="http://schemas.openxmlformats.org/officeDocument/2006/relationships/hyperlink" Target="https://www.maersk.com/news/articles/2022/09/06/maersk-expands-footprint-in-latin-america-with-new-warehouse-in-brazil" TargetMode="External"/><Relationship Id="rId10" Type="http://schemas.openxmlformats.org/officeDocument/2006/relationships/hyperlink" Target="https://www.maersk.com/news/articles/2021/12/08/designing-the-future-of-our-customers-supply-chains" TargetMode="External"/><Relationship Id="rId19" Type="http://schemas.openxmlformats.org/officeDocument/2006/relationships/image" Target="../media/image77.png"/><Relationship Id="rId4" Type="http://schemas.openxmlformats.org/officeDocument/2006/relationships/notesSlide" Target="../notesSlides/notesSlide6.xml"/><Relationship Id="rId9" Type="http://schemas.openxmlformats.org/officeDocument/2006/relationships/hyperlink" Target="https://www.maersk.com/news/articles/2022/03/24/maersk-to-deploy-300-electric-trucks-in-partnership-with-einride" TargetMode="External"/><Relationship Id="rId14" Type="http://schemas.openxmlformats.org/officeDocument/2006/relationships/image" Target="../media/image75.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609.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hyperlink" Target="mailto:lee.kindberg@maersk.com" TargetMode="External"/><Relationship Id="rId2" Type="http://schemas.openxmlformats.org/officeDocument/2006/relationships/image" Target="../media/image85.jpg"/><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oat, several&#10;&#10;Description automatically generated">
            <a:extLst>
              <a:ext uri="{FF2B5EF4-FFF2-40B4-BE49-F238E27FC236}">
                <a16:creationId xmlns:a16="http://schemas.microsoft.com/office/drawing/2014/main" id="{C3110F35-0553-4BC9-9EAB-60AE6E755505}"/>
              </a:ext>
            </a:extLst>
          </p:cNvPr>
          <p:cNvPicPr>
            <a:picLocks noChangeAspect="1"/>
          </p:cNvPicPr>
          <p:nvPr/>
        </p:nvPicPr>
        <p:blipFill rotWithShape="1">
          <a:blip r:embed="rId3">
            <a:extLst>
              <a:ext uri="{28A0092B-C50C-407E-A947-70E740481C1C}">
                <a14:useLocalDpi xmlns:a14="http://schemas.microsoft.com/office/drawing/2010/main" val="0"/>
              </a:ext>
            </a:extLst>
          </a:blip>
          <a:srcRect b="15695"/>
          <a:stretch/>
        </p:blipFill>
        <p:spPr>
          <a:xfrm>
            <a:off x="20" y="10"/>
            <a:ext cx="12193180" cy="6861590"/>
          </a:xfrm>
          <a:prstGeom prst="rect">
            <a:avLst/>
          </a:prstGeom>
          <a:noFill/>
        </p:spPr>
      </p:pic>
      <p:sp>
        <p:nvSpPr>
          <p:cNvPr id="13" name="Title 2">
            <a:extLst>
              <a:ext uri="{FF2B5EF4-FFF2-40B4-BE49-F238E27FC236}">
                <a16:creationId xmlns:a16="http://schemas.microsoft.com/office/drawing/2014/main" id="{13F680DA-5AD5-4ABB-82A7-53683D410179}"/>
              </a:ext>
            </a:extLst>
          </p:cNvPr>
          <p:cNvSpPr>
            <a:spLocks noGrp="1"/>
          </p:cNvSpPr>
          <p:nvPr>
            <p:ph type="title"/>
          </p:nvPr>
        </p:nvSpPr>
        <p:spPr>
          <a:xfrm>
            <a:off x="0" y="4557095"/>
            <a:ext cx="12191980" cy="1171234"/>
          </a:xfrm>
          <a:solidFill>
            <a:schemeClr val="tx1">
              <a:alpha val="71000"/>
            </a:schemeClr>
          </a:solidFill>
        </p:spPr>
        <p:txBody>
          <a:bodyPr lIns="274320"/>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rgbClr val="FFFFFF"/>
                </a:solidFill>
                <a:effectLst>
                  <a:outerShdw blurRad="38100" dist="38100" dir="2700000" algn="tl">
                    <a:srgbClr val="000000">
                      <a:alpha val="43137"/>
                    </a:srgbClr>
                  </a:outerShdw>
                </a:effectLst>
                <a:latin typeface="Maersk Headline Light"/>
              </a:rPr>
              <a:t>Moving the needle toward industry decarbonization</a:t>
            </a:r>
            <a:br>
              <a:rPr lang="en-GB" dirty="0">
                <a:solidFill>
                  <a:srgbClr val="FFFFFF"/>
                </a:solidFill>
                <a:effectLst>
                  <a:outerShdw blurRad="38100" dist="38100" dir="2700000" algn="tl">
                    <a:srgbClr val="000000">
                      <a:alpha val="43137"/>
                    </a:srgbClr>
                  </a:outerShdw>
                </a:effectLst>
                <a:latin typeface="Maersk Headline Light"/>
              </a:rPr>
            </a:br>
            <a:r>
              <a:rPr lang="en-GB" sz="2000" dirty="0">
                <a:solidFill>
                  <a:srgbClr val="FFFFFF"/>
                </a:solidFill>
                <a:effectLst>
                  <a:outerShdw blurRad="38100" dist="38100" dir="2700000" algn="tl">
                    <a:srgbClr val="000000">
                      <a:alpha val="43137"/>
                    </a:srgbClr>
                  </a:outerShdw>
                </a:effectLst>
                <a:latin typeface="Maersk Headline Light"/>
              </a:rPr>
              <a:t>Nov 2022 | Dr Lee Kindberg – Head of Environment and Decarbonization, Maersk NAM</a:t>
            </a:r>
            <a:br>
              <a:rPr lang="en-GB" dirty="0">
                <a:solidFill>
                  <a:srgbClr val="FFFFFF"/>
                </a:solidFill>
                <a:effectLst>
                  <a:outerShdw blurRad="38100" dist="38100" dir="2700000" algn="tl">
                    <a:srgbClr val="000000">
                      <a:alpha val="43137"/>
                    </a:srgbClr>
                  </a:outerShdw>
                </a:effectLst>
                <a:latin typeface="Maersk Headline Light"/>
              </a:rPr>
            </a:br>
            <a:endParaRPr lang="en-GB" sz="2000" dirty="0"/>
          </a:p>
        </p:txBody>
      </p:sp>
      <p:sp>
        <p:nvSpPr>
          <p:cNvPr id="7" name="Slide Number Placeholder 6">
            <a:extLst>
              <a:ext uri="{FF2B5EF4-FFF2-40B4-BE49-F238E27FC236}">
                <a16:creationId xmlns:a16="http://schemas.microsoft.com/office/drawing/2014/main" id="{0271FF45-7A7C-4142-999B-F935D44A17F0}"/>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a:ln>
                  <a:noFill/>
                </a:ln>
                <a:solidFill>
                  <a:srgbClr val="FFFFFF"/>
                </a:solidFill>
                <a:effectLst/>
                <a:uLnTx/>
                <a:uFillTx/>
                <a:latin typeface="Maersk Text"/>
                <a:ea typeface="+mn-ea"/>
                <a:cs typeface="+mn-cs"/>
              </a:rPr>
              <a:t>.</a:t>
            </a:r>
          </a:p>
        </p:txBody>
      </p:sp>
      <p:sp>
        <p:nvSpPr>
          <p:cNvPr id="19" name="Text Placeholder 6">
            <a:extLst>
              <a:ext uri="{FF2B5EF4-FFF2-40B4-BE49-F238E27FC236}">
                <a16:creationId xmlns:a16="http://schemas.microsoft.com/office/drawing/2014/main" id="{F6126B7D-65B7-4CA1-A3CE-687331634B77}"/>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55584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8">
            <a:extLst>
              <a:ext uri="{FF2B5EF4-FFF2-40B4-BE49-F238E27FC236}">
                <a16:creationId xmlns:a16="http://schemas.microsoft.com/office/drawing/2014/main" id="{09F23B16-849F-4C8E-81D0-B3B153CE397E}"/>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Date Placeholder 5">
            <a:extLst>
              <a:ext uri="{FF2B5EF4-FFF2-40B4-BE49-F238E27FC236}">
                <a16:creationId xmlns:a16="http://schemas.microsoft.com/office/drawing/2014/main" id="{385DBB9C-DB82-41A5-908B-E6A386E93C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Maersk Text"/>
              <a:ea typeface="+mn-ea"/>
              <a:cs typeface="+mn-cs"/>
            </a:endParaRPr>
          </a:p>
        </p:txBody>
      </p:sp>
      <p:pic>
        <p:nvPicPr>
          <p:cNvPr id="8" name="Picture 7">
            <a:extLst>
              <a:ext uri="{FF2B5EF4-FFF2-40B4-BE49-F238E27FC236}">
                <a16:creationId xmlns:a16="http://schemas.microsoft.com/office/drawing/2014/main" id="{13DC17D1-136E-4621-8357-0D763C696E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
        <p:nvSpPr>
          <p:cNvPr id="12" name="Rectangle: Rounded Corners 11">
            <a:extLst>
              <a:ext uri="{FF2B5EF4-FFF2-40B4-BE49-F238E27FC236}">
                <a16:creationId xmlns:a16="http://schemas.microsoft.com/office/drawing/2014/main" id="{F1ADE2DF-30CE-42F3-A9B2-2E9E2BA544AD}"/>
              </a:ext>
            </a:extLst>
          </p:cNvPr>
          <p:cNvSpPr/>
          <p:nvPr/>
        </p:nvSpPr>
        <p:spPr>
          <a:xfrm>
            <a:off x="683289" y="1969469"/>
            <a:ext cx="5225142" cy="3543849"/>
          </a:xfrm>
          <a:prstGeom prst="roundRect">
            <a:avLst>
              <a:gd name="adj" fmla="val 11625"/>
            </a:avLst>
          </a:prstGeom>
          <a:solidFill>
            <a:schemeClr val="bg1">
              <a:alpha val="75000"/>
            </a:schemeClr>
          </a:solidFill>
          <a:ln w="2857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marR="0" lvl="0" indent="-342900" algn="l" defTabSz="914400" rtl="0" eaLnBrk="1" fontAlgn="auto" latinLnBrk="0" hangingPunct="1">
              <a:lnSpc>
                <a:spcPct val="100000"/>
              </a:lnSpc>
              <a:spcBef>
                <a:spcPts val="0"/>
              </a:spcBef>
              <a:spcAft>
                <a:spcPts val="1800"/>
              </a:spcAft>
              <a:buClr>
                <a:srgbClr val="42B0D5"/>
              </a:buClr>
              <a:buSzTx/>
              <a:buFont typeface="Wingdings" panose="05000000000000000000" pitchFamily="2" charset="2"/>
              <a:buChar char="§"/>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While it is the most energy efficient way to move goods, shipping emits </a:t>
            </a:r>
            <a:r>
              <a:rPr kumimoji="0" lang="da-DK" sz="1800" b="1" i="0" u="none" strike="noStrike" kern="1200" cap="none" spc="0" normalizeH="0" baseline="0" noProof="0" dirty="0">
                <a:ln>
                  <a:noFill/>
                </a:ln>
                <a:solidFill>
                  <a:srgbClr val="141414"/>
                </a:solidFill>
                <a:effectLst/>
                <a:uLnTx/>
                <a:uFillTx/>
                <a:latin typeface="Maersk Text"/>
                <a:ea typeface="+mn-ea"/>
                <a:cs typeface="+mn-cs"/>
              </a:rPr>
              <a:t>3%</a:t>
            </a:r>
            <a:r>
              <a:rPr kumimoji="0" lang="da-DK" sz="1800" b="0" i="0" u="none" strike="noStrike" kern="1200" cap="none" spc="0" normalizeH="0" baseline="0" noProof="0" dirty="0">
                <a:ln>
                  <a:noFill/>
                </a:ln>
                <a:solidFill>
                  <a:srgbClr val="141414"/>
                </a:solidFill>
                <a:effectLst/>
                <a:uLnTx/>
                <a:uFillTx/>
                <a:latin typeface="Maersk Text"/>
                <a:ea typeface="+mn-ea"/>
                <a:cs typeface="+mn-cs"/>
              </a:rPr>
              <a:t> of global CO2 emissions. (Around </a:t>
            </a:r>
            <a:r>
              <a:rPr kumimoji="0" lang="en-US" sz="1800" b="0" i="0" u="none" strike="noStrike" kern="1200" cap="none" spc="0" normalizeH="0" baseline="0" noProof="0" dirty="0">
                <a:ln>
                  <a:noFill/>
                </a:ln>
                <a:solidFill>
                  <a:srgbClr val="141414"/>
                </a:solidFill>
                <a:effectLst/>
                <a:uLnTx/>
                <a:uFillTx/>
                <a:latin typeface="Maersk Text"/>
                <a:ea typeface="+mn-ea"/>
                <a:cs typeface="+mn-cs"/>
              </a:rPr>
              <a:t>3.5 Gigatons (Gt) of CO2 emissions yearly)</a:t>
            </a:r>
            <a:endParaRPr kumimoji="0" lang="da-DK" sz="1800" b="0" i="0" u="none" strike="noStrike" kern="1200" cap="none" spc="0" normalizeH="0" baseline="0" noProof="0" dirty="0">
              <a:ln>
                <a:noFill/>
              </a:ln>
              <a:solidFill>
                <a:srgbClr val="141414"/>
              </a:solidFill>
              <a:effectLst/>
              <a:uLnTx/>
              <a:uFillTx/>
              <a:latin typeface="Maersk Text"/>
              <a:ea typeface="+mn-ea"/>
              <a:cs typeface="+mn-cs"/>
            </a:endParaRPr>
          </a:p>
          <a:p>
            <a:pPr marL="342900" marR="0" lvl="0" indent="-342900" algn="l" defTabSz="914400" rtl="0" eaLnBrk="1" fontAlgn="auto" latinLnBrk="0" hangingPunct="1">
              <a:lnSpc>
                <a:spcPct val="100000"/>
              </a:lnSpc>
              <a:spcBef>
                <a:spcPts val="0"/>
              </a:spcBef>
              <a:spcAft>
                <a:spcPts val="1800"/>
              </a:spcAft>
              <a:buClr>
                <a:srgbClr val="42B0D5"/>
              </a:buClr>
              <a:buSzTx/>
              <a:buFont typeface="Wingdings" panose="05000000000000000000" pitchFamily="2" charset="2"/>
              <a:buChar char="§"/>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Maersk’s 700+ container ships emit </a:t>
            </a:r>
            <a:r>
              <a:rPr kumimoji="0" lang="da-DK" sz="1800" b="1" i="0" u="none" strike="noStrike" kern="1200" cap="none" spc="0" normalizeH="0" baseline="0" noProof="0" dirty="0">
                <a:ln>
                  <a:noFill/>
                </a:ln>
                <a:solidFill>
                  <a:srgbClr val="141414"/>
                </a:solidFill>
                <a:effectLst/>
                <a:uLnTx/>
                <a:uFillTx/>
                <a:latin typeface="Maersk Text"/>
                <a:ea typeface="+mn-ea"/>
                <a:cs typeface="+mn-cs"/>
              </a:rPr>
              <a:t>0.1%</a:t>
            </a:r>
            <a:r>
              <a:rPr kumimoji="0" lang="da-DK" sz="1800" b="0" i="0" u="none" strike="noStrike" kern="1200" cap="none" spc="0" normalizeH="0" baseline="0" noProof="0" dirty="0">
                <a:ln>
                  <a:noFill/>
                </a:ln>
                <a:solidFill>
                  <a:srgbClr val="141414"/>
                </a:solidFill>
                <a:effectLst/>
                <a:uLnTx/>
                <a:uFillTx/>
                <a:latin typeface="Maersk Text"/>
                <a:ea typeface="+mn-ea"/>
                <a:cs typeface="+mn-cs"/>
              </a:rPr>
              <a:t> of Total global CO2 emissions. </a:t>
            </a:r>
          </a:p>
          <a:p>
            <a:pPr marL="342900" marR="0" lvl="0" indent="-342900" algn="l" defTabSz="914400" rtl="0" eaLnBrk="1" fontAlgn="auto" latinLnBrk="0" hangingPunct="1">
              <a:lnSpc>
                <a:spcPct val="100000"/>
              </a:lnSpc>
              <a:spcBef>
                <a:spcPts val="0"/>
              </a:spcBef>
              <a:spcAft>
                <a:spcPts val="1800"/>
              </a:spcAft>
              <a:buClr>
                <a:srgbClr val="42B0D5"/>
              </a:buClr>
              <a:buSzTx/>
              <a:buFont typeface="Wingdings" panose="05000000000000000000" pitchFamily="2" charset="2"/>
              <a:buChar char="§"/>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One very large container ship consumes </a:t>
            </a:r>
            <a:r>
              <a:rPr kumimoji="0" lang="da-DK" sz="1800" b="1" i="0" u="none" strike="noStrike" kern="1200" cap="none" spc="0" normalizeH="0" baseline="0" noProof="0" dirty="0">
                <a:ln>
                  <a:noFill/>
                </a:ln>
                <a:solidFill>
                  <a:srgbClr val="141414"/>
                </a:solidFill>
                <a:effectLst/>
                <a:uLnTx/>
                <a:uFillTx/>
                <a:latin typeface="Maersk Text"/>
                <a:ea typeface="+mn-ea"/>
                <a:cs typeface="+mn-cs"/>
              </a:rPr>
              <a:t>7,000</a:t>
            </a:r>
            <a:r>
              <a:rPr kumimoji="0" lang="da-DK" sz="1800" b="0" i="0" u="none" strike="noStrike" kern="1200" cap="none" spc="0" normalizeH="0" baseline="0" noProof="0" dirty="0">
                <a:ln>
                  <a:noFill/>
                </a:ln>
                <a:solidFill>
                  <a:srgbClr val="141414"/>
                </a:solidFill>
                <a:effectLst/>
                <a:uLnTx/>
                <a:uFillTx/>
                <a:latin typeface="Maersk Text"/>
                <a:ea typeface="+mn-ea"/>
                <a:cs typeface="+mn-cs"/>
              </a:rPr>
              <a:t> ton of fuel oil on a trip from Europe to Asia and back.</a:t>
            </a:r>
          </a:p>
        </p:txBody>
      </p:sp>
      <p:sp>
        <p:nvSpPr>
          <p:cNvPr id="13" name="Title 1">
            <a:extLst>
              <a:ext uri="{FF2B5EF4-FFF2-40B4-BE49-F238E27FC236}">
                <a16:creationId xmlns:a16="http://schemas.microsoft.com/office/drawing/2014/main" id="{1B87D3A2-D82B-48D5-815C-D95B773B583A}"/>
              </a:ext>
            </a:extLst>
          </p:cNvPr>
          <p:cNvSpPr txBox="1">
            <a:spLocks/>
          </p:cNvSpPr>
          <p:nvPr/>
        </p:nvSpPr>
        <p:spPr>
          <a:xfrm>
            <a:off x="3014505" y="355102"/>
            <a:ext cx="5717513" cy="1222497"/>
          </a:xfrm>
          <a:prstGeom prst="rect">
            <a:avLst/>
          </a:prstGeom>
          <a:solidFill>
            <a:schemeClr val="tx1">
              <a:alpha val="50000"/>
            </a:schemeClr>
          </a:solidFill>
        </p:spPr>
        <p:txBody>
          <a:bodyPr vert="horz" lIns="0" tIns="0" rIns="0" bIns="0" rtlCol="0" anchor="ctr"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3600" b="1" i="0" u="none" strike="noStrike" kern="1200" cap="none" spc="0" normalizeH="0" baseline="0" noProof="0" dirty="0">
                <a:ln>
                  <a:noFill/>
                </a:ln>
                <a:solidFill>
                  <a:srgbClr val="FFFFFF"/>
                </a:solidFill>
                <a:effectLst/>
                <a:uLnTx/>
                <a:uFillTx/>
                <a:latin typeface="Maersk Headline Light"/>
                <a:ea typeface="+mj-ea"/>
                <a:cs typeface="+mj-cs"/>
              </a:rPr>
              <a:t>The climate challenge in shipping is huge</a:t>
            </a:r>
          </a:p>
        </p:txBody>
      </p:sp>
      <p:pic>
        <p:nvPicPr>
          <p:cNvPr id="1026" name="Picture 2" descr="Vehicles Container Ship Wallpaper | Maersk line, Ship, Container">
            <a:extLst>
              <a:ext uri="{FF2B5EF4-FFF2-40B4-BE49-F238E27FC236}">
                <a16:creationId xmlns:a16="http://schemas.microsoft.com/office/drawing/2014/main" id="{03319507-3A68-43F2-A0AE-453C2353E62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65211" y="1969468"/>
            <a:ext cx="5225142" cy="354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203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043789-F6E5-4AE9-A5DD-1AB78EA544E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1" imgH="420" progId="TCLayout.ActiveDocument.1">
                  <p:embed/>
                </p:oleObj>
              </mc:Choice>
              <mc:Fallback>
                <p:oleObj name="think-cell Slide" r:id="rId5" imgW="421" imgH="420" progId="TCLayout.ActiveDocument.1">
                  <p:embed/>
                  <p:pic>
                    <p:nvPicPr>
                      <p:cNvPr id="2" name="Object 1" hidden="1">
                        <a:extLst>
                          <a:ext uri="{FF2B5EF4-FFF2-40B4-BE49-F238E27FC236}">
                            <a16:creationId xmlns:a16="http://schemas.microsoft.com/office/drawing/2014/main" id="{C5043789-F6E5-4AE9-A5DD-1AB78EA544E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descr="A picture containing boat, several&#10;&#10;Description automatically generated">
            <a:extLst>
              <a:ext uri="{FF2B5EF4-FFF2-40B4-BE49-F238E27FC236}">
                <a16:creationId xmlns:a16="http://schemas.microsoft.com/office/drawing/2014/main" id="{92897849-C6CA-8445-9419-F0BCD0846A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7" name="Slide Number Placeholder 6">
            <a:extLst>
              <a:ext uri="{FF2B5EF4-FFF2-40B4-BE49-F238E27FC236}">
                <a16:creationId xmlns:a16="http://schemas.microsoft.com/office/drawing/2014/main" id="{0CEA7394-2E14-4BE7-8F57-CCEC70AA1278}"/>
              </a:ext>
            </a:extLst>
          </p:cNvPr>
          <p:cNvSpPr>
            <a:spLocks noGrp="1"/>
          </p:cNvSpPr>
          <p:nvPr>
            <p:ph type="sldNum" sz="quarter" idx="17"/>
          </p:nvPr>
        </p:nvSpPr>
        <p:spPr>
          <a:xfrm>
            <a:off x="-482311" y="7109205"/>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 b="0" i="0" u="none" strike="noStrike" kern="1200" cap="none" spc="0" normalizeH="0" baseline="0" noProof="0" dirty="0">
                <a:ln>
                  <a:noFill/>
                </a:ln>
                <a:noFill/>
                <a:effectLst/>
                <a:uLnTx/>
                <a:uFillTx/>
                <a:latin typeface="Maersk Text"/>
                <a:ea typeface="+mn-ea"/>
                <a:cs typeface="+mn-cs"/>
              </a:rPr>
              <a:t>.</a:t>
            </a:r>
          </a:p>
        </p:txBody>
      </p:sp>
      <p:sp>
        <p:nvSpPr>
          <p:cNvPr id="10" name="TextBox 9">
            <a:extLst>
              <a:ext uri="{FF2B5EF4-FFF2-40B4-BE49-F238E27FC236}">
                <a16:creationId xmlns:a16="http://schemas.microsoft.com/office/drawing/2014/main" id="{635F663E-5347-4DD2-A56A-E87336E0114F}"/>
              </a:ext>
            </a:extLst>
          </p:cNvPr>
          <p:cNvSpPr txBox="1"/>
          <p:nvPr/>
        </p:nvSpPr>
        <p:spPr>
          <a:xfrm>
            <a:off x="7741376" y="3420784"/>
            <a:ext cx="1583380" cy="2038208"/>
          </a:xfrm>
          <a:prstGeom prst="rect">
            <a:avLst/>
          </a:prstGeom>
          <a:noFill/>
        </p:spPr>
        <p:txBody>
          <a:bodyPr wrap="square" lIns="0" tIns="0" rIns="0" bIns="0" rtlCol="0" anchor="ctr">
            <a:noAutofit/>
          </a:bodyPr>
          <a:lstStyle/>
          <a:p>
            <a:pPr marL="0" marR="0" lvl="0" indent="0" algn="l" defTabSz="1219170" rtl="0" eaLnBrk="1" fontAlgn="auto" latinLnBrk="0" hangingPunct="1">
              <a:lnSpc>
                <a:spcPct val="100000"/>
              </a:lnSpc>
              <a:spcBef>
                <a:spcPts val="60"/>
              </a:spcBef>
              <a:spcAft>
                <a:spcPts val="600"/>
              </a:spcAft>
              <a:buClrTx/>
              <a:buSzTx/>
              <a:buFontTx/>
              <a:buNone/>
              <a:tabLst/>
              <a:defRPr/>
            </a:pPr>
            <a:r>
              <a:rPr kumimoji="0" lang="da-DK" sz="24000" b="0" i="0" u="none" strike="noStrike" kern="1200" cap="none" spc="10" normalizeH="0" baseline="0" noProof="0" dirty="0">
                <a:ln>
                  <a:noFill/>
                </a:ln>
                <a:solidFill>
                  <a:srgbClr val="42B0D5"/>
                </a:solidFill>
                <a:effectLst/>
                <a:uLnTx/>
                <a:uFillTx/>
                <a:latin typeface="Maersk Headline Light" pitchFamily="2" charset="77"/>
                <a:ea typeface="+mn-ea"/>
                <a:cs typeface="+mn-cs"/>
              </a:rPr>
              <a:t>0</a:t>
            </a:r>
          </a:p>
        </p:txBody>
      </p:sp>
      <p:cxnSp>
        <p:nvCxnSpPr>
          <p:cNvPr id="11" name="Straight Connector 10">
            <a:extLst>
              <a:ext uri="{FF2B5EF4-FFF2-40B4-BE49-F238E27FC236}">
                <a16:creationId xmlns:a16="http://schemas.microsoft.com/office/drawing/2014/main" id="{E0293C2B-412C-4A61-8C6A-0740FC9059D2}"/>
              </a:ext>
            </a:extLst>
          </p:cNvPr>
          <p:cNvCxnSpPr>
            <a:cxnSpLocks/>
          </p:cNvCxnSpPr>
          <p:nvPr/>
        </p:nvCxnSpPr>
        <p:spPr>
          <a:xfrm>
            <a:off x="3587451" y="3294765"/>
            <a:ext cx="4511543" cy="2527112"/>
          </a:xfrm>
          <a:prstGeom prst="line">
            <a:avLst/>
          </a:prstGeom>
          <a:ln w="69850">
            <a:solidFill>
              <a:schemeClr val="accent1"/>
            </a:solidFill>
            <a:prstDash val="sysDot"/>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14" name="Slide Number Placeholder 3">
            <a:extLst>
              <a:ext uri="{FF2B5EF4-FFF2-40B4-BE49-F238E27FC236}">
                <a16:creationId xmlns:a16="http://schemas.microsoft.com/office/drawing/2014/main" id="{FFEA9E38-A11D-4214-BFAD-40670D33C9F8}"/>
              </a:ext>
            </a:extLst>
          </p:cNvPr>
          <p:cNvSpPr txBox="1">
            <a:spLocks/>
          </p:cNvSpPr>
          <p:nvPr/>
        </p:nvSpPr>
        <p:spPr>
          <a:xfrm>
            <a:off x="-1298" y="6491485"/>
            <a:ext cx="412039" cy="1854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1000" b="0" i="0" u="none" strike="noStrike" kern="1200" cap="none" spc="0" normalizeH="0" baseline="0" noProof="0" smtClean="0">
                <a:ln>
                  <a:noFill/>
                </a:ln>
                <a:solidFill>
                  <a:srgbClr val="141414"/>
                </a:solidFill>
                <a:effectLst/>
                <a:uLnTx/>
                <a:uFillTx/>
                <a:latin typeface="Maersk Text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141414"/>
              </a:solidFill>
              <a:effectLst/>
              <a:uLnTx/>
              <a:uFillTx/>
              <a:latin typeface="Maersk Text Office"/>
              <a:ea typeface="+mn-ea"/>
              <a:cs typeface="+mn-cs"/>
            </a:endParaRPr>
          </a:p>
        </p:txBody>
      </p:sp>
      <p:sp>
        <p:nvSpPr>
          <p:cNvPr id="15" name="TextBox 14">
            <a:extLst>
              <a:ext uri="{FF2B5EF4-FFF2-40B4-BE49-F238E27FC236}">
                <a16:creationId xmlns:a16="http://schemas.microsoft.com/office/drawing/2014/main" id="{C8E25D3D-DE48-499C-8853-25A22D3B6F46}"/>
              </a:ext>
            </a:extLst>
          </p:cNvPr>
          <p:cNvSpPr txBox="1"/>
          <p:nvPr/>
        </p:nvSpPr>
        <p:spPr>
          <a:xfrm>
            <a:off x="663581" y="5872670"/>
            <a:ext cx="1606378" cy="787617"/>
          </a:xfrm>
          <a:prstGeom prst="rect">
            <a:avLst/>
          </a:prstGeom>
          <a:noFill/>
        </p:spPr>
        <p:txBody>
          <a:bodyPr wrap="square" lIns="237600" tIns="237600" rIns="237600" bIns="237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aersk Text Office"/>
                <a:ea typeface="+mn-ea"/>
                <a:cs typeface="+mn-cs"/>
              </a:rPr>
              <a:t>2008</a:t>
            </a:r>
          </a:p>
        </p:txBody>
      </p:sp>
      <p:sp>
        <p:nvSpPr>
          <p:cNvPr id="16" name="TextBox 15">
            <a:extLst>
              <a:ext uri="{FF2B5EF4-FFF2-40B4-BE49-F238E27FC236}">
                <a16:creationId xmlns:a16="http://schemas.microsoft.com/office/drawing/2014/main" id="{9FEA8E94-5772-4365-B326-EE51F0372A65}"/>
              </a:ext>
            </a:extLst>
          </p:cNvPr>
          <p:cNvSpPr txBox="1"/>
          <p:nvPr/>
        </p:nvSpPr>
        <p:spPr>
          <a:xfrm>
            <a:off x="3476357" y="1729274"/>
            <a:ext cx="1263278" cy="1292662"/>
          </a:xfrm>
          <a:prstGeom prst="rect">
            <a:avLst/>
          </a:prstGeom>
        </p:spPr>
        <p:txBody>
          <a:bodyPr wrap="square">
            <a:spAutoFit/>
          </a:bodyPr>
          <a:lstStyle>
            <a:defPPr>
              <a:defRPr lang="da-DK"/>
            </a:defPPr>
            <a:lvl1pPr lvl="0">
              <a:defRPr sz="3200" spc="10">
                <a:solidFill>
                  <a:srgbClr val="FFFFFF"/>
                </a:solidFill>
                <a:latin typeface="Zetta Serif" panose="020605030600000200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0" normalizeH="0" baseline="0" noProof="0" dirty="0">
                <a:ln>
                  <a:noFill/>
                </a:ln>
                <a:solidFill>
                  <a:srgbClr val="FFFFFF"/>
                </a:solidFill>
                <a:effectLst>
                  <a:outerShdw blurRad="38100" dist="38100" dir="2700000" algn="tl">
                    <a:srgbClr val="000000">
                      <a:alpha val="43137"/>
                    </a:srgbClr>
                  </a:outerShdw>
                </a:effectLst>
                <a:uLnTx/>
                <a:uFillTx/>
                <a:latin typeface="Maersk Headline Light"/>
                <a:ea typeface="+mn-ea"/>
                <a:cs typeface="+mn-cs"/>
              </a:rPr>
              <a:t>42.6%</a:t>
            </a:r>
            <a:r>
              <a:rPr kumimoji="0" lang="en-GB" sz="4800" b="1" i="0" u="none" strike="noStrike" kern="1200" cap="none" spc="10" normalizeH="0" baseline="0" noProof="0" dirty="0">
                <a:ln>
                  <a:noFill/>
                </a:ln>
                <a:solidFill>
                  <a:srgbClr val="FFFFFF"/>
                </a:solidFill>
                <a:effectLst>
                  <a:outerShdw blurRad="38100" dist="38100" dir="2700000" algn="tl">
                    <a:srgbClr val="000000">
                      <a:alpha val="43137"/>
                    </a:srgbClr>
                  </a:outerShdw>
                </a:effectLst>
                <a:uLnTx/>
                <a:uFillTx/>
                <a:latin typeface="Maersk Headline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10" normalizeH="0" baseline="0" noProof="0" dirty="0">
                <a:ln>
                  <a:noFill/>
                </a:ln>
                <a:solidFill>
                  <a:srgbClr val="FFFFFF"/>
                </a:solidFill>
                <a:effectLst>
                  <a:outerShdw blurRad="38100" dist="38100" dir="2700000" algn="tl">
                    <a:srgbClr val="000000">
                      <a:alpha val="43137"/>
                    </a:srgbClr>
                  </a:outerShdw>
                </a:effectLst>
                <a:uLnTx/>
                <a:uFillTx/>
                <a:latin typeface="Maersk Headline Light"/>
                <a:ea typeface="+mn-ea"/>
                <a:cs typeface="+mn-cs"/>
              </a:rPr>
              <a:t>reduction Vs 2008 per container transported</a:t>
            </a:r>
          </a:p>
        </p:txBody>
      </p:sp>
      <p:sp>
        <p:nvSpPr>
          <p:cNvPr id="17" name="TextBox 16">
            <a:extLst>
              <a:ext uri="{FF2B5EF4-FFF2-40B4-BE49-F238E27FC236}">
                <a16:creationId xmlns:a16="http://schemas.microsoft.com/office/drawing/2014/main" id="{1E058B22-57FB-40F3-B2F2-6CDA1359A81D}"/>
              </a:ext>
            </a:extLst>
          </p:cNvPr>
          <p:cNvSpPr txBox="1"/>
          <p:nvPr/>
        </p:nvSpPr>
        <p:spPr>
          <a:xfrm>
            <a:off x="4854028" y="5889294"/>
            <a:ext cx="1606378" cy="787617"/>
          </a:xfrm>
          <a:prstGeom prst="rect">
            <a:avLst/>
          </a:prstGeom>
          <a:noFill/>
        </p:spPr>
        <p:txBody>
          <a:bodyPr wrap="square" lIns="237600" tIns="237600" rIns="237600" bIns="237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aersk Text Office"/>
                <a:ea typeface="+mn-ea"/>
                <a:cs typeface="+mn-cs"/>
              </a:rPr>
              <a:t>2030</a:t>
            </a:r>
            <a:endParaRPr kumimoji="0" lang="da-DK" sz="2000" b="1" i="0" u="none" strike="noStrike" kern="1200" cap="none" spc="0" normalizeH="0" baseline="0" noProof="0" dirty="0" err="1">
              <a:ln>
                <a:noFill/>
              </a:ln>
              <a:solidFill>
                <a:srgbClr val="FFFFFF"/>
              </a:solidFill>
              <a:effectLst/>
              <a:uLnTx/>
              <a:uFillTx/>
              <a:latin typeface="Maersk Text Office"/>
              <a:ea typeface="+mn-ea"/>
              <a:cs typeface="+mn-cs"/>
            </a:endParaRPr>
          </a:p>
        </p:txBody>
      </p:sp>
      <p:sp>
        <p:nvSpPr>
          <p:cNvPr id="18" name="TextBox 17">
            <a:extLst>
              <a:ext uri="{FF2B5EF4-FFF2-40B4-BE49-F238E27FC236}">
                <a16:creationId xmlns:a16="http://schemas.microsoft.com/office/drawing/2014/main" id="{F3A38F31-57A0-4003-82FB-96A281D3B2FA}"/>
              </a:ext>
            </a:extLst>
          </p:cNvPr>
          <p:cNvSpPr txBox="1"/>
          <p:nvPr/>
        </p:nvSpPr>
        <p:spPr>
          <a:xfrm>
            <a:off x="3071880" y="5895991"/>
            <a:ext cx="1606378" cy="787617"/>
          </a:xfrm>
          <a:prstGeom prst="rect">
            <a:avLst/>
          </a:prstGeom>
          <a:noFill/>
        </p:spPr>
        <p:txBody>
          <a:bodyPr wrap="square" lIns="237600" tIns="237600" rIns="237600" bIns="237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aersk Text Office"/>
                <a:ea typeface="+mn-ea"/>
                <a:cs typeface="+mn-cs"/>
              </a:rPr>
              <a:t>2021</a:t>
            </a:r>
          </a:p>
        </p:txBody>
      </p:sp>
      <p:sp>
        <p:nvSpPr>
          <p:cNvPr id="20" name="TextBox 19">
            <a:extLst>
              <a:ext uri="{FF2B5EF4-FFF2-40B4-BE49-F238E27FC236}">
                <a16:creationId xmlns:a16="http://schemas.microsoft.com/office/drawing/2014/main" id="{373F9002-E5E7-4C02-926E-A1059712BDAA}"/>
              </a:ext>
            </a:extLst>
          </p:cNvPr>
          <p:cNvSpPr txBox="1"/>
          <p:nvPr/>
        </p:nvSpPr>
        <p:spPr>
          <a:xfrm>
            <a:off x="7854968" y="5754460"/>
            <a:ext cx="1606378" cy="972283"/>
          </a:xfrm>
          <a:prstGeom prst="rect">
            <a:avLst/>
          </a:prstGeom>
          <a:noFill/>
        </p:spPr>
        <p:txBody>
          <a:bodyPr wrap="square" lIns="237600" tIns="237600" rIns="237600" bIns="237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aersk Text Office"/>
                <a:ea typeface="+mn-ea"/>
                <a:cs typeface="+mn-cs"/>
              </a:rPr>
              <a:t>2040</a:t>
            </a:r>
            <a:endParaRPr kumimoji="0" lang="da-DK" sz="3200" b="1" i="0" u="none" strike="noStrike" kern="1200" cap="none" spc="0" normalizeH="0" baseline="0" noProof="0" dirty="0" err="1">
              <a:ln>
                <a:noFill/>
              </a:ln>
              <a:solidFill>
                <a:srgbClr val="FFFFFF"/>
              </a:solidFill>
              <a:effectLst/>
              <a:uLnTx/>
              <a:uFillTx/>
              <a:latin typeface="Maersk Text Office"/>
              <a:ea typeface="+mn-ea"/>
              <a:cs typeface="+mn-cs"/>
            </a:endParaRPr>
          </a:p>
        </p:txBody>
      </p:sp>
      <p:cxnSp>
        <p:nvCxnSpPr>
          <p:cNvPr id="21" name="Straight Connector 20">
            <a:extLst>
              <a:ext uri="{FF2B5EF4-FFF2-40B4-BE49-F238E27FC236}">
                <a16:creationId xmlns:a16="http://schemas.microsoft.com/office/drawing/2014/main" id="{D3D402DD-BF36-45A7-AE90-62659A61CF92}"/>
              </a:ext>
            </a:extLst>
          </p:cNvPr>
          <p:cNvCxnSpPr>
            <a:cxnSpLocks/>
          </p:cNvCxnSpPr>
          <p:nvPr/>
        </p:nvCxnSpPr>
        <p:spPr>
          <a:xfrm>
            <a:off x="1513767" y="2124187"/>
            <a:ext cx="2029124" cy="1144091"/>
          </a:xfrm>
          <a:prstGeom prst="line">
            <a:avLst/>
          </a:prstGeom>
          <a:ln w="69850">
            <a:solidFill>
              <a:schemeClr val="accent1"/>
            </a:solidFill>
            <a:prstDash val="solid"/>
            <a:headEnd type="oval"/>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F7CA06E-21AD-4FDC-9800-75FAE2281443}"/>
              </a:ext>
            </a:extLst>
          </p:cNvPr>
          <p:cNvSpPr txBox="1"/>
          <p:nvPr/>
        </p:nvSpPr>
        <p:spPr>
          <a:xfrm>
            <a:off x="8155886" y="4031836"/>
            <a:ext cx="1004543" cy="954107"/>
          </a:xfrm>
          <a:prstGeom prst="rect">
            <a:avLst/>
          </a:prstGeom>
        </p:spPr>
        <p:txBody>
          <a:bodyPr wrap="square">
            <a:spAutoFit/>
          </a:bodyPr>
          <a:lstStyle>
            <a:defPPr>
              <a:defRPr lang="da-DK"/>
            </a:defPPr>
            <a:lvl1pPr lvl="0">
              <a:defRPr sz="3200" spc="10">
                <a:solidFill>
                  <a:srgbClr val="FFFFFF"/>
                </a:solidFill>
                <a:latin typeface="Zetta Serif" panose="020605030600000200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0" normalizeH="0" baseline="0" noProof="0" dirty="0">
                <a:ln>
                  <a:noFill/>
                </a:ln>
                <a:solidFill>
                  <a:srgbClr val="FFFFFF"/>
                </a:solidFill>
                <a:effectLst>
                  <a:outerShdw blurRad="38100" dist="38100" dir="2700000" algn="tl">
                    <a:srgbClr val="000000">
                      <a:alpha val="43137"/>
                    </a:srgbClr>
                  </a:outerShdw>
                </a:effectLst>
                <a:uLnTx/>
                <a:uFillTx/>
                <a:latin typeface="Maersk Headline Light"/>
                <a:ea typeface="+mn-ea"/>
                <a:cs typeface="+mn-cs"/>
              </a:rPr>
              <a:t>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0" normalizeH="0" baseline="0" noProof="0" dirty="0">
                <a:ln>
                  <a:noFill/>
                </a:ln>
                <a:solidFill>
                  <a:srgbClr val="FFFFFF"/>
                </a:solidFill>
                <a:effectLst>
                  <a:outerShdw blurRad="38100" dist="38100" dir="2700000" algn="tl">
                    <a:srgbClr val="000000">
                      <a:alpha val="43137"/>
                    </a:srgbClr>
                  </a:outerShdw>
                </a:effectLst>
                <a:uLnTx/>
                <a:uFillTx/>
                <a:latin typeface="Maersk Headline Light"/>
                <a:ea typeface="+mn-ea"/>
                <a:cs typeface="+mn-cs"/>
              </a:rPr>
              <a:t>ZERO</a:t>
            </a:r>
            <a:endParaRPr kumimoji="0" lang="en-GB" sz="1200" b="1" i="0" u="none" strike="noStrike" kern="1200" cap="none" spc="10" normalizeH="0" baseline="0" noProof="0" dirty="0">
              <a:ln>
                <a:noFill/>
              </a:ln>
              <a:solidFill>
                <a:srgbClr val="FFFFFF"/>
              </a:solidFill>
              <a:effectLst>
                <a:outerShdw blurRad="38100" dist="38100" dir="2700000" algn="tl">
                  <a:srgbClr val="000000">
                    <a:alpha val="43137"/>
                  </a:srgbClr>
                </a:outerShdw>
              </a:effectLst>
              <a:uLnTx/>
              <a:uFillTx/>
              <a:latin typeface="Maersk Headline Light"/>
              <a:ea typeface="+mn-ea"/>
              <a:cs typeface="+mn-cs"/>
            </a:endParaRPr>
          </a:p>
        </p:txBody>
      </p:sp>
      <p:pic>
        <p:nvPicPr>
          <p:cNvPr id="23" name="Graphic 22" descr="Cloud">
            <a:extLst>
              <a:ext uri="{FF2B5EF4-FFF2-40B4-BE49-F238E27FC236}">
                <a16:creationId xmlns:a16="http://schemas.microsoft.com/office/drawing/2014/main" id="{5215507D-D7D1-4285-8FAD-FFFB404D3596}"/>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t="16482" b="16482"/>
          <a:stretch/>
        </p:blipFill>
        <p:spPr>
          <a:xfrm>
            <a:off x="8744745" y="5094820"/>
            <a:ext cx="1004543" cy="673406"/>
          </a:xfrm>
          <a:prstGeom prst="rect">
            <a:avLst/>
          </a:prstGeom>
        </p:spPr>
      </p:pic>
      <p:cxnSp>
        <p:nvCxnSpPr>
          <p:cNvPr id="24" name="Straight Arrow Connector 23">
            <a:extLst>
              <a:ext uri="{FF2B5EF4-FFF2-40B4-BE49-F238E27FC236}">
                <a16:creationId xmlns:a16="http://schemas.microsoft.com/office/drawing/2014/main" id="{805D1020-25BC-4501-AC13-166965202B77}"/>
              </a:ext>
            </a:extLst>
          </p:cNvPr>
          <p:cNvCxnSpPr>
            <a:cxnSpLocks/>
          </p:cNvCxnSpPr>
          <p:nvPr/>
        </p:nvCxnSpPr>
        <p:spPr>
          <a:xfrm>
            <a:off x="1098644" y="5821877"/>
            <a:ext cx="6734042" cy="125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FC41325-F984-4668-9ECB-5E1D2685ED5F}"/>
              </a:ext>
            </a:extLst>
          </p:cNvPr>
          <p:cNvSpPr/>
          <p:nvPr/>
        </p:nvSpPr>
        <p:spPr>
          <a:xfrm>
            <a:off x="3303433" y="3088097"/>
            <a:ext cx="227126" cy="229353"/>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Maersk Text Office"/>
              <a:ea typeface="+mn-ea"/>
              <a:cs typeface="+mn-cs"/>
            </a:endParaRPr>
          </a:p>
        </p:txBody>
      </p:sp>
      <p:sp>
        <p:nvSpPr>
          <p:cNvPr id="26" name="Oval 25">
            <a:extLst>
              <a:ext uri="{FF2B5EF4-FFF2-40B4-BE49-F238E27FC236}">
                <a16:creationId xmlns:a16="http://schemas.microsoft.com/office/drawing/2014/main" id="{95559371-0E02-47C8-8035-18817B9DB460}"/>
              </a:ext>
            </a:extLst>
          </p:cNvPr>
          <p:cNvSpPr/>
          <p:nvPr/>
        </p:nvSpPr>
        <p:spPr>
          <a:xfrm>
            <a:off x="3352091" y="1820619"/>
            <a:ext cx="1263278" cy="128795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Maersk Text Office"/>
              <a:ea typeface="+mn-ea"/>
              <a:cs typeface="+mn-cs"/>
            </a:endParaRPr>
          </a:p>
        </p:txBody>
      </p:sp>
      <p:cxnSp>
        <p:nvCxnSpPr>
          <p:cNvPr id="27" name="Straight Connector 26">
            <a:extLst>
              <a:ext uri="{FF2B5EF4-FFF2-40B4-BE49-F238E27FC236}">
                <a16:creationId xmlns:a16="http://schemas.microsoft.com/office/drawing/2014/main" id="{B8E694E0-4B61-43BF-83CC-BDB6FD855407}"/>
              </a:ext>
            </a:extLst>
          </p:cNvPr>
          <p:cNvCxnSpPr>
            <a:cxnSpLocks/>
          </p:cNvCxnSpPr>
          <p:nvPr/>
        </p:nvCxnSpPr>
        <p:spPr>
          <a:xfrm>
            <a:off x="1445329" y="5744687"/>
            <a:ext cx="0" cy="170523"/>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2CA0A4F-0AD8-4C0B-8179-02A9F00B0444}"/>
              </a:ext>
            </a:extLst>
          </p:cNvPr>
          <p:cNvCxnSpPr>
            <a:cxnSpLocks/>
          </p:cNvCxnSpPr>
          <p:nvPr/>
        </p:nvCxnSpPr>
        <p:spPr>
          <a:xfrm>
            <a:off x="5595362" y="5766595"/>
            <a:ext cx="0" cy="170523"/>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C8DF35-2F8A-4961-8360-DCE8598E5490}"/>
              </a:ext>
            </a:extLst>
          </p:cNvPr>
          <p:cNvCxnSpPr>
            <a:cxnSpLocks/>
          </p:cNvCxnSpPr>
          <p:nvPr/>
        </p:nvCxnSpPr>
        <p:spPr>
          <a:xfrm>
            <a:off x="3835243" y="5736615"/>
            <a:ext cx="0" cy="170523"/>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DE52C05E-D2BB-45CE-A551-740C596AD9C6}"/>
              </a:ext>
            </a:extLst>
          </p:cNvPr>
          <p:cNvSpPr txBox="1">
            <a:spLocks/>
          </p:cNvSpPr>
          <p:nvPr/>
        </p:nvSpPr>
        <p:spPr>
          <a:xfrm>
            <a:off x="258420" y="364367"/>
            <a:ext cx="11857376" cy="930275"/>
          </a:xfrm>
          <a:prstGeom prst="rect">
            <a:avLst/>
          </a:prstGeom>
          <a:solidFill>
            <a:schemeClr val="tx1">
              <a:alpha val="50000"/>
            </a:schemeClr>
          </a:solidFill>
        </p:spPr>
        <p:txBody>
          <a:bodyPr vert="horz" lIns="0" tIns="0" rIns="0" bIns="0" rtlCol="0" anchor="ctr"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aersk Headline Light"/>
                <a:ea typeface="+mj-ea"/>
                <a:cs typeface="+mj-cs"/>
              </a:rPr>
              <a:t>In 2018, we committed to Net Zero Carbon shipping by 2050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aersk Headline Light"/>
                <a:ea typeface="+mj-ea"/>
                <a:cs typeface="+mj-cs"/>
              </a:rPr>
              <a:t>This year we accelerated that by 10 years, to 2040</a:t>
            </a:r>
            <a:endParaRPr kumimoji="0" lang="da-DK" sz="3600" b="1" i="0" u="none" strike="noStrike" kern="1200" cap="none" spc="0" normalizeH="0" baseline="0" noProof="0" dirty="0">
              <a:ln>
                <a:noFill/>
              </a:ln>
              <a:solidFill>
                <a:srgbClr val="FFFFFF"/>
              </a:solidFill>
              <a:effectLst/>
              <a:uLnTx/>
              <a:uFillTx/>
              <a:latin typeface="Maersk Headline Light"/>
              <a:ea typeface="+mj-ea"/>
              <a:cs typeface="+mj-cs"/>
            </a:endParaRPr>
          </a:p>
        </p:txBody>
      </p:sp>
      <p:pic>
        <p:nvPicPr>
          <p:cNvPr id="32" name="Picture 31">
            <a:extLst>
              <a:ext uri="{FF2B5EF4-FFF2-40B4-BE49-F238E27FC236}">
                <a16:creationId xmlns:a16="http://schemas.microsoft.com/office/drawing/2014/main" id="{F0FD298C-2BF0-43D4-9B78-0B00495457E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spTree>
    <p:custDataLst>
      <p:tags r:id="rId1"/>
    </p:custDataLst>
    <p:extLst>
      <p:ext uri="{BB962C8B-B14F-4D97-AF65-F5344CB8AC3E}">
        <p14:creationId xmlns:p14="http://schemas.microsoft.com/office/powerpoint/2010/main" val="2146159091"/>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474A428D-46BD-074B-8DE7-727D354DB9FB}"/>
              </a:ext>
            </a:extLst>
          </p:cNvPr>
          <p:cNvSpPr/>
          <p:nvPr/>
        </p:nvSpPr>
        <p:spPr>
          <a:xfrm>
            <a:off x="0" y="0"/>
            <a:ext cx="12192000" cy="6858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FFFFFF"/>
                </a:solidFill>
                <a:effectLst/>
                <a:uLnTx/>
                <a:uFillTx/>
                <a:latin typeface="Maersk Text"/>
                <a:ea typeface="+mn-ea"/>
                <a:cs typeface="+mn-cs"/>
              </a:rPr>
              <a:t>*’</a:t>
            </a:r>
            <a:endParaRPr kumimoji="0" lang="en-VN" sz="2000" b="0" i="0" u="none" strike="noStrike" kern="1200" cap="none" spc="0" normalizeH="0" baseline="0" noProof="0" dirty="0" err="1">
              <a:ln>
                <a:noFill/>
              </a:ln>
              <a:solidFill>
                <a:srgbClr val="FFFFFF"/>
              </a:solidFill>
              <a:effectLst/>
              <a:uLnTx/>
              <a:uFillTx/>
              <a:latin typeface="Maersk Text"/>
              <a:ea typeface="+mn-ea"/>
              <a:cs typeface="+mn-cs"/>
            </a:endParaRPr>
          </a:p>
        </p:txBody>
      </p:sp>
      <p:sp>
        <p:nvSpPr>
          <p:cNvPr id="12" name="object 2">
            <a:extLst>
              <a:ext uri="{FF2B5EF4-FFF2-40B4-BE49-F238E27FC236}">
                <a16:creationId xmlns:a16="http://schemas.microsoft.com/office/drawing/2014/main" id="{39616498-B465-A34B-AA83-888D9175E86D}"/>
              </a:ext>
            </a:extLst>
          </p:cNvPr>
          <p:cNvSpPr txBox="1"/>
          <p:nvPr/>
        </p:nvSpPr>
        <p:spPr>
          <a:xfrm>
            <a:off x="500063" y="500063"/>
            <a:ext cx="7733751" cy="50526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200" b="0" i="0" u="none" strike="noStrike" kern="1200" cap="none" spc="-10" normalizeH="0" baseline="0" noProof="0" dirty="0">
                <a:ln>
                  <a:noFill/>
                </a:ln>
                <a:solidFill>
                  <a:srgbClr val="002C55"/>
                </a:solidFill>
                <a:effectLst/>
                <a:uLnTx/>
                <a:uFillTx/>
                <a:latin typeface="Maersk Headline Light"/>
                <a:ea typeface="+mn-ea"/>
                <a:cs typeface="MaerskHeadline-Light"/>
              </a:rPr>
              <a:t>Roadmap</a:t>
            </a:r>
            <a:r>
              <a:rPr kumimoji="0" sz="3200" b="0" i="0" u="none" strike="noStrike" kern="1200" cap="none" spc="-5" normalizeH="0" baseline="0" noProof="0" dirty="0">
                <a:ln>
                  <a:noFill/>
                </a:ln>
                <a:solidFill>
                  <a:srgbClr val="002C55"/>
                </a:solidFill>
                <a:effectLst/>
                <a:uLnTx/>
                <a:uFillTx/>
                <a:latin typeface="Maersk Headline Light"/>
                <a:ea typeface="+mn-ea"/>
                <a:cs typeface="MaerskHeadline-Light"/>
              </a:rPr>
              <a:t> </a:t>
            </a:r>
            <a:r>
              <a:rPr kumimoji="0" sz="2800" b="0" i="0" u="none" strike="noStrike" kern="1200" cap="none" spc="-15" normalizeH="0" baseline="0" noProof="0" dirty="0">
                <a:ln>
                  <a:noFill/>
                </a:ln>
                <a:solidFill>
                  <a:srgbClr val="002C55"/>
                </a:solidFill>
                <a:effectLst/>
                <a:uLnTx/>
                <a:uFillTx/>
                <a:latin typeface="Maersk Headline Light"/>
                <a:ea typeface="+mn-ea"/>
                <a:cs typeface="MaerskHeadline-Light"/>
              </a:rPr>
              <a:t>to</a:t>
            </a:r>
            <a:r>
              <a:rPr kumimoji="0" sz="3200" b="0" i="0" u="none" strike="noStrike" kern="1200" cap="none" spc="-5" normalizeH="0" baseline="0" noProof="0" dirty="0">
                <a:ln>
                  <a:noFill/>
                </a:ln>
                <a:solidFill>
                  <a:srgbClr val="002C55"/>
                </a:solidFill>
                <a:effectLst/>
                <a:uLnTx/>
                <a:uFillTx/>
                <a:latin typeface="Maersk Headline Light"/>
                <a:ea typeface="+mn-ea"/>
                <a:cs typeface="MaerskHeadline-Light"/>
              </a:rPr>
              <a:t> deliver net </a:t>
            </a:r>
            <a:r>
              <a:rPr kumimoji="0" sz="3200" b="0" i="0" u="none" strike="noStrike" kern="1200" cap="none" spc="-20" normalizeH="0" baseline="0" noProof="0" dirty="0">
                <a:ln>
                  <a:noFill/>
                </a:ln>
                <a:solidFill>
                  <a:srgbClr val="002C55"/>
                </a:solidFill>
                <a:effectLst/>
                <a:uLnTx/>
                <a:uFillTx/>
                <a:latin typeface="Maersk Headline Light"/>
                <a:ea typeface="+mn-ea"/>
                <a:cs typeface="MaerskHeadline-Light"/>
              </a:rPr>
              <a:t>zero</a:t>
            </a:r>
            <a:r>
              <a:rPr kumimoji="0" sz="3200" b="0" i="0" u="none" strike="noStrike" kern="1200" cap="none" spc="0" normalizeH="0" baseline="0" noProof="0" dirty="0">
                <a:ln>
                  <a:noFill/>
                </a:ln>
                <a:solidFill>
                  <a:srgbClr val="002C55"/>
                </a:solidFill>
                <a:effectLst/>
                <a:uLnTx/>
                <a:uFillTx/>
                <a:latin typeface="Maersk Headline Light"/>
                <a:ea typeface="+mn-ea"/>
                <a:cs typeface="MaerskHeadline-Light"/>
              </a:rPr>
              <a:t> </a:t>
            </a:r>
            <a:r>
              <a:rPr kumimoji="0" sz="3200" b="0" i="0" u="none" strike="noStrike" kern="1200" cap="none" spc="-10" normalizeH="0" baseline="0" noProof="0" dirty="0">
                <a:ln>
                  <a:noFill/>
                </a:ln>
                <a:solidFill>
                  <a:srgbClr val="002C55"/>
                </a:solidFill>
                <a:effectLst/>
                <a:uLnTx/>
                <a:uFillTx/>
                <a:latin typeface="Maersk Headline Light"/>
                <a:ea typeface="+mn-ea"/>
                <a:cs typeface="MaerskHeadline-Light"/>
              </a:rPr>
              <a:t>by</a:t>
            </a:r>
            <a:r>
              <a:rPr kumimoji="0" sz="3200" b="0" i="0" u="none" strike="noStrike" kern="1200" cap="none" spc="-5" normalizeH="0" baseline="0" noProof="0" dirty="0">
                <a:ln>
                  <a:noFill/>
                </a:ln>
                <a:solidFill>
                  <a:srgbClr val="002C55"/>
                </a:solidFill>
                <a:effectLst/>
                <a:uLnTx/>
                <a:uFillTx/>
                <a:latin typeface="Maersk Headline Light"/>
                <a:ea typeface="+mn-ea"/>
                <a:cs typeface="MaerskHeadline-Light"/>
              </a:rPr>
              <a:t> </a:t>
            </a:r>
            <a:r>
              <a:rPr kumimoji="0" sz="3200" b="0" i="0" u="none" strike="noStrike" kern="1200" cap="none" spc="0" normalizeH="0" baseline="0" noProof="0" dirty="0">
                <a:ln>
                  <a:noFill/>
                </a:ln>
                <a:solidFill>
                  <a:srgbClr val="002C55"/>
                </a:solidFill>
                <a:effectLst/>
                <a:uLnTx/>
                <a:uFillTx/>
                <a:latin typeface="Maersk Headline Light"/>
                <a:ea typeface="+mn-ea"/>
                <a:cs typeface="MaerskHeadline-Light"/>
              </a:rPr>
              <a:t>2040</a:t>
            </a:r>
            <a:endParaRPr kumimoji="0" sz="3200" b="0" i="0" u="none" strike="noStrike" kern="1200" cap="none" spc="0" normalizeH="0" baseline="0" noProof="0" dirty="0">
              <a:ln>
                <a:noFill/>
              </a:ln>
              <a:solidFill>
                <a:srgbClr val="141414"/>
              </a:solidFill>
              <a:effectLst/>
              <a:uLnTx/>
              <a:uFillTx/>
              <a:latin typeface="Maersk Headline Light"/>
              <a:ea typeface="+mn-ea"/>
              <a:cs typeface="MaerskHeadline-Light"/>
            </a:endParaRPr>
          </a:p>
        </p:txBody>
      </p:sp>
      <p:sp>
        <p:nvSpPr>
          <p:cNvPr id="38" name="object 352">
            <a:extLst>
              <a:ext uri="{FF2B5EF4-FFF2-40B4-BE49-F238E27FC236}">
                <a16:creationId xmlns:a16="http://schemas.microsoft.com/office/drawing/2014/main" id="{D5E52B0F-8822-5649-9FE0-D5EA307DD512}"/>
              </a:ext>
            </a:extLst>
          </p:cNvPr>
          <p:cNvSpPr txBox="1"/>
          <p:nvPr/>
        </p:nvSpPr>
        <p:spPr>
          <a:xfrm>
            <a:off x="820822" y="4402712"/>
            <a:ext cx="3089697" cy="1608902"/>
          </a:xfrm>
          <a:prstGeom prst="rect">
            <a:avLst/>
          </a:prstGeom>
        </p:spPr>
        <p:txBody>
          <a:bodyPr vert="horz" wrap="square" lIns="0" tIns="20320" rIns="0" bIns="0" rtlCol="0">
            <a:spAutoFit/>
          </a:bodyPr>
          <a:lstStyle/>
          <a:p>
            <a:pPr marL="12700" marR="68580" lvl="0" indent="0" algn="l" defTabSz="914400" rtl="0" eaLnBrk="1" fontAlgn="auto" latinLnBrk="0" hangingPunct="1">
              <a:lnSpc>
                <a:spcPts val="1300"/>
              </a:lnSpc>
              <a:spcBef>
                <a:spcPts val="160"/>
              </a:spcBef>
              <a:spcAft>
                <a:spcPts val="0"/>
              </a:spcAft>
              <a:buClrTx/>
              <a:buSzTx/>
              <a:buFontTx/>
              <a:buNone/>
              <a:tabLst/>
              <a:defRPr/>
            </a:pPr>
            <a:r>
              <a:rPr kumimoji="0" sz="1100" b="1" i="0" u="none" strike="noStrike" kern="1200" cap="none" spc="0" normalizeH="0" baseline="0" noProof="0" dirty="0">
                <a:ln>
                  <a:noFill/>
                </a:ln>
                <a:solidFill>
                  <a:srgbClr val="002C55"/>
                </a:solidFill>
                <a:effectLst/>
                <a:uLnTx/>
                <a:uFillTx/>
                <a:latin typeface="Maersk Text"/>
                <a:ea typeface="+mn-ea"/>
                <a:cs typeface="Maersk Text"/>
              </a:rPr>
              <a:t>2030: </a:t>
            </a:r>
            <a:r>
              <a:rPr kumimoji="0" sz="1100" b="1" i="0" u="none" strike="noStrike" kern="1200" cap="none" spc="-5" normalizeH="0" baseline="0" noProof="0" dirty="0">
                <a:ln>
                  <a:noFill/>
                </a:ln>
                <a:solidFill>
                  <a:srgbClr val="002C55"/>
                </a:solidFill>
                <a:effectLst/>
                <a:uLnTx/>
                <a:uFillTx/>
                <a:latin typeface="Maersk Text"/>
                <a:ea typeface="+mn-ea"/>
                <a:cs typeface="Maersk Text"/>
              </a:rPr>
              <a:t>Industry-leading </a:t>
            </a:r>
            <a:br>
              <a:rPr kumimoji="0" lang="en-US" sz="1100" b="1" i="0" u="none" strike="noStrike" kern="1200" cap="none" spc="-5" normalizeH="0" baseline="0" noProof="0" dirty="0">
                <a:ln>
                  <a:noFill/>
                </a:ln>
                <a:solidFill>
                  <a:srgbClr val="002C55"/>
                </a:solidFill>
                <a:effectLst/>
                <a:uLnTx/>
                <a:uFillTx/>
                <a:latin typeface="Maersk Text"/>
                <a:ea typeface="+mn-ea"/>
                <a:cs typeface="Maersk Text"/>
              </a:rPr>
            </a:br>
            <a:r>
              <a:rPr kumimoji="0" sz="1100" b="1" i="0" u="none" strike="noStrike" kern="1200" cap="none" spc="0" normalizeH="0" baseline="0" noProof="0" dirty="0">
                <a:ln>
                  <a:noFill/>
                </a:ln>
                <a:solidFill>
                  <a:srgbClr val="002C55"/>
                </a:solidFill>
                <a:effectLst/>
                <a:uLnTx/>
                <a:uFillTx/>
                <a:latin typeface="Maersk Text"/>
                <a:ea typeface="+mn-ea"/>
                <a:cs typeface="Maersk Text"/>
              </a:rPr>
              <a:t>g</a:t>
            </a:r>
            <a:r>
              <a:rPr kumimoji="0" sz="1100" b="1" i="0" u="none" strike="noStrike" kern="1200" cap="none" spc="-15" normalizeH="0" baseline="0" noProof="0" dirty="0">
                <a:ln>
                  <a:noFill/>
                </a:ln>
                <a:solidFill>
                  <a:srgbClr val="002C55"/>
                </a:solidFill>
                <a:effectLst/>
                <a:uLnTx/>
                <a:uFillTx/>
                <a:latin typeface="Maersk Text"/>
                <a:ea typeface="+mn-ea"/>
                <a:cs typeface="Maersk Text"/>
              </a:rPr>
              <a:t>r</a:t>
            </a:r>
            <a:r>
              <a:rPr kumimoji="0" sz="1100" b="1" i="0" u="none" strike="noStrike" kern="1200" cap="none" spc="0" normalizeH="0" baseline="0" noProof="0" dirty="0">
                <a:ln>
                  <a:noFill/>
                </a:ln>
                <a:solidFill>
                  <a:srgbClr val="002C55"/>
                </a:solidFill>
                <a:effectLst/>
                <a:uLnTx/>
                <a:uFillTx/>
                <a:latin typeface="Maersk Text"/>
                <a:ea typeface="+mn-ea"/>
                <a:cs typeface="Maersk Text"/>
              </a:rPr>
              <a:t>een</a:t>
            </a:r>
            <a:r>
              <a:rPr kumimoji="0" sz="1100" b="1" i="0" u="none" strike="noStrike" kern="1200" cap="none" spc="-5" normalizeH="0" baseline="0" noProof="0" dirty="0">
                <a:ln>
                  <a:noFill/>
                </a:ln>
                <a:solidFill>
                  <a:srgbClr val="002C55"/>
                </a:solidFill>
                <a:effectLst/>
                <a:uLnTx/>
                <a:uFillTx/>
                <a:latin typeface="Maersk Text"/>
                <a:ea typeface="+mn-ea"/>
                <a:cs typeface="Maersk Text"/>
              </a:rPr>
              <a:t> </a:t>
            </a:r>
            <a:r>
              <a:rPr kumimoji="0" sz="1100" b="1" i="0" u="none" strike="noStrike" kern="1200" cap="none" spc="0" normalizeH="0" baseline="0" noProof="0" dirty="0">
                <a:ln>
                  <a:noFill/>
                </a:ln>
                <a:solidFill>
                  <a:srgbClr val="002C55"/>
                </a:solidFill>
                <a:effectLst/>
                <a:uLnTx/>
                <a:uFillTx/>
                <a:latin typeface="Maersk Text"/>
                <a:ea typeface="+mn-ea"/>
                <a:cs typeface="Maersk Text"/>
              </a:rPr>
              <a:t>cus</a:t>
            </a:r>
            <a:r>
              <a:rPr kumimoji="0" sz="1100" b="1" i="0" u="none" strike="noStrike" kern="1200" cap="none" spc="-10" normalizeH="0" baseline="0" noProof="0" dirty="0">
                <a:ln>
                  <a:noFill/>
                </a:ln>
                <a:solidFill>
                  <a:srgbClr val="002C55"/>
                </a:solidFill>
                <a:effectLst/>
                <a:uLnTx/>
                <a:uFillTx/>
                <a:latin typeface="Maersk Text"/>
                <a:ea typeface="+mn-ea"/>
                <a:cs typeface="Maersk Text"/>
              </a:rPr>
              <a:t>t</a:t>
            </a:r>
            <a:r>
              <a:rPr kumimoji="0" sz="1100" b="1" i="0" u="none" strike="noStrike" kern="1200" cap="none" spc="0" normalizeH="0" baseline="0" noProof="0" dirty="0">
                <a:ln>
                  <a:noFill/>
                </a:ln>
                <a:solidFill>
                  <a:srgbClr val="002C55"/>
                </a:solidFill>
                <a:effectLst/>
                <a:uLnTx/>
                <a:uFillTx/>
                <a:latin typeface="Maersk Text"/>
                <a:ea typeface="+mn-ea"/>
                <a:cs typeface="Maersk Text"/>
              </a:rPr>
              <a:t>omer</a:t>
            </a:r>
            <a:r>
              <a:rPr kumimoji="0" sz="1100" b="1" i="0" u="none" strike="noStrike" kern="1200" cap="none" spc="-45" normalizeH="0" baseline="0" noProof="0" dirty="0">
                <a:ln>
                  <a:noFill/>
                </a:ln>
                <a:solidFill>
                  <a:srgbClr val="002C55"/>
                </a:solidFill>
                <a:effectLst/>
                <a:uLnTx/>
                <a:uFillTx/>
                <a:latin typeface="Maersk Text"/>
                <a:ea typeface="+mn-ea"/>
                <a:cs typeface="Maersk Text"/>
              </a:rPr>
              <a:t> </a:t>
            </a:r>
            <a:r>
              <a:rPr kumimoji="0" sz="1100" b="1" i="0" u="none" strike="noStrike" kern="1200" cap="none" spc="-10" normalizeH="0" baseline="0" noProof="0" dirty="0">
                <a:ln>
                  <a:noFill/>
                </a:ln>
                <a:solidFill>
                  <a:srgbClr val="002C55"/>
                </a:solidFill>
                <a:effectLst/>
                <a:uLnTx/>
                <a:uFillTx/>
                <a:latin typeface="Maersk Text"/>
                <a:ea typeface="+mn-ea"/>
                <a:cs typeface="Maersk Text"/>
              </a:rPr>
              <a:t>o</a:t>
            </a:r>
            <a:r>
              <a:rPr kumimoji="0" sz="1100" b="1" i="0" u="none" strike="noStrike" kern="1200" cap="none" spc="0" normalizeH="0" baseline="0" noProof="0" dirty="0">
                <a:ln>
                  <a:noFill/>
                </a:ln>
                <a:solidFill>
                  <a:srgbClr val="002C55"/>
                </a:solidFill>
                <a:effectLst/>
                <a:uLnTx/>
                <a:uFillTx/>
                <a:latin typeface="Maersk Text"/>
                <a:ea typeface="+mn-ea"/>
                <a:cs typeface="Maersk Text"/>
              </a:rPr>
              <a:t>f</a:t>
            </a:r>
            <a:r>
              <a:rPr kumimoji="0" sz="1100" b="1" i="0" u="none" strike="noStrike" kern="1200" cap="none" spc="-15" normalizeH="0" baseline="0" noProof="0" dirty="0">
                <a:ln>
                  <a:noFill/>
                </a:ln>
                <a:solidFill>
                  <a:srgbClr val="002C55"/>
                </a:solidFill>
                <a:effectLst/>
                <a:uLnTx/>
                <a:uFillTx/>
                <a:latin typeface="Maersk Text"/>
                <a:ea typeface="+mn-ea"/>
                <a:cs typeface="Maersk Text"/>
              </a:rPr>
              <a:t>f</a:t>
            </a:r>
            <a:r>
              <a:rPr kumimoji="0" sz="1100" b="1" i="0" u="none" strike="noStrike" kern="1200" cap="none" spc="0" normalizeH="0" baseline="0" noProof="0" dirty="0">
                <a:ln>
                  <a:noFill/>
                </a:ln>
                <a:solidFill>
                  <a:srgbClr val="002C55"/>
                </a:solidFill>
                <a:effectLst/>
                <a:uLnTx/>
                <a:uFillTx/>
                <a:latin typeface="Maersk Text"/>
                <a:ea typeface="+mn-ea"/>
                <a:cs typeface="Maersk Text"/>
              </a:rPr>
              <a:t>erin</a:t>
            </a:r>
            <a:r>
              <a:rPr kumimoji="0" sz="1100" b="1" i="0" u="none" strike="noStrike" kern="1200" cap="none" spc="-10" normalizeH="0" baseline="0" noProof="0" dirty="0">
                <a:ln>
                  <a:noFill/>
                </a:ln>
                <a:solidFill>
                  <a:srgbClr val="002C55"/>
                </a:solidFill>
                <a:effectLst/>
                <a:uLnTx/>
                <a:uFillTx/>
                <a:latin typeface="Maersk Text"/>
                <a:ea typeface="+mn-ea"/>
                <a:cs typeface="Maersk Text"/>
              </a:rPr>
              <a:t>g</a:t>
            </a:r>
            <a:r>
              <a:rPr kumimoji="0" sz="1100" b="1" i="0" u="none" strike="noStrike" kern="1200" cap="none" spc="0" normalizeH="0" baseline="0" noProof="0" dirty="0">
                <a:ln>
                  <a:noFill/>
                </a:ln>
                <a:solidFill>
                  <a:srgbClr val="002C55"/>
                </a:solidFill>
                <a:effectLst/>
                <a:uLnTx/>
                <a:uFillTx/>
                <a:latin typeface="Maersk Text"/>
                <a:ea typeface="+mn-ea"/>
                <a:cs typeface="Maersk Text"/>
              </a:rPr>
              <a:t>s</a:t>
            </a:r>
            <a:endParaRPr kumimoji="0" sz="1100" b="0" i="0" u="none" strike="noStrike" kern="1200" cap="none" spc="0" normalizeH="0" baseline="0" noProof="0" dirty="0">
              <a:ln>
                <a:noFill/>
              </a:ln>
              <a:solidFill>
                <a:srgbClr val="141414"/>
              </a:solidFill>
              <a:effectLst/>
              <a:uLnTx/>
              <a:uFillTx/>
              <a:latin typeface="Maersk Text"/>
              <a:ea typeface="+mn-ea"/>
              <a:cs typeface="Maersk Text"/>
            </a:endParaRPr>
          </a:p>
          <a:p>
            <a:pPr marL="120650" marR="109220" lvl="0" indent="-108585" algn="l" defTabSz="914400" rtl="0" eaLnBrk="1" fontAlgn="auto" latinLnBrk="0" hangingPunct="1">
              <a:lnSpc>
                <a:spcPct val="114599"/>
              </a:lnSpc>
              <a:spcBef>
                <a:spcPts val="465"/>
              </a:spcBef>
              <a:spcAft>
                <a:spcPts val="0"/>
              </a:spcAft>
              <a:buClr>
                <a:srgbClr val="97CB59"/>
              </a:buClr>
              <a:buSzTx/>
              <a:buFontTx/>
              <a:buChar char="•"/>
              <a:tabLst>
                <a:tab pos="121285" algn="l"/>
              </a:tabLst>
              <a:defRPr/>
            </a:pP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Ocean:</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lang="da-DK" sz="1000" b="0" i="0" u="none" strike="noStrike" kern="1200" cap="none" spc="-15" normalizeH="0" baseline="0" noProof="0" dirty="0">
                <a:ln>
                  <a:noFill/>
                </a:ln>
                <a:solidFill>
                  <a:srgbClr val="002C55"/>
                </a:solidFill>
                <a:effectLst/>
                <a:uLnTx/>
                <a:uFillTx/>
                <a:latin typeface="MaerskText-Light"/>
                <a:ea typeface="+mn-ea"/>
                <a:cs typeface="MaerskText-Light"/>
              </a:rPr>
              <a:t>25</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of</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cargo</a:t>
            </a:r>
            <a:r>
              <a:rPr kumimoji="0" sz="1000" b="0" i="0" u="none" strike="noStrike" kern="1200" cap="none" spc="-3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transported </a:t>
            </a:r>
            <a:r>
              <a:rPr kumimoji="0" sz="1000" b="0" i="0" u="none" strike="noStrike" kern="1200" cap="none" spc="-19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with</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green</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fuels</a:t>
            </a:r>
            <a:endParaRPr kumimoji="0" sz="1000" b="0" i="0" u="none" strike="noStrike" kern="1200" cap="none" spc="0" normalizeH="0" baseline="0" noProof="0" dirty="0">
              <a:ln>
                <a:noFill/>
              </a:ln>
              <a:solidFill>
                <a:srgbClr val="141414"/>
              </a:solidFill>
              <a:effectLst/>
              <a:uLnTx/>
              <a:uFillTx/>
              <a:latin typeface="MaerskText-Light"/>
              <a:ea typeface="+mn-ea"/>
              <a:cs typeface="MaerskText-Light"/>
            </a:endParaRPr>
          </a:p>
          <a:p>
            <a:pPr marL="120650" marR="50165"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Air:</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min.</a:t>
            </a:r>
            <a:r>
              <a:rPr kumimoji="0" sz="1000" b="0" i="0" u="none" strike="noStrike" kern="1200" cap="none" spc="-4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30%</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of</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cargo</a:t>
            </a:r>
            <a:r>
              <a:rPr kumimoji="0" sz="1000" b="0" i="0" u="none" strike="noStrike" kern="1200" cap="none" spc="-3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transported </a:t>
            </a:r>
            <a:r>
              <a:rPr kumimoji="0" sz="1000" b="0" i="0" u="none" strike="noStrike" kern="1200" cap="none" spc="-19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with</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green</a:t>
            </a:r>
            <a:r>
              <a:rPr kumimoji="0" lang="en-US"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fuels</a:t>
            </a:r>
            <a:endParaRPr kumimoji="0" sz="1000" b="0" i="0" u="none" strike="noStrike" kern="1200" cap="none" spc="0" normalizeH="0" baseline="0" noProof="0" dirty="0">
              <a:ln>
                <a:noFill/>
              </a:ln>
              <a:solidFill>
                <a:srgbClr val="141414"/>
              </a:solidFill>
              <a:effectLst/>
              <a:uLnTx/>
              <a:uFillTx/>
              <a:latin typeface="MaerskText-Light"/>
              <a:ea typeface="+mn-ea"/>
              <a:cs typeface="MaerskText-Light"/>
            </a:endParaRPr>
          </a:p>
          <a:p>
            <a:pPr marL="120650" marR="5080"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Contract logistics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and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cold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chain: </a:t>
            </a:r>
            <a:r>
              <a:rPr kumimoji="0" sz="1000" b="0" i="0" u="none" strike="noStrike" kern="1200" cap="none" spc="0" normalizeH="0" baseline="0" noProof="0" dirty="0" err="1">
                <a:ln>
                  <a:noFill/>
                </a:ln>
                <a:solidFill>
                  <a:srgbClr val="002C55"/>
                </a:solidFill>
                <a:effectLst/>
                <a:uLnTx/>
                <a:uFillTx/>
                <a:latin typeface="MaerskText-Light"/>
                <a:ea typeface="+mn-ea"/>
                <a:cs typeface="MaerskText-Light"/>
              </a:rPr>
              <a:t>MIn.</a:t>
            </a:r>
            <a:r>
              <a:rPr kumimoji="0" sz="1000" b="0" i="0" u="none" strike="noStrike" kern="1200" cap="none" spc="-4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90%</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green</a:t>
            </a:r>
            <a:r>
              <a:rPr kumimoji="0" sz="1000" b="0" i="0" u="none" strike="noStrike" kern="1200" cap="none" spc="-2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operations</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(scope</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1 </a:t>
            </a:r>
            <a:r>
              <a:rPr kumimoji="0" sz="1000" b="0" i="0" u="none" strike="noStrike" kern="1200" cap="none" spc="-19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and</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2)</a:t>
            </a:r>
            <a:endParaRPr kumimoji="0" lang="da-DK" sz="1000" b="0" i="0" u="none" strike="noStrike" kern="1200" cap="none" spc="0" normalizeH="0" baseline="0" noProof="0" dirty="0">
              <a:ln>
                <a:noFill/>
              </a:ln>
              <a:solidFill>
                <a:srgbClr val="002C55"/>
              </a:solidFill>
              <a:effectLst/>
              <a:uLnTx/>
              <a:uFillTx/>
              <a:latin typeface="MaerskText-Light"/>
              <a:ea typeface="+mn-ea"/>
              <a:cs typeface="MaerskText-Light"/>
            </a:endParaRPr>
          </a:p>
          <a:p>
            <a:pPr marL="120650" marR="5080"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Inland transportation: Industry leading green offering (targets to be set in 2022)</a:t>
            </a:r>
            <a:endParaRPr kumimoji="0" lang="da-DK" sz="1000" b="0" i="0" u="none" strike="noStrike" kern="1200" cap="none" spc="0" normalizeH="0" baseline="0" noProof="0" dirty="0">
              <a:ln>
                <a:noFill/>
              </a:ln>
              <a:solidFill>
                <a:srgbClr val="002C55"/>
              </a:solidFill>
              <a:effectLst/>
              <a:uLnTx/>
              <a:uFillTx/>
              <a:latin typeface="MaerskText-Light"/>
              <a:ea typeface="+mn-ea"/>
              <a:cs typeface="MaerskText-Light"/>
            </a:endParaRPr>
          </a:p>
          <a:p>
            <a:pPr marL="120650" marR="5080"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endParaRPr kumimoji="0" lang="en-US" sz="800" b="0" i="0" u="none" strike="noStrike" kern="1200" cap="none" spc="0" normalizeH="0" baseline="0" noProof="0" dirty="0">
              <a:ln>
                <a:noFill/>
              </a:ln>
              <a:solidFill>
                <a:srgbClr val="141414"/>
              </a:solidFill>
              <a:effectLst/>
              <a:uLnTx/>
              <a:uFillTx/>
              <a:latin typeface="MaerskText-Light"/>
              <a:ea typeface="+mn-ea"/>
              <a:cs typeface="MaerskText-Light"/>
            </a:endParaRPr>
          </a:p>
        </p:txBody>
      </p:sp>
      <p:sp>
        <p:nvSpPr>
          <p:cNvPr id="39" name="object 353">
            <a:extLst>
              <a:ext uri="{FF2B5EF4-FFF2-40B4-BE49-F238E27FC236}">
                <a16:creationId xmlns:a16="http://schemas.microsoft.com/office/drawing/2014/main" id="{420D5106-5733-6B42-8DAC-0513B8A33249}"/>
              </a:ext>
            </a:extLst>
          </p:cNvPr>
          <p:cNvSpPr/>
          <p:nvPr/>
        </p:nvSpPr>
        <p:spPr>
          <a:xfrm>
            <a:off x="8899108" y="4288378"/>
            <a:ext cx="321523" cy="472442"/>
          </a:xfrm>
          <a:custGeom>
            <a:avLst/>
            <a:gdLst/>
            <a:ahLst/>
            <a:cxnLst/>
            <a:rect l="l" t="t" r="r" b="b"/>
            <a:pathLst>
              <a:path w="373379" h="548639">
                <a:moveTo>
                  <a:pt x="186690" y="0"/>
                </a:moveTo>
                <a:lnTo>
                  <a:pt x="145166" y="1806"/>
                </a:lnTo>
                <a:lnTo>
                  <a:pt x="79022" y="19812"/>
                </a:lnTo>
                <a:lnTo>
                  <a:pt x="33950" y="64911"/>
                </a:lnTo>
                <a:lnTo>
                  <a:pt x="18767" y="100584"/>
                </a:lnTo>
                <a:lnTo>
                  <a:pt x="8194" y="146586"/>
                </a:lnTo>
                <a:lnTo>
                  <a:pt x="2012" y="204103"/>
                </a:lnTo>
                <a:lnTo>
                  <a:pt x="0" y="274320"/>
                </a:lnTo>
                <a:lnTo>
                  <a:pt x="2552" y="350208"/>
                </a:lnTo>
                <a:lnTo>
                  <a:pt x="10417" y="411372"/>
                </a:lnTo>
                <a:lnTo>
                  <a:pt x="23909" y="459231"/>
                </a:lnTo>
                <a:lnTo>
                  <a:pt x="43338" y="495204"/>
                </a:lnTo>
                <a:lnTo>
                  <a:pt x="101262" y="537174"/>
                </a:lnTo>
                <a:lnTo>
                  <a:pt x="140382" y="546010"/>
                </a:lnTo>
                <a:lnTo>
                  <a:pt x="186690" y="548640"/>
                </a:lnTo>
                <a:lnTo>
                  <a:pt x="232997" y="546041"/>
                </a:lnTo>
                <a:lnTo>
                  <a:pt x="272117" y="537281"/>
                </a:lnTo>
                <a:lnTo>
                  <a:pt x="304360" y="520913"/>
                </a:lnTo>
                <a:lnTo>
                  <a:pt x="317918" y="507492"/>
                </a:lnTo>
                <a:lnTo>
                  <a:pt x="186690" y="507492"/>
                </a:lnTo>
                <a:lnTo>
                  <a:pt x="145926" y="505252"/>
                </a:lnTo>
                <a:lnTo>
                  <a:pt x="86779" y="479780"/>
                </a:lnTo>
                <a:lnTo>
                  <a:pt x="54184" y="409520"/>
                </a:lnTo>
                <a:lnTo>
                  <a:pt x="46610" y="351297"/>
                </a:lnTo>
                <a:lnTo>
                  <a:pt x="44196" y="274320"/>
                </a:lnTo>
                <a:lnTo>
                  <a:pt x="46610" y="195183"/>
                </a:lnTo>
                <a:lnTo>
                  <a:pt x="54184" y="136120"/>
                </a:lnTo>
                <a:lnTo>
                  <a:pt x="67409" y="94252"/>
                </a:lnTo>
                <a:lnTo>
                  <a:pt x="112787" y="50585"/>
                </a:lnTo>
                <a:lnTo>
                  <a:pt x="186690" y="41148"/>
                </a:lnTo>
                <a:lnTo>
                  <a:pt x="321699" y="41148"/>
                </a:lnTo>
                <a:lnTo>
                  <a:pt x="319418" y="38131"/>
                </a:lnTo>
                <a:lnTo>
                  <a:pt x="294357" y="19642"/>
                </a:lnTo>
                <a:lnTo>
                  <a:pt x="264029" y="7927"/>
                </a:lnTo>
                <a:lnTo>
                  <a:pt x="228213" y="1781"/>
                </a:lnTo>
                <a:lnTo>
                  <a:pt x="186690" y="0"/>
                </a:lnTo>
                <a:close/>
              </a:path>
              <a:path w="373379" h="548639">
                <a:moveTo>
                  <a:pt x="321699" y="41148"/>
                </a:moveTo>
                <a:lnTo>
                  <a:pt x="186690" y="41148"/>
                </a:lnTo>
                <a:lnTo>
                  <a:pt x="227213" y="43067"/>
                </a:lnTo>
                <a:lnTo>
                  <a:pt x="260259" y="50718"/>
                </a:lnTo>
                <a:lnTo>
                  <a:pt x="305730" y="94572"/>
                </a:lnTo>
                <a:lnTo>
                  <a:pt x="319062" y="136453"/>
                </a:lnTo>
                <a:lnTo>
                  <a:pt x="326729" y="195423"/>
                </a:lnTo>
                <a:lnTo>
                  <a:pt x="329184" y="274320"/>
                </a:lnTo>
                <a:lnTo>
                  <a:pt x="326756" y="350208"/>
                </a:lnTo>
                <a:lnTo>
                  <a:pt x="319062" y="409187"/>
                </a:lnTo>
                <a:lnTo>
                  <a:pt x="305730" y="451188"/>
                </a:lnTo>
                <a:lnTo>
                  <a:pt x="260259" y="496721"/>
                </a:lnTo>
                <a:lnTo>
                  <a:pt x="186690" y="507492"/>
                </a:lnTo>
                <a:lnTo>
                  <a:pt x="317918" y="507492"/>
                </a:lnTo>
                <a:lnTo>
                  <a:pt x="349470" y="459566"/>
                </a:lnTo>
                <a:lnTo>
                  <a:pt x="362962" y="411694"/>
                </a:lnTo>
                <a:lnTo>
                  <a:pt x="370715" y="351297"/>
                </a:lnTo>
                <a:lnTo>
                  <a:pt x="373380" y="274320"/>
                </a:lnTo>
                <a:lnTo>
                  <a:pt x="371367" y="203902"/>
                </a:lnTo>
                <a:lnTo>
                  <a:pt x="365185" y="146278"/>
                </a:lnTo>
                <a:lnTo>
                  <a:pt x="354612" y="100245"/>
                </a:lnTo>
                <a:lnTo>
                  <a:pt x="339429" y="64597"/>
                </a:lnTo>
                <a:lnTo>
                  <a:pt x="321699" y="41148"/>
                </a:lnTo>
                <a:close/>
              </a:path>
            </a:pathLst>
          </a:custGeom>
          <a:solidFill>
            <a:srgbClr val="97CB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40" name="object 354">
            <a:extLst>
              <a:ext uri="{FF2B5EF4-FFF2-40B4-BE49-F238E27FC236}">
                <a16:creationId xmlns:a16="http://schemas.microsoft.com/office/drawing/2014/main" id="{85AAB2DD-BD86-5444-AB62-084D6121989B}"/>
              </a:ext>
            </a:extLst>
          </p:cNvPr>
          <p:cNvSpPr txBox="1"/>
          <p:nvPr/>
        </p:nvSpPr>
        <p:spPr>
          <a:xfrm>
            <a:off x="9309765" y="4415283"/>
            <a:ext cx="2810899" cy="1276888"/>
          </a:xfrm>
          <a:prstGeom prst="rect">
            <a:avLst/>
          </a:prstGeom>
        </p:spPr>
        <p:txBody>
          <a:bodyPr vert="horz" wrap="square" lIns="0" tIns="20320" rIns="0" bIns="0" rtlCol="0">
            <a:spAutoFit/>
          </a:bodyPr>
          <a:lstStyle/>
          <a:p>
            <a:pPr marL="12700" marR="734060" lvl="0" indent="0" algn="l" defTabSz="914400" rtl="0" eaLnBrk="1" fontAlgn="auto" latinLnBrk="0" hangingPunct="1">
              <a:lnSpc>
                <a:spcPts val="1300"/>
              </a:lnSpc>
              <a:spcBef>
                <a:spcPts val="160"/>
              </a:spcBef>
              <a:spcAft>
                <a:spcPts val="0"/>
              </a:spcAft>
              <a:buClrTx/>
              <a:buSzTx/>
              <a:buFontTx/>
              <a:buNone/>
              <a:tabLst/>
              <a:defRPr/>
            </a:pPr>
            <a:r>
              <a:rPr kumimoji="0" sz="1100" b="1" i="0" u="none" strike="noStrike" kern="1200" cap="none" spc="0" normalizeH="0" baseline="0" noProof="0" dirty="0">
                <a:ln>
                  <a:noFill/>
                </a:ln>
                <a:solidFill>
                  <a:srgbClr val="002C55"/>
                </a:solidFill>
                <a:effectLst/>
                <a:uLnTx/>
                <a:uFillTx/>
                <a:latin typeface="Maersk Text"/>
                <a:ea typeface="+mn-ea"/>
                <a:cs typeface="Maersk Text"/>
              </a:rPr>
              <a:t>2040: Net </a:t>
            </a:r>
            <a:r>
              <a:rPr kumimoji="0" sz="1100" b="1" i="0" u="none" strike="noStrike" kern="1200" cap="none" spc="-10" normalizeH="0" baseline="0" noProof="0" dirty="0">
                <a:ln>
                  <a:noFill/>
                </a:ln>
                <a:solidFill>
                  <a:srgbClr val="002C55"/>
                </a:solidFill>
                <a:effectLst/>
                <a:uLnTx/>
                <a:uFillTx/>
                <a:latin typeface="Maersk Text"/>
                <a:ea typeface="+mn-ea"/>
                <a:cs typeface="Maersk Text"/>
              </a:rPr>
              <a:t>zero </a:t>
            </a:r>
            <a:br>
              <a:rPr kumimoji="0" lang="en-US" sz="1100" b="1" i="0" u="none" strike="noStrike" kern="1200" cap="none" spc="-10" normalizeH="0" baseline="0" noProof="0" dirty="0">
                <a:ln>
                  <a:noFill/>
                </a:ln>
                <a:solidFill>
                  <a:srgbClr val="002C55"/>
                </a:solidFill>
                <a:effectLst/>
                <a:uLnTx/>
                <a:uFillTx/>
                <a:latin typeface="Maersk Text"/>
                <a:ea typeface="+mn-ea"/>
                <a:cs typeface="Maersk Text"/>
              </a:rPr>
            </a:br>
            <a:r>
              <a:rPr kumimoji="0" sz="1100" b="1" i="0" u="none" strike="noStrike" kern="1200" cap="none" spc="0" normalizeH="0" baseline="0" noProof="0" dirty="0">
                <a:ln>
                  <a:noFill/>
                </a:ln>
                <a:solidFill>
                  <a:srgbClr val="002C55"/>
                </a:solidFill>
                <a:effectLst/>
                <a:uLnTx/>
                <a:uFillTx/>
                <a:latin typeface="Maersk Text"/>
                <a:ea typeface="+mn-ea"/>
                <a:cs typeface="Maersk Text"/>
              </a:rPr>
              <a:t>ac</a:t>
            </a:r>
            <a:r>
              <a:rPr kumimoji="0" sz="1100" b="1" i="0" u="none" strike="noStrike" kern="1200" cap="none" spc="-15" normalizeH="0" baseline="0" noProof="0" dirty="0">
                <a:ln>
                  <a:noFill/>
                </a:ln>
                <a:solidFill>
                  <a:srgbClr val="002C55"/>
                </a:solidFill>
                <a:effectLst/>
                <a:uLnTx/>
                <a:uFillTx/>
                <a:latin typeface="Maersk Text"/>
                <a:ea typeface="+mn-ea"/>
                <a:cs typeface="Maersk Text"/>
              </a:rPr>
              <a:t>r</a:t>
            </a:r>
            <a:r>
              <a:rPr kumimoji="0" sz="1100" b="1" i="0" u="none" strike="noStrike" kern="1200" cap="none" spc="0" normalizeH="0" baseline="0" noProof="0" dirty="0">
                <a:ln>
                  <a:noFill/>
                </a:ln>
                <a:solidFill>
                  <a:srgbClr val="002C55"/>
                </a:solidFill>
                <a:effectLst/>
                <a:uLnTx/>
                <a:uFillTx/>
                <a:latin typeface="Maersk Text"/>
                <a:ea typeface="+mn-ea"/>
                <a:cs typeface="Maersk Text"/>
              </a:rPr>
              <a:t>oss our</a:t>
            </a:r>
            <a:r>
              <a:rPr kumimoji="0" lang="en-US" sz="1100" b="1" i="0" u="none" strike="noStrike" kern="1200" cap="none" spc="-45" normalizeH="0" baseline="0" noProof="0" dirty="0">
                <a:ln>
                  <a:noFill/>
                </a:ln>
                <a:solidFill>
                  <a:srgbClr val="002C55"/>
                </a:solidFill>
                <a:effectLst/>
                <a:uLnTx/>
                <a:uFillTx/>
                <a:latin typeface="Maersk Text"/>
                <a:ea typeface="+mn-ea"/>
                <a:cs typeface="Maersk Text"/>
              </a:rPr>
              <a:t> </a:t>
            </a:r>
            <a:r>
              <a:rPr kumimoji="0" sz="1100" b="1" i="0" u="none" strike="noStrike" kern="1200" cap="none" spc="0" normalizeH="0" baseline="0" noProof="0" dirty="0">
                <a:ln>
                  <a:noFill/>
                </a:ln>
                <a:solidFill>
                  <a:srgbClr val="002C55"/>
                </a:solidFill>
                <a:effectLst/>
                <a:uLnTx/>
                <a:uFillTx/>
                <a:latin typeface="Maersk Text"/>
                <a:ea typeface="+mn-ea"/>
                <a:cs typeface="Maersk Text"/>
              </a:rPr>
              <a:t>business</a:t>
            </a:r>
            <a:endParaRPr kumimoji="0" sz="1100" b="0" i="0" u="none" strike="noStrike" kern="1200" cap="none" spc="0" normalizeH="0" baseline="0" noProof="0" dirty="0">
              <a:ln>
                <a:noFill/>
              </a:ln>
              <a:solidFill>
                <a:srgbClr val="141414"/>
              </a:solidFill>
              <a:effectLst/>
              <a:uLnTx/>
              <a:uFillTx/>
              <a:latin typeface="Maersk Text"/>
              <a:ea typeface="+mn-ea"/>
              <a:cs typeface="Maersk Text"/>
            </a:endParaRPr>
          </a:p>
          <a:p>
            <a:pPr marL="120650" marR="0" lvl="0" indent="-108585" algn="l" defTabSz="914400" rtl="0" eaLnBrk="1" fontAlgn="auto" latinLnBrk="0" hangingPunct="1">
              <a:lnSpc>
                <a:spcPct val="100000"/>
              </a:lnSpc>
              <a:spcBef>
                <a:spcPts val="605"/>
              </a:spcBef>
              <a:spcAft>
                <a:spcPts val="0"/>
              </a:spcAft>
              <a:buClr>
                <a:srgbClr val="97CB59"/>
              </a:buClr>
              <a:buSzTx/>
              <a:buFontTx/>
              <a:buChar char="•"/>
              <a:tabLst>
                <a:tab pos="121285" algn="l"/>
              </a:tabLst>
              <a:defRPr/>
            </a:pP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100%</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Green</a:t>
            </a:r>
            <a:r>
              <a:rPr kumimoji="0" sz="1000" b="0" i="0" u="none" strike="noStrike" kern="1200" cap="none" spc="-2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solutions</a:t>
            </a:r>
            <a:r>
              <a:rPr kumimoji="0" sz="1000" b="0" i="0" u="none" strike="noStrike" kern="1200" cap="none" spc="-3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to</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our</a:t>
            </a:r>
            <a:r>
              <a:rPr kumimoji="0" sz="1000" b="0" i="0" u="none" strike="noStrike" kern="1200" cap="none" spc="-4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customers</a:t>
            </a:r>
            <a:endParaRPr kumimoji="0" sz="1000" b="0" i="0" u="none" strike="noStrike" kern="1200" cap="none" spc="0" normalizeH="0" baseline="0" noProof="0" dirty="0">
              <a:ln>
                <a:noFill/>
              </a:ln>
              <a:solidFill>
                <a:srgbClr val="141414"/>
              </a:solidFill>
              <a:effectLst/>
              <a:uLnTx/>
              <a:uFillTx/>
              <a:latin typeface="MaerskText-Light"/>
              <a:ea typeface="+mn-ea"/>
              <a:cs typeface="MaerskText-Light"/>
            </a:endParaRPr>
          </a:p>
          <a:p>
            <a:pPr marL="120650" marR="5080"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Net </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Zero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greenhouse gas emission across</a:t>
            </a:r>
            <a:r>
              <a:rPr kumimoji="0" lang="da-DK" sz="1000" b="0" i="0" u="none" strike="noStrike" kern="1200" cap="none" spc="-5" normalizeH="0" baseline="0" noProof="0" dirty="0">
                <a:ln>
                  <a:noFill/>
                </a:ln>
                <a:solidFill>
                  <a:srgbClr val="002C55"/>
                </a:solidFill>
                <a:effectLst/>
                <a:uLnTx/>
                <a:uFillTx/>
                <a:latin typeface="MaerskText-Light"/>
                <a:ea typeface="+mn-ea"/>
                <a:cs typeface="MaerskText-Light"/>
              </a:rPr>
              <a:t> the whole business/all scopes</a:t>
            </a:r>
            <a:endParaRPr kumimoji="0" sz="1000" b="0" i="0" u="none" strike="noStrike" kern="1200" cap="none" spc="0" normalizeH="0" baseline="0" noProof="0" dirty="0">
              <a:ln>
                <a:noFill/>
              </a:ln>
              <a:solidFill>
                <a:srgbClr val="141414"/>
              </a:solidFill>
              <a:effectLst/>
              <a:uLnTx/>
              <a:uFillTx/>
              <a:latin typeface="MaerskText-Light"/>
              <a:ea typeface="+mn-ea"/>
              <a:cs typeface="MaerskText-Light"/>
            </a:endParaRPr>
          </a:p>
          <a:p>
            <a:pPr marL="120650" marR="469265"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Aligned</a:t>
            </a:r>
            <a:r>
              <a:rPr kumimoji="0" lang="en-US"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with </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Science </a:t>
            </a: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Based</a:t>
            </a:r>
            <a:r>
              <a:rPr kumimoji="0" lang="en-US" sz="1000" b="0" i="0" u="none" strike="noStrike" kern="1200" cap="none" spc="-30"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15" normalizeH="0" baseline="0" noProof="0" dirty="0">
                <a:ln>
                  <a:noFill/>
                </a:ln>
                <a:solidFill>
                  <a:srgbClr val="002C55"/>
                </a:solidFill>
                <a:effectLst/>
                <a:uLnTx/>
                <a:uFillTx/>
                <a:latin typeface="MaerskText-Light"/>
                <a:ea typeface="+mn-ea"/>
                <a:cs typeface="MaerskText-Light"/>
              </a:rPr>
              <a:t>Target net zero criteria</a:t>
            </a:r>
          </a:p>
        </p:txBody>
      </p:sp>
      <p:sp>
        <p:nvSpPr>
          <p:cNvPr id="44" name="object 358">
            <a:extLst>
              <a:ext uri="{FF2B5EF4-FFF2-40B4-BE49-F238E27FC236}">
                <a16:creationId xmlns:a16="http://schemas.microsoft.com/office/drawing/2014/main" id="{156337FA-2C97-3F46-BB17-AF9B89FEBEC4}"/>
              </a:ext>
            </a:extLst>
          </p:cNvPr>
          <p:cNvSpPr txBox="1"/>
          <p:nvPr/>
        </p:nvSpPr>
        <p:spPr>
          <a:xfrm>
            <a:off x="4893841" y="4402712"/>
            <a:ext cx="3638097" cy="1287147"/>
          </a:xfrm>
          <a:prstGeom prst="rect">
            <a:avLst/>
          </a:prstGeom>
        </p:spPr>
        <p:txBody>
          <a:bodyPr vert="horz" wrap="square" lIns="0" tIns="20320" rIns="0" bIns="0" rtlCol="0">
            <a:spAutoFit/>
          </a:bodyPr>
          <a:lstStyle/>
          <a:p>
            <a:pPr marL="12700" marR="184785" lvl="0" indent="0" algn="l" defTabSz="914400" rtl="0" eaLnBrk="1" fontAlgn="auto" latinLnBrk="0" hangingPunct="1">
              <a:lnSpc>
                <a:spcPts val="1300"/>
              </a:lnSpc>
              <a:spcBef>
                <a:spcPts val="160"/>
              </a:spcBef>
              <a:spcAft>
                <a:spcPts val="0"/>
              </a:spcAft>
              <a:buClrTx/>
              <a:buSzTx/>
              <a:buFontTx/>
              <a:buNone/>
              <a:tabLst/>
              <a:defRPr/>
            </a:pPr>
            <a:r>
              <a:rPr kumimoji="0" sz="1100" b="1" i="0" u="none" strike="noStrike" kern="1200" cap="none" spc="0" normalizeH="0" baseline="0" noProof="0" dirty="0">
                <a:ln>
                  <a:noFill/>
                </a:ln>
                <a:solidFill>
                  <a:srgbClr val="002C55"/>
                </a:solidFill>
                <a:effectLst/>
                <a:uLnTx/>
                <a:uFillTx/>
                <a:latin typeface="Maersk Text"/>
                <a:ea typeface="+mn-ea"/>
                <a:cs typeface="Maersk Text"/>
              </a:rPr>
              <a:t>2030: 50% </a:t>
            </a:r>
            <a:r>
              <a:rPr kumimoji="0" sz="1100" b="1" i="0" u="none" strike="noStrike" kern="1200" cap="none" spc="-5" normalizeH="0" baseline="0" noProof="0" dirty="0">
                <a:ln>
                  <a:noFill/>
                </a:ln>
                <a:solidFill>
                  <a:srgbClr val="002C55"/>
                </a:solidFill>
                <a:effectLst/>
                <a:uLnTx/>
                <a:uFillTx/>
                <a:latin typeface="Maersk Text"/>
                <a:ea typeface="+mn-ea"/>
                <a:cs typeface="Maersk Text"/>
              </a:rPr>
              <a:t>reduction of </a:t>
            </a:r>
            <a:r>
              <a:rPr kumimoji="0" sz="1100" b="1" i="0" u="none" strike="noStrike" kern="1200" cap="none" spc="0" normalizeH="0" baseline="0" noProof="0" dirty="0">
                <a:ln>
                  <a:noFill/>
                </a:ln>
                <a:solidFill>
                  <a:srgbClr val="002C55"/>
                </a:solidFill>
                <a:effectLst/>
                <a:uLnTx/>
                <a:uFillTx/>
                <a:latin typeface="Maersk Text"/>
                <a:ea typeface="+mn-ea"/>
                <a:cs typeface="Maersk Text"/>
              </a:rPr>
              <a:t> </a:t>
            </a:r>
            <a:br>
              <a:rPr kumimoji="0" lang="en-US" sz="1100" b="1" i="0" u="none" strike="noStrike" kern="1200" cap="none" spc="0" normalizeH="0" baseline="0" noProof="0" dirty="0">
                <a:ln>
                  <a:noFill/>
                </a:ln>
                <a:solidFill>
                  <a:srgbClr val="002C55"/>
                </a:solidFill>
                <a:effectLst/>
                <a:uLnTx/>
                <a:uFillTx/>
                <a:latin typeface="Maersk Text"/>
                <a:ea typeface="+mn-ea"/>
                <a:cs typeface="Maersk Text"/>
              </a:rPr>
            </a:br>
            <a:r>
              <a:rPr kumimoji="0" sz="1100" b="1" i="0" u="none" strike="noStrike" kern="1200" cap="none" spc="-5" normalizeH="0" baseline="0" noProof="0" dirty="0">
                <a:ln>
                  <a:noFill/>
                </a:ln>
                <a:solidFill>
                  <a:srgbClr val="002C55"/>
                </a:solidFill>
                <a:effectLst/>
                <a:uLnTx/>
                <a:uFillTx/>
                <a:latin typeface="Maersk Text"/>
                <a:ea typeface="+mn-ea"/>
                <a:cs typeface="Maersk Text"/>
              </a:rPr>
              <a:t>absolute</a:t>
            </a:r>
            <a:r>
              <a:rPr kumimoji="0" sz="1100" b="1" i="0" u="none" strike="noStrike" kern="1200" cap="none" spc="-15" normalizeH="0" baseline="0" noProof="0" dirty="0">
                <a:ln>
                  <a:noFill/>
                </a:ln>
                <a:solidFill>
                  <a:srgbClr val="002C55"/>
                </a:solidFill>
                <a:effectLst/>
                <a:uLnTx/>
                <a:uFillTx/>
                <a:latin typeface="Maersk Text"/>
                <a:ea typeface="+mn-ea"/>
                <a:cs typeface="Maersk Text"/>
              </a:rPr>
              <a:t> </a:t>
            </a:r>
            <a:r>
              <a:rPr kumimoji="0" sz="1100" b="1" i="0" u="none" strike="noStrike" kern="1200" cap="none" spc="-5" normalizeH="0" baseline="0" noProof="0" dirty="0">
                <a:ln>
                  <a:noFill/>
                </a:ln>
                <a:solidFill>
                  <a:srgbClr val="002C55"/>
                </a:solidFill>
                <a:effectLst/>
                <a:uLnTx/>
                <a:uFillTx/>
                <a:latin typeface="Maersk Text"/>
                <a:ea typeface="+mn-ea"/>
                <a:cs typeface="Maersk Text"/>
              </a:rPr>
              <a:t>direct</a:t>
            </a:r>
            <a:r>
              <a:rPr kumimoji="0" sz="1100" b="1" i="0" u="none" strike="noStrike" kern="1200" cap="none" spc="-40" normalizeH="0" baseline="0" noProof="0" dirty="0">
                <a:ln>
                  <a:noFill/>
                </a:ln>
                <a:solidFill>
                  <a:srgbClr val="002C55"/>
                </a:solidFill>
                <a:effectLst/>
                <a:uLnTx/>
                <a:uFillTx/>
                <a:latin typeface="Maersk Text"/>
                <a:ea typeface="+mn-ea"/>
                <a:cs typeface="Maersk Text"/>
              </a:rPr>
              <a:t> </a:t>
            </a:r>
            <a:r>
              <a:rPr kumimoji="0" sz="1100" b="1" i="0" u="none" strike="noStrike" kern="1200" cap="none" spc="-5" normalizeH="0" baseline="0" noProof="0" dirty="0">
                <a:ln>
                  <a:noFill/>
                </a:ln>
                <a:solidFill>
                  <a:srgbClr val="002C55"/>
                </a:solidFill>
                <a:effectLst/>
                <a:uLnTx/>
                <a:uFillTx/>
                <a:latin typeface="Maersk Text"/>
                <a:ea typeface="+mn-ea"/>
                <a:cs typeface="Maersk Text"/>
              </a:rPr>
              <a:t>climate</a:t>
            </a:r>
            <a:r>
              <a:rPr kumimoji="0" sz="1100" b="1" i="0" u="none" strike="noStrike" kern="1200" cap="none" spc="-10" normalizeH="0" baseline="0" noProof="0" dirty="0">
                <a:ln>
                  <a:noFill/>
                </a:ln>
                <a:solidFill>
                  <a:srgbClr val="002C55"/>
                </a:solidFill>
                <a:effectLst/>
                <a:uLnTx/>
                <a:uFillTx/>
                <a:latin typeface="Maersk Text"/>
                <a:ea typeface="+mn-ea"/>
                <a:cs typeface="Maersk Text"/>
              </a:rPr>
              <a:t> </a:t>
            </a:r>
            <a:r>
              <a:rPr kumimoji="0" sz="1100" b="1" i="0" u="none" strike="noStrike" kern="1200" cap="none" spc="0" normalizeH="0" baseline="0" noProof="0" dirty="0">
                <a:ln>
                  <a:noFill/>
                </a:ln>
                <a:solidFill>
                  <a:srgbClr val="002C55"/>
                </a:solidFill>
                <a:effectLst/>
                <a:uLnTx/>
                <a:uFillTx/>
                <a:latin typeface="Maersk Text"/>
                <a:ea typeface="+mn-ea"/>
                <a:cs typeface="Maersk Text"/>
              </a:rPr>
              <a:t>impact</a:t>
            </a:r>
            <a:r>
              <a:rPr kumimoji="0" lang="da-DK" sz="1100" b="1" i="0" u="none" strike="noStrike" kern="1200" cap="none" spc="0" normalizeH="0" baseline="0" noProof="0" dirty="0">
                <a:ln>
                  <a:noFill/>
                </a:ln>
                <a:solidFill>
                  <a:srgbClr val="002C55"/>
                </a:solidFill>
                <a:effectLst/>
                <a:uLnTx/>
                <a:uFillTx/>
                <a:latin typeface="Maersk Text"/>
                <a:ea typeface="+mn-ea"/>
                <a:cs typeface="Maersk Text"/>
              </a:rPr>
              <a:t>*</a:t>
            </a:r>
            <a:endParaRPr kumimoji="0" sz="1100" b="0" i="0" u="none" strike="noStrike" kern="1200" cap="none" spc="0" normalizeH="0" baseline="0" noProof="0" dirty="0">
              <a:ln>
                <a:noFill/>
              </a:ln>
              <a:solidFill>
                <a:srgbClr val="141414"/>
              </a:solidFill>
              <a:effectLst/>
              <a:uLnTx/>
              <a:uFillTx/>
              <a:latin typeface="Maersk Text"/>
              <a:ea typeface="+mn-ea"/>
              <a:cs typeface="Maersk Text"/>
            </a:endParaRPr>
          </a:p>
          <a:p>
            <a:pPr marL="120650" marR="59690" lvl="0" indent="-108585" algn="l" defTabSz="914400" rtl="0" eaLnBrk="1" fontAlgn="auto" latinLnBrk="0" hangingPunct="1">
              <a:lnSpc>
                <a:spcPct val="114599"/>
              </a:lnSpc>
              <a:spcBef>
                <a:spcPts val="465"/>
              </a:spcBef>
              <a:spcAft>
                <a:spcPts val="0"/>
              </a:spcAft>
              <a:buClr>
                <a:srgbClr val="97CB59"/>
              </a:buClr>
              <a:buSzTx/>
              <a:buFontTx/>
              <a:buChar char="•"/>
              <a:tabLst>
                <a:tab pos="121285" algn="l"/>
              </a:tabLst>
              <a:defRPr/>
            </a:pP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Ocean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~50%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reduction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in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emissions intensity</a:t>
            </a:r>
            <a:endParaRPr kumimoji="0" lang="en-US" sz="1000" b="0" i="0" u="none" strike="noStrike" kern="1200" cap="none" spc="0" normalizeH="0" baseline="0" noProof="0" dirty="0">
              <a:ln>
                <a:noFill/>
              </a:ln>
              <a:solidFill>
                <a:srgbClr val="141414"/>
              </a:solidFill>
              <a:effectLst/>
              <a:uLnTx/>
              <a:uFillTx/>
              <a:latin typeface="MaerskText-Light"/>
              <a:ea typeface="+mn-ea"/>
              <a:cs typeface="MaerskText-Light"/>
            </a:endParaRPr>
          </a:p>
          <a:p>
            <a:pPr marL="120650" marR="5080"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lang="en-US" sz="1000" b="0" i="0" u="none" strike="noStrike" kern="1200" cap="none" spc="-10" normalizeH="0" baseline="0" noProof="0" dirty="0">
                <a:ln>
                  <a:noFill/>
                </a:ln>
                <a:solidFill>
                  <a:srgbClr val="002C55"/>
                </a:solidFill>
                <a:effectLst/>
                <a:uLnTx/>
                <a:uFillTx/>
                <a:latin typeface="MaerskText-Light"/>
                <a:ea typeface="+mn-ea"/>
                <a:cs typeface="MaerskText-Light"/>
              </a:rPr>
              <a:t>Terminals</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 ~70%</a:t>
            </a: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absolute</a:t>
            </a: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reduction</a:t>
            </a:r>
            <a:r>
              <a:rPr kumimoji="0" lang="en-US"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scope</a:t>
            </a: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 1 </a:t>
            </a:r>
            <a:r>
              <a:rPr kumimoji="0" lang="en-US" sz="1000" b="0" i="0" u="none" strike="noStrike" kern="1200" cap="none" spc="-190" normalizeH="0" baseline="0" noProof="0" dirty="0">
                <a:ln>
                  <a:noFill/>
                </a:ln>
                <a:solidFill>
                  <a:srgbClr val="002C55"/>
                </a:solidFill>
                <a:effectLst/>
                <a:uLnTx/>
                <a:uFillTx/>
                <a:latin typeface="MaerskText-Light"/>
                <a:ea typeface="+mn-ea"/>
                <a:cs typeface="MaerskText-Light"/>
              </a:rPr>
              <a:t> &amp;</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2)</a:t>
            </a:r>
            <a:endParaRPr kumimoji="0" lang="en-US" sz="1000" b="0" i="0" u="none" strike="noStrike" kern="1200" cap="none" spc="0" normalizeH="0" baseline="0" noProof="0" dirty="0">
              <a:ln>
                <a:noFill/>
              </a:ln>
              <a:solidFill>
                <a:srgbClr val="141414"/>
              </a:solidFill>
              <a:effectLst/>
              <a:uLnTx/>
              <a:uFillTx/>
              <a:latin typeface="MaerskText-Light"/>
              <a:ea typeface="+mn-ea"/>
              <a:cs typeface="MaerskText-Light"/>
            </a:endParaRPr>
          </a:p>
          <a:p>
            <a:pPr marL="120650" marR="469265"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lang="da-DK" sz="1000" b="0" i="0" u="none" strike="noStrike" kern="1200" cap="none" spc="0" normalizeH="0" baseline="0" noProof="0" dirty="0">
                <a:ln>
                  <a:noFill/>
                </a:ln>
                <a:solidFill>
                  <a:srgbClr val="002C55"/>
                </a:solidFill>
                <a:effectLst/>
                <a:uLnTx/>
                <a:uFillTx/>
                <a:latin typeface="MaerskText-Light"/>
                <a:ea typeface="+mn-ea"/>
                <a:cs typeface="MaerskText-Light"/>
              </a:rPr>
              <a:t>A</a:t>
            </a:r>
            <a:r>
              <a:rPr kumimoji="0" sz="1000" b="0" i="0" u="none" strike="noStrike" kern="1200" cap="none" spc="0" normalizeH="0" baseline="0" noProof="0" dirty="0" err="1">
                <a:ln>
                  <a:noFill/>
                </a:ln>
                <a:solidFill>
                  <a:srgbClr val="002C55"/>
                </a:solidFill>
                <a:effectLst/>
                <a:uLnTx/>
                <a:uFillTx/>
                <a:latin typeface="MaerskText-Light"/>
                <a:ea typeface="+mn-ea"/>
                <a:cs typeface="MaerskText-Light"/>
              </a:rPr>
              <a:t>ligned</a:t>
            </a:r>
            <a:r>
              <a:rPr kumimoji="0" sz="1000" b="0" i="0" u="none" strike="noStrike" kern="1200" cap="none" spc="15"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with </a:t>
            </a:r>
            <a:r>
              <a:rPr kumimoji="0" lang="en-US" sz="1000" b="0" i="0" u="none" strike="noStrike" kern="1200" cap="none" spc="-5" normalizeH="0" baseline="0" noProof="0" dirty="0">
                <a:ln>
                  <a:noFill/>
                </a:ln>
                <a:solidFill>
                  <a:srgbClr val="002C55"/>
                </a:solidFill>
                <a:effectLst/>
                <a:uLnTx/>
                <a:uFillTx/>
                <a:latin typeface="MaerskText-Light"/>
                <a:ea typeface="+mn-ea"/>
                <a:cs typeface="MaerskText-Light"/>
              </a:rPr>
              <a:t>Science </a:t>
            </a:r>
            <a:r>
              <a:rPr kumimoji="0" lang="en-US" sz="1000" b="0" i="0" u="none" strike="noStrike" kern="1200" cap="none" spc="0" normalizeH="0" baseline="0" noProof="0" dirty="0">
                <a:ln>
                  <a:noFill/>
                </a:ln>
                <a:solidFill>
                  <a:srgbClr val="002C55"/>
                </a:solidFill>
                <a:effectLst/>
                <a:uLnTx/>
                <a:uFillTx/>
                <a:latin typeface="MaerskText-Light"/>
                <a:ea typeface="+mn-ea"/>
                <a:cs typeface="MaerskText-Light"/>
              </a:rPr>
              <a:t>Based</a:t>
            </a:r>
            <a:r>
              <a:rPr kumimoji="0" lang="en-US" sz="1000" b="0" i="0" u="none" strike="noStrike" kern="1200" cap="none" spc="-30" normalizeH="0" baseline="0" noProof="0" dirty="0">
                <a:ln>
                  <a:noFill/>
                </a:ln>
                <a:solidFill>
                  <a:srgbClr val="002C55"/>
                </a:solidFill>
                <a:effectLst/>
                <a:uLnTx/>
                <a:uFillTx/>
                <a:latin typeface="MaerskText-Light"/>
                <a:ea typeface="+mn-ea"/>
                <a:cs typeface="MaerskText-Light"/>
              </a:rPr>
              <a:t> </a:t>
            </a:r>
            <a:r>
              <a:rPr kumimoji="0" lang="en-US" sz="1000" b="0" i="0" u="none" strike="noStrike" kern="1200" cap="none" spc="-15" normalizeH="0" baseline="0" noProof="0" dirty="0">
                <a:ln>
                  <a:noFill/>
                </a:ln>
                <a:solidFill>
                  <a:srgbClr val="002C55"/>
                </a:solidFill>
                <a:effectLst/>
                <a:uLnTx/>
                <a:uFillTx/>
                <a:latin typeface="MaerskText-Light"/>
                <a:ea typeface="+mn-ea"/>
                <a:cs typeface="MaerskText-Light"/>
              </a:rPr>
              <a:t>Target net zero criteria</a:t>
            </a:r>
          </a:p>
          <a:p>
            <a:pPr marL="120650" marR="469265" lvl="0" indent="-108585" algn="l" defTabSz="914400" rtl="0" eaLnBrk="1" fontAlgn="auto" latinLnBrk="0" hangingPunct="1">
              <a:lnSpc>
                <a:spcPct val="114599"/>
              </a:lnSpc>
              <a:spcBef>
                <a:spcPts val="0"/>
              </a:spcBef>
              <a:spcAft>
                <a:spcPts val="0"/>
              </a:spcAft>
              <a:buClr>
                <a:srgbClr val="97CB59"/>
              </a:buClr>
              <a:buSzTx/>
              <a:buFontTx/>
              <a:buChar char="•"/>
              <a:tabLst>
                <a:tab pos="121285" algn="l"/>
              </a:tabLst>
              <a:defRPr/>
            </a:pP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Natural</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Climate</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Solutions</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above</a:t>
            </a:r>
            <a:r>
              <a:rPr kumimoji="0" sz="1000" b="0" i="0" u="none" strike="noStrike" kern="1200" cap="none" spc="-1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and</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 beyond </a:t>
            </a:r>
            <a:r>
              <a:rPr kumimoji="0" sz="1000" b="0" i="0" u="none" strike="noStrike" kern="1200" cap="none" spc="-190" normalizeH="0" baseline="0" noProof="0" dirty="0">
                <a:ln>
                  <a:noFill/>
                </a:ln>
                <a:solidFill>
                  <a:srgbClr val="002C55"/>
                </a:solidFill>
                <a:effectLst/>
                <a:uLnTx/>
                <a:uFillTx/>
                <a:latin typeface="MaerskText-Light"/>
                <a:ea typeface="+mn-ea"/>
                <a:cs typeface="MaerskText-Light"/>
              </a:rPr>
              <a:t> </a:t>
            </a:r>
            <a:r>
              <a:rPr kumimoji="0" sz="1000" b="0" i="0" u="none" strike="noStrike" kern="1200" cap="none" spc="0" normalizeH="0" baseline="0" noProof="0" dirty="0">
                <a:ln>
                  <a:noFill/>
                </a:ln>
                <a:solidFill>
                  <a:srgbClr val="002C55"/>
                </a:solidFill>
                <a:effectLst/>
                <a:uLnTx/>
                <a:uFillTx/>
                <a:latin typeface="MaerskText-Light"/>
                <a:ea typeface="+mn-ea"/>
                <a:cs typeface="MaerskText-Light"/>
              </a:rPr>
              <a:t>the</a:t>
            </a:r>
            <a:r>
              <a:rPr kumimoji="0" sz="1000" b="0" i="0" u="none" strike="noStrike" kern="1200" cap="none" spc="-5" normalizeH="0" baseline="0" noProof="0" dirty="0">
                <a:ln>
                  <a:noFill/>
                </a:ln>
                <a:solidFill>
                  <a:srgbClr val="002C55"/>
                </a:solidFill>
                <a:effectLst/>
                <a:uLnTx/>
                <a:uFillTx/>
                <a:latin typeface="MaerskText-Light"/>
                <a:ea typeface="+mn-ea"/>
                <a:cs typeface="MaerskText-Light"/>
              </a:rPr>
              <a:t> </a:t>
            </a:r>
            <a:r>
              <a:rPr kumimoji="0" lang="da-DK" sz="1000" b="0" i="0" u="none" strike="noStrike" kern="1200" cap="none" spc="-5" normalizeH="0" baseline="0" noProof="0" dirty="0">
                <a:ln>
                  <a:noFill/>
                </a:ln>
                <a:solidFill>
                  <a:srgbClr val="002C55"/>
                </a:solidFill>
                <a:effectLst/>
                <a:uLnTx/>
                <a:uFillTx/>
                <a:latin typeface="MaerskText-Light"/>
                <a:ea typeface="+mn-ea"/>
                <a:cs typeface="MaerskText-Light"/>
              </a:rPr>
              <a:t>SBTi</a:t>
            </a:r>
          </a:p>
          <a:p>
            <a:pPr marL="12065" marR="469265" lvl="0" indent="0" algn="r" defTabSz="914400" rtl="0" eaLnBrk="1" fontAlgn="auto" latinLnBrk="0" hangingPunct="1">
              <a:lnSpc>
                <a:spcPct val="114599"/>
              </a:lnSpc>
              <a:spcBef>
                <a:spcPts val="0"/>
              </a:spcBef>
              <a:spcAft>
                <a:spcPts val="0"/>
              </a:spcAft>
              <a:buClr>
                <a:srgbClr val="97CB59"/>
              </a:buClr>
              <a:buSzTx/>
              <a:buFontTx/>
              <a:buNone/>
              <a:tabLst>
                <a:tab pos="121285" algn="l"/>
              </a:tabLst>
              <a:defRPr/>
            </a:pPr>
            <a:r>
              <a:rPr kumimoji="0" lang="da-DK" sz="1000" b="0" i="0" u="none" strike="noStrike" kern="1200" cap="none" spc="-5" normalizeH="0" baseline="0" noProof="0" dirty="0">
                <a:ln>
                  <a:noFill/>
                </a:ln>
                <a:solidFill>
                  <a:srgbClr val="002C55"/>
                </a:solidFill>
                <a:effectLst/>
                <a:uLnTx/>
                <a:uFillTx/>
                <a:latin typeface="MaerskText-Light"/>
                <a:ea typeface="+mn-ea"/>
                <a:cs typeface="MaerskText-Light"/>
              </a:rPr>
              <a:t>		*2020 Baseline</a:t>
            </a:r>
            <a:endParaRPr kumimoji="0" sz="1000" b="0" i="0" u="none" strike="noStrike" kern="1200" cap="none" spc="0" normalizeH="0" baseline="0" noProof="0" dirty="0">
              <a:ln>
                <a:noFill/>
              </a:ln>
              <a:solidFill>
                <a:srgbClr val="141414"/>
              </a:solidFill>
              <a:effectLst/>
              <a:uLnTx/>
              <a:uFillTx/>
              <a:latin typeface="MaerskText-Light"/>
              <a:ea typeface="+mn-ea"/>
              <a:cs typeface="MaerskText-Light"/>
            </a:endParaRPr>
          </a:p>
        </p:txBody>
      </p:sp>
      <p:sp>
        <p:nvSpPr>
          <p:cNvPr id="58" name="Rectangle 57">
            <a:extLst>
              <a:ext uri="{FF2B5EF4-FFF2-40B4-BE49-F238E27FC236}">
                <a16:creationId xmlns:a16="http://schemas.microsoft.com/office/drawing/2014/main" id="{9448B7C6-F174-9E4E-9EB5-A3E0DAA7278F}"/>
              </a:ext>
            </a:extLst>
          </p:cNvPr>
          <p:cNvSpPr/>
          <p:nvPr/>
        </p:nvSpPr>
        <p:spPr>
          <a:xfrm>
            <a:off x="500063" y="3819781"/>
            <a:ext cx="11197500" cy="332097"/>
          </a:xfrm>
          <a:prstGeom prst="rect">
            <a:avLst/>
          </a:prstGeom>
          <a:solidFill>
            <a:schemeClr val="accent1">
              <a:alpha val="246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C55"/>
                </a:solidFill>
                <a:effectLst/>
                <a:uLnTx/>
                <a:uFillTx/>
                <a:latin typeface="Maersk Text"/>
                <a:ea typeface="+mn-ea"/>
                <a:cs typeface="Maersk Text"/>
              </a:rPr>
              <a:t>OUR</a:t>
            </a:r>
            <a:r>
              <a:rPr kumimoji="0" lang="en-US" sz="1200" b="1" i="0" u="none" strike="noStrike" kern="1200" cap="none" spc="-20" normalizeH="0" baseline="0" noProof="0" dirty="0">
                <a:ln>
                  <a:noFill/>
                </a:ln>
                <a:solidFill>
                  <a:srgbClr val="002C55"/>
                </a:solidFill>
                <a:effectLst/>
                <a:uLnTx/>
                <a:uFillTx/>
                <a:latin typeface="Maersk Text"/>
                <a:ea typeface="+mn-ea"/>
                <a:cs typeface="Maersk Text"/>
              </a:rPr>
              <a:t> </a:t>
            </a:r>
            <a:r>
              <a:rPr kumimoji="0" lang="en-US" sz="1200" b="1" i="0" u="none" strike="noStrike" kern="1200" cap="none" spc="-5" normalizeH="0" baseline="0" noProof="0" dirty="0">
                <a:ln>
                  <a:noFill/>
                </a:ln>
                <a:solidFill>
                  <a:srgbClr val="002C55"/>
                </a:solidFill>
                <a:effectLst/>
                <a:uLnTx/>
                <a:uFillTx/>
                <a:latin typeface="Maersk Text"/>
                <a:ea typeface="+mn-ea"/>
                <a:cs typeface="Maersk Text"/>
              </a:rPr>
              <a:t>DECARBONISATION</a:t>
            </a:r>
            <a:r>
              <a:rPr kumimoji="0" lang="en-US" sz="1200" b="1" i="0" u="none" strike="noStrike" kern="1200" cap="none" spc="-15" normalizeH="0" baseline="0" noProof="0" dirty="0">
                <a:ln>
                  <a:noFill/>
                </a:ln>
                <a:solidFill>
                  <a:srgbClr val="002C55"/>
                </a:solidFill>
                <a:effectLst/>
                <a:uLnTx/>
                <a:uFillTx/>
                <a:latin typeface="Maersk Text"/>
                <a:ea typeface="+mn-ea"/>
                <a:cs typeface="Maersk Text"/>
              </a:rPr>
              <a:t> </a:t>
            </a:r>
            <a:r>
              <a:rPr kumimoji="0" lang="en-US" sz="1200" b="1" i="0" u="none" strike="noStrike" kern="1200" cap="none" spc="-5" normalizeH="0" baseline="0" noProof="0" dirty="0">
                <a:ln>
                  <a:noFill/>
                </a:ln>
                <a:solidFill>
                  <a:srgbClr val="002C55"/>
                </a:solidFill>
                <a:effectLst/>
                <a:uLnTx/>
                <a:uFillTx/>
                <a:latin typeface="Maersk Text"/>
                <a:ea typeface="+mn-ea"/>
                <a:cs typeface="Maersk Text"/>
              </a:rPr>
              <a:t>COMMITMENTS</a:t>
            </a:r>
          </a:p>
        </p:txBody>
      </p:sp>
      <p:grpSp>
        <p:nvGrpSpPr>
          <p:cNvPr id="80" name="Group 79">
            <a:extLst>
              <a:ext uri="{FF2B5EF4-FFF2-40B4-BE49-F238E27FC236}">
                <a16:creationId xmlns:a16="http://schemas.microsoft.com/office/drawing/2014/main" id="{C2B83C40-F0BD-474D-9EA3-6AAA85817C66}"/>
              </a:ext>
            </a:extLst>
          </p:cNvPr>
          <p:cNvGrpSpPr/>
          <p:nvPr/>
        </p:nvGrpSpPr>
        <p:grpSpPr>
          <a:xfrm>
            <a:off x="10581564" y="515762"/>
            <a:ext cx="1115999" cy="317500"/>
            <a:chOff x="10581564" y="995766"/>
            <a:chExt cx="1115999" cy="317500"/>
          </a:xfrm>
        </p:grpSpPr>
        <p:pic>
          <p:nvPicPr>
            <p:cNvPr id="75" name="Graphic 74">
              <a:extLst>
                <a:ext uri="{FF2B5EF4-FFF2-40B4-BE49-F238E27FC236}">
                  <a16:creationId xmlns:a16="http://schemas.microsoft.com/office/drawing/2014/main" id="{E08FE4CB-9002-774A-9A60-3A94A12F676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81564" y="995766"/>
              <a:ext cx="317500" cy="317500"/>
            </a:xfrm>
            <a:prstGeom prst="rect">
              <a:avLst/>
            </a:prstGeom>
          </p:spPr>
        </p:pic>
        <p:pic>
          <p:nvPicPr>
            <p:cNvPr id="77" name="Graphic 76">
              <a:extLst>
                <a:ext uri="{FF2B5EF4-FFF2-40B4-BE49-F238E27FC236}">
                  <a16:creationId xmlns:a16="http://schemas.microsoft.com/office/drawing/2014/main" id="{77AAA4A0-D929-1C47-8AA9-4DAF0349E58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87420" y="995766"/>
              <a:ext cx="317500" cy="317500"/>
            </a:xfrm>
            <a:prstGeom prst="rect">
              <a:avLst/>
            </a:prstGeom>
          </p:spPr>
        </p:pic>
        <p:pic>
          <p:nvPicPr>
            <p:cNvPr id="79" name="Graphic 78">
              <a:extLst>
                <a:ext uri="{FF2B5EF4-FFF2-40B4-BE49-F238E27FC236}">
                  <a16:creationId xmlns:a16="http://schemas.microsoft.com/office/drawing/2014/main" id="{DC846D93-CF81-7C42-9087-56E9B8A9C2A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380063" y="995766"/>
              <a:ext cx="317500" cy="317500"/>
            </a:xfrm>
            <a:prstGeom prst="rect">
              <a:avLst/>
            </a:prstGeom>
          </p:spPr>
        </p:pic>
      </p:grpSp>
      <p:pic>
        <p:nvPicPr>
          <p:cNvPr id="84" name="Graphic 83">
            <a:extLst>
              <a:ext uri="{FF2B5EF4-FFF2-40B4-BE49-F238E27FC236}">
                <a16:creationId xmlns:a16="http://schemas.microsoft.com/office/drawing/2014/main" id="{6523381B-BA2B-ED4E-BD46-AB84EC9AF96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528" y="4186580"/>
            <a:ext cx="1188000" cy="792000"/>
          </a:xfrm>
          <a:prstGeom prst="rect">
            <a:avLst/>
          </a:prstGeom>
        </p:spPr>
      </p:pic>
      <p:pic>
        <p:nvPicPr>
          <p:cNvPr id="86" name="Graphic 85">
            <a:extLst>
              <a:ext uri="{FF2B5EF4-FFF2-40B4-BE49-F238E27FC236}">
                <a16:creationId xmlns:a16="http://schemas.microsoft.com/office/drawing/2014/main" id="{A2C4D0F6-EC2B-CD49-B02C-7B3C5C5C3C5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93471" y="4080284"/>
            <a:ext cx="1188000" cy="792000"/>
          </a:xfrm>
          <a:prstGeom prst="rect">
            <a:avLst/>
          </a:prstGeom>
        </p:spPr>
      </p:pic>
      <p:pic>
        <p:nvPicPr>
          <p:cNvPr id="4" name="Picture 3">
            <a:extLst>
              <a:ext uri="{FF2B5EF4-FFF2-40B4-BE49-F238E27FC236}">
                <a16:creationId xmlns:a16="http://schemas.microsoft.com/office/drawing/2014/main" id="{40486060-24AC-408E-B4ED-F4C8EC361989}"/>
              </a:ext>
            </a:extLst>
          </p:cNvPr>
          <p:cNvPicPr>
            <a:picLocks noChangeAspect="1"/>
          </p:cNvPicPr>
          <p:nvPr/>
        </p:nvPicPr>
        <p:blipFill>
          <a:blip r:embed="rId13"/>
          <a:stretch>
            <a:fillRect/>
          </a:stretch>
        </p:blipFill>
        <p:spPr>
          <a:xfrm>
            <a:off x="0" y="1572541"/>
            <a:ext cx="12192000" cy="1933808"/>
          </a:xfrm>
          <a:prstGeom prst="rect">
            <a:avLst/>
          </a:prstGeom>
        </p:spPr>
      </p:pic>
      <p:sp>
        <p:nvSpPr>
          <p:cNvPr id="2" name="TextBox 1">
            <a:extLst>
              <a:ext uri="{FF2B5EF4-FFF2-40B4-BE49-F238E27FC236}">
                <a16:creationId xmlns:a16="http://schemas.microsoft.com/office/drawing/2014/main" id="{6A8B4752-AC89-4E28-A96F-468E4B306572}"/>
              </a:ext>
            </a:extLst>
          </p:cNvPr>
          <p:cNvSpPr txBox="1"/>
          <p:nvPr/>
        </p:nvSpPr>
        <p:spPr>
          <a:xfrm>
            <a:off x="4451119" y="2555069"/>
            <a:ext cx="1060704" cy="1015663"/>
          </a:xfrm>
          <a:prstGeom prst="rect">
            <a:avLst/>
          </a:prstGeom>
          <a:solidFill>
            <a:srgbClr val="EAF9FC"/>
          </a:solidFill>
        </p:spPr>
        <p:txBody>
          <a:bodyPr wrap="square" lIns="9144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43D">
                    <a:lumMod val="90000"/>
                    <a:lumOff val="10000"/>
                  </a:srgbClr>
                </a:solidFill>
                <a:effectLst/>
                <a:uLnTx/>
                <a:uFillTx/>
                <a:latin typeface="Maersk Text"/>
                <a:ea typeface="+mn-ea"/>
                <a:cs typeface="+mn-cs"/>
              </a:rPr>
              <a:t>New 2040 Decarb Vision and ESG as part of Global Business strategy </a:t>
            </a:r>
          </a:p>
        </p:txBody>
      </p:sp>
      <p:sp>
        <p:nvSpPr>
          <p:cNvPr id="3" name="Arrow: Down 2">
            <a:extLst>
              <a:ext uri="{FF2B5EF4-FFF2-40B4-BE49-F238E27FC236}">
                <a16:creationId xmlns:a16="http://schemas.microsoft.com/office/drawing/2014/main" id="{C918BAA1-883E-438A-B103-BCFCAD5D916E}"/>
              </a:ext>
            </a:extLst>
          </p:cNvPr>
          <p:cNvSpPr/>
          <p:nvPr/>
        </p:nvSpPr>
        <p:spPr>
          <a:xfrm>
            <a:off x="4583875" y="1104405"/>
            <a:ext cx="309966" cy="64020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Maersk Text"/>
              <a:ea typeface="+mn-ea"/>
              <a:cs typeface="+mn-cs"/>
            </a:endParaRPr>
          </a:p>
        </p:txBody>
      </p:sp>
    </p:spTree>
    <p:extLst>
      <p:ext uri="{BB962C8B-B14F-4D97-AF65-F5344CB8AC3E}">
        <p14:creationId xmlns:p14="http://schemas.microsoft.com/office/powerpoint/2010/main" val="70148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4EC9BA7-7C61-4B64-94CD-A63F6DDDC1B8}"/>
              </a:ext>
            </a:extLst>
          </p:cNvPr>
          <p:cNvCxnSpPr/>
          <p:nvPr/>
        </p:nvCxnSpPr>
        <p:spPr>
          <a:xfrm>
            <a:off x="6095374" y="1600012"/>
            <a:ext cx="0" cy="4345073"/>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8" name="Object 7" hidden="1">
            <a:extLst>
              <a:ext uri="{FF2B5EF4-FFF2-40B4-BE49-F238E27FC236}">
                <a16:creationId xmlns:a16="http://schemas.microsoft.com/office/drawing/2014/main" id="{DD8FCF2C-70B0-46C0-9F9B-C38FB555A1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Object 7" hidden="1">
                        <a:extLst>
                          <a:ext uri="{FF2B5EF4-FFF2-40B4-BE49-F238E27FC236}">
                            <a16:creationId xmlns:a16="http://schemas.microsoft.com/office/drawing/2014/main" id="{DD8FCF2C-70B0-46C0-9F9B-C38FB555A1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4D6C4C2-E4A7-49F3-9D16-B6E14E68951C}"/>
              </a:ext>
            </a:extLst>
          </p:cNvPr>
          <p:cNvSpPr>
            <a:spLocks noGrp="1"/>
          </p:cNvSpPr>
          <p:nvPr>
            <p:ph type="title"/>
          </p:nvPr>
        </p:nvSpPr>
        <p:spPr>
          <a:xfrm>
            <a:off x="500399" y="406401"/>
            <a:ext cx="11189951" cy="939555"/>
          </a:xfrm>
        </p:spPr>
        <p:txBody>
          <a:bodyPr vert="horz"/>
          <a:lstStyle/>
          <a:p>
            <a:r>
              <a:rPr lang="en-US" dirty="0"/>
              <a:t>International Maritime Organization (IMO) sets shipping’s global rules </a:t>
            </a:r>
            <a:br>
              <a:rPr lang="en-US" dirty="0"/>
            </a:br>
            <a:r>
              <a:rPr lang="en-US" sz="2400" i="1" dirty="0">
                <a:solidFill>
                  <a:srgbClr val="0070C0"/>
                </a:solidFill>
              </a:rPr>
              <a:t>Shipping is the only industry with global decarbonization goals and metrics</a:t>
            </a:r>
          </a:p>
        </p:txBody>
      </p:sp>
      <p:sp>
        <p:nvSpPr>
          <p:cNvPr id="5" name="Slide Number Placeholder 4">
            <a:extLst>
              <a:ext uri="{FF2B5EF4-FFF2-40B4-BE49-F238E27FC236}">
                <a16:creationId xmlns:a16="http://schemas.microsoft.com/office/drawing/2014/main" id="{9B7D3A8C-EBA6-4A10-97BE-CAE23233274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US" sz="700" b="0" i="0" u="none" strike="noStrike" kern="1200" cap="none" spc="0" normalizeH="0" baseline="0" noProof="0" smtClean="0">
                <a:ln>
                  <a:noFill/>
                </a:ln>
                <a:solidFill>
                  <a:srgbClr val="141414"/>
                </a:solidFill>
                <a:effectLst/>
                <a:uLnTx/>
                <a:uFillTx/>
                <a:latin typeface="Maersk Tex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a:ln>
                <a:noFill/>
              </a:ln>
              <a:solidFill>
                <a:srgbClr val="141414"/>
              </a:solidFill>
              <a:effectLst/>
              <a:uLnTx/>
              <a:uFillTx/>
              <a:latin typeface="Maersk Text"/>
              <a:ea typeface="+mn-ea"/>
              <a:cs typeface="+mn-cs"/>
            </a:endParaRPr>
          </a:p>
        </p:txBody>
      </p:sp>
      <p:sp>
        <p:nvSpPr>
          <p:cNvPr id="6" name="Date Placeholder 5">
            <a:extLst>
              <a:ext uri="{FF2B5EF4-FFF2-40B4-BE49-F238E27FC236}">
                <a16:creationId xmlns:a16="http://schemas.microsoft.com/office/drawing/2014/main" id="{3E92FEB1-6355-4793-A0F0-80804EDE9A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noFill/>
              <a:effectLst/>
              <a:uLnTx/>
              <a:uFillTx/>
              <a:latin typeface="Maersk Text"/>
              <a:ea typeface="+mn-ea"/>
              <a:cs typeface="+mn-cs"/>
            </a:endParaRPr>
          </a:p>
        </p:txBody>
      </p:sp>
      <p:sp>
        <p:nvSpPr>
          <p:cNvPr id="11" name="Rectangle 10">
            <a:extLst>
              <a:ext uri="{FF2B5EF4-FFF2-40B4-BE49-F238E27FC236}">
                <a16:creationId xmlns:a16="http://schemas.microsoft.com/office/drawing/2014/main" id="{6B58D3AA-18DF-420D-9680-5E968B5C8B9A}"/>
              </a:ext>
            </a:extLst>
          </p:cNvPr>
          <p:cNvSpPr/>
          <p:nvPr/>
        </p:nvSpPr>
        <p:spPr>
          <a:xfrm>
            <a:off x="622191" y="1565594"/>
            <a:ext cx="3576320" cy="294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41414"/>
                </a:solidFill>
                <a:effectLst/>
                <a:uLnTx/>
                <a:uFillTx/>
                <a:latin typeface="Maersk Text"/>
                <a:ea typeface="+mn-ea"/>
                <a:cs typeface="+mn-cs"/>
              </a:rPr>
              <a:t>IMO vision and context</a:t>
            </a:r>
          </a:p>
        </p:txBody>
      </p:sp>
      <p:sp>
        <p:nvSpPr>
          <p:cNvPr id="12" name="Rectangle 11">
            <a:extLst>
              <a:ext uri="{FF2B5EF4-FFF2-40B4-BE49-F238E27FC236}">
                <a16:creationId xmlns:a16="http://schemas.microsoft.com/office/drawing/2014/main" id="{8675D637-9916-40BC-9152-1864091E02C4}"/>
              </a:ext>
            </a:extLst>
          </p:cNvPr>
          <p:cNvSpPr/>
          <p:nvPr/>
        </p:nvSpPr>
        <p:spPr>
          <a:xfrm>
            <a:off x="6437650" y="1600012"/>
            <a:ext cx="3867336" cy="294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41414"/>
                </a:solidFill>
                <a:effectLst/>
                <a:uLnTx/>
                <a:uFillTx/>
                <a:latin typeface="Maersk Text"/>
                <a:ea typeface="+mn-ea"/>
                <a:cs typeface="+mn-cs"/>
              </a:rPr>
              <a:t>Maersk decarbonization targets</a:t>
            </a:r>
          </a:p>
        </p:txBody>
      </p:sp>
      <p:pic>
        <p:nvPicPr>
          <p:cNvPr id="4100" name="Picture 4" descr="IMO Logo [International Maritime Organization] Download Vector">
            <a:extLst>
              <a:ext uri="{FF2B5EF4-FFF2-40B4-BE49-F238E27FC236}">
                <a16:creationId xmlns:a16="http://schemas.microsoft.com/office/drawing/2014/main" id="{A9D74B51-0334-4B8F-9F76-AB6DEE5CE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048" y="1568515"/>
            <a:ext cx="742340" cy="24557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C37FC03-D6D5-4B6D-986C-EA4FDD318EFC}"/>
              </a:ext>
            </a:extLst>
          </p:cNvPr>
          <p:cNvSpPr/>
          <p:nvPr/>
        </p:nvSpPr>
        <p:spPr>
          <a:xfrm>
            <a:off x="614698" y="2076788"/>
            <a:ext cx="5138401" cy="39208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141414"/>
                </a:solidFill>
                <a:effectLst/>
                <a:uLnTx/>
                <a:uFillTx/>
                <a:latin typeface="Maersk Text"/>
                <a:ea typeface="+mn-ea"/>
                <a:cs typeface="+mn-cs"/>
              </a:rPr>
              <a:t>Vision: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1" u="none" strike="noStrike" kern="1200" cap="none" spc="0" normalizeH="0" baseline="0" noProof="0">
                <a:ln>
                  <a:noFill/>
                </a:ln>
                <a:solidFill>
                  <a:srgbClr val="141414"/>
                </a:solidFill>
                <a:effectLst/>
                <a:uLnTx/>
                <a:uFillTx/>
                <a:latin typeface="Maersk Text"/>
                <a:ea typeface="+mn-ea"/>
                <a:cs typeface="+mn-cs"/>
              </a:rPr>
              <a:t>IMO remains committed to reducing GHG emissions from international shipping and, as a matter of urgency, aims to phase them out as soon as possible in this century.</a:t>
            </a:r>
          </a:p>
        </p:txBody>
      </p:sp>
      <p:sp>
        <p:nvSpPr>
          <p:cNvPr id="23" name="Rectangle 22">
            <a:extLst>
              <a:ext uri="{FF2B5EF4-FFF2-40B4-BE49-F238E27FC236}">
                <a16:creationId xmlns:a16="http://schemas.microsoft.com/office/drawing/2014/main" id="{CF55E43F-BEFB-4611-85B2-3A41CCFFCE93}"/>
              </a:ext>
            </a:extLst>
          </p:cNvPr>
          <p:cNvSpPr/>
          <p:nvPr/>
        </p:nvSpPr>
        <p:spPr>
          <a:xfrm>
            <a:off x="730654" y="3305226"/>
            <a:ext cx="4906488" cy="248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41414"/>
                </a:solidFill>
                <a:effectLst/>
                <a:uLnTx/>
                <a:uFillTx/>
                <a:latin typeface="Maersk Text"/>
                <a:ea typeface="+mn-ea"/>
                <a:cs typeface="+mn-cs"/>
              </a:rPr>
              <a:t>2018: IMO initial strategy on GHG reduction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The strategy aims to reduce CO</a:t>
            </a:r>
            <a:r>
              <a:rPr kumimoji="0" lang="en-US" sz="1000" b="0" i="0" u="none" strike="noStrike" kern="1200" cap="none" spc="0" normalizeH="0" baseline="-25000" noProof="0" dirty="0">
                <a:ln>
                  <a:noFill/>
                </a:ln>
                <a:solidFill>
                  <a:srgbClr val="141414"/>
                </a:solidFill>
                <a:effectLst/>
                <a:uLnTx/>
                <a:uFillTx/>
                <a:latin typeface="Maersk Text"/>
                <a:ea typeface="+mn-ea"/>
                <a:cs typeface="+mn-cs"/>
              </a:rPr>
              <a:t>2</a:t>
            </a:r>
            <a:r>
              <a:rPr kumimoji="0" lang="en-US" sz="1000" b="0" i="0" u="none" strike="noStrike" kern="1200" cap="none" spc="0" normalizeH="0" baseline="0" noProof="0" dirty="0">
                <a:ln>
                  <a:noFill/>
                </a:ln>
                <a:solidFill>
                  <a:srgbClr val="141414"/>
                </a:solidFill>
                <a:effectLst/>
                <a:uLnTx/>
                <a:uFillTx/>
                <a:latin typeface="Maersk Text"/>
                <a:ea typeface="+mn-ea"/>
                <a:cs typeface="+mn-cs"/>
              </a:rPr>
              <a:t> emissions per transport work, as an average across international shipping…</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…by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40% by 2030</a:t>
            </a:r>
            <a:r>
              <a:rPr kumimoji="0" lang="en-US" sz="1000" b="0" i="0" u="none" strike="noStrike" kern="1200" cap="none" spc="0" normalizeH="0" baseline="0" noProof="0" dirty="0">
                <a:ln>
                  <a:noFill/>
                </a:ln>
                <a:solidFill>
                  <a:srgbClr val="141414"/>
                </a:solidFill>
                <a:effectLst/>
                <a:uLnTx/>
                <a:uFillTx/>
                <a:latin typeface="Maersk Text"/>
                <a:ea typeface="+mn-ea"/>
                <a:cs typeface="+mn-cs"/>
              </a:rPr>
              <a:t> (compared to 2008)</a:t>
            </a:r>
            <a:endParaRPr kumimoji="0" lang="en-US" sz="1000" b="1" i="0" u="none" strike="noStrike" kern="1200" cap="none" spc="0" normalizeH="0" baseline="0" noProof="0" dirty="0">
              <a:ln>
                <a:noFill/>
              </a:ln>
              <a:solidFill>
                <a:srgbClr val="141414"/>
              </a:solidFill>
              <a:effectLst/>
              <a:uLnTx/>
              <a:uFillTx/>
              <a:latin typeface="Maersk Text"/>
              <a:ea typeface="+mn-ea"/>
              <a:cs typeface="+mn-cs"/>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…by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70% by 2050 </a:t>
            </a:r>
            <a:r>
              <a:rPr kumimoji="0" lang="en-US" sz="1000" b="0" i="0" u="none" strike="noStrike" kern="1200" cap="none" spc="0" normalizeH="0" baseline="0" noProof="0" dirty="0">
                <a:ln>
                  <a:noFill/>
                </a:ln>
                <a:solidFill>
                  <a:srgbClr val="141414"/>
                </a:solidFill>
                <a:effectLst/>
                <a:uLnTx/>
                <a:uFillTx/>
                <a:latin typeface="Maersk Text"/>
                <a:ea typeface="+mn-ea"/>
                <a:cs typeface="+mn-cs"/>
              </a:rPr>
              <a:t>(compared to 2008)</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141414"/>
                </a:solidFill>
                <a:effectLst/>
                <a:uLnTx/>
                <a:uFillTx/>
                <a:latin typeface="Maersk Text"/>
                <a:ea typeface="+mn-ea"/>
                <a:cs typeface="+mn-cs"/>
              </a:rPr>
              <a:t>Total emissions</a:t>
            </a:r>
            <a:r>
              <a:rPr kumimoji="0" lang="en-US" sz="1000" b="0" i="0" u="none" strike="noStrike" kern="1200" cap="none" spc="0" normalizeH="0" baseline="0" noProof="0" dirty="0">
                <a:ln>
                  <a:noFill/>
                </a:ln>
                <a:solidFill>
                  <a:srgbClr val="141414"/>
                </a:solidFill>
                <a:effectLst/>
                <a:uLnTx/>
                <a:uFillTx/>
                <a:latin typeface="Maersk Text"/>
                <a:ea typeface="+mn-ea"/>
                <a:cs typeface="+mn-cs"/>
              </a:rPr>
              <a:t> to be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reduced by 50% by 2050</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The strategy includes a specific reference to “a pathway of CO2 emissions reduction consistent with the Paris Agreement temperature goals.”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The strategy introduces the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EEXI and CII </a:t>
            </a:r>
            <a:r>
              <a:rPr kumimoji="0" lang="en-US" sz="1000" b="0" i="0" u="none" strike="noStrike" kern="1200" cap="none" spc="0" normalizeH="0" baseline="0" noProof="0" dirty="0">
                <a:ln>
                  <a:noFill/>
                </a:ln>
                <a:solidFill>
                  <a:srgbClr val="141414"/>
                </a:solidFill>
                <a:effectLst/>
                <a:uLnTx/>
                <a:uFillTx/>
                <a:latin typeface="Maersk Text"/>
                <a:ea typeface="+mn-ea"/>
                <a:cs typeface="+mn-cs"/>
              </a:rPr>
              <a:t>as the key measures to deliver on its short-term objectives</a:t>
            </a:r>
          </a:p>
        </p:txBody>
      </p:sp>
      <p:cxnSp>
        <p:nvCxnSpPr>
          <p:cNvPr id="26" name="Straight Connector 25">
            <a:extLst>
              <a:ext uri="{FF2B5EF4-FFF2-40B4-BE49-F238E27FC236}">
                <a16:creationId xmlns:a16="http://schemas.microsoft.com/office/drawing/2014/main" id="{2327BF51-F5E1-439E-A2E2-EFC73BB37EC4}"/>
              </a:ext>
            </a:extLst>
          </p:cNvPr>
          <p:cNvCxnSpPr>
            <a:cxnSpLocks/>
          </p:cNvCxnSpPr>
          <p:nvPr/>
        </p:nvCxnSpPr>
        <p:spPr>
          <a:xfrm flipH="1">
            <a:off x="759384" y="3255411"/>
            <a:ext cx="4841316" cy="835"/>
          </a:xfrm>
          <a:prstGeom prst="line">
            <a:avLst/>
          </a:prstGeom>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47C2135A-47CB-44B3-8F8E-47AA82FC9713}"/>
              </a:ext>
            </a:extLst>
          </p:cNvPr>
          <p:cNvGrpSpPr/>
          <p:nvPr/>
        </p:nvGrpSpPr>
        <p:grpSpPr>
          <a:xfrm>
            <a:off x="2968369" y="3197754"/>
            <a:ext cx="423345" cy="154260"/>
            <a:chOff x="2361395" y="3043621"/>
            <a:chExt cx="349872" cy="169686"/>
          </a:xfrm>
        </p:grpSpPr>
        <p:sp>
          <p:nvSpPr>
            <p:cNvPr id="27" name="Rectangle 26">
              <a:extLst>
                <a:ext uri="{FF2B5EF4-FFF2-40B4-BE49-F238E27FC236}">
                  <a16:creationId xmlns:a16="http://schemas.microsoft.com/office/drawing/2014/main" id="{4E801994-A099-48A4-BB39-33093D38FC49}"/>
                </a:ext>
              </a:extLst>
            </p:cNvPr>
            <p:cNvSpPr/>
            <p:nvPr/>
          </p:nvSpPr>
          <p:spPr>
            <a:xfrm rot="5400000">
              <a:off x="2472584" y="2948624"/>
              <a:ext cx="127494" cy="34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aersk Text"/>
                <a:ea typeface="+mn-ea"/>
                <a:cs typeface="+mn-cs"/>
              </a:endParaRPr>
            </a:p>
          </p:txBody>
        </p:sp>
        <p:sp>
          <p:nvSpPr>
            <p:cNvPr id="28" name="Arrow: Chevron 27">
              <a:extLst>
                <a:ext uri="{FF2B5EF4-FFF2-40B4-BE49-F238E27FC236}">
                  <a16:creationId xmlns:a16="http://schemas.microsoft.com/office/drawing/2014/main" id="{DF64C4C0-77D7-45D4-8B8C-FD265FBE5F3D}"/>
                </a:ext>
              </a:extLst>
            </p:cNvPr>
            <p:cNvSpPr/>
            <p:nvPr/>
          </p:nvSpPr>
          <p:spPr>
            <a:xfrm rot="5400000">
              <a:off x="2451489" y="3028379"/>
              <a:ext cx="169686" cy="20017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41414"/>
                </a:solidFill>
                <a:effectLst/>
                <a:uLnTx/>
                <a:uFillTx/>
                <a:latin typeface="Maersk Text"/>
                <a:ea typeface="+mn-ea"/>
                <a:cs typeface="+mn-cs"/>
              </a:endParaRPr>
            </a:p>
          </p:txBody>
        </p:sp>
      </p:grpSp>
      <p:sp>
        <p:nvSpPr>
          <p:cNvPr id="31" name="Rectangle 30">
            <a:extLst>
              <a:ext uri="{FF2B5EF4-FFF2-40B4-BE49-F238E27FC236}">
                <a16:creationId xmlns:a16="http://schemas.microsoft.com/office/drawing/2014/main" id="{FF7BDA70-F4ED-457E-A96B-D773EBC920B4}"/>
              </a:ext>
            </a:extLst>
          </p:cNvPr>
          <p:cNvSpPr/>
          <p:nvPr/>
        </p:nvSpPr>
        <p:spPr>
          <a:xfrm>
            <a:off x="6463085" y="2076787"/>
            <a:ext cx="5112966" cy="39208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141414"/>
                </a:solidFill>
                <a:effectLst/>
                <a:uLnTx/>
                <a:uFillTx/>
                <a:latin typeface="Maersk Text"/>
                <a:ea typeface="+mn-ea"/>
                <a:cs typeface="+mn-cs"/>
              </a:rPr>
              <a:t>Vision: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1" u="none" strike="noStrike" kern="1200" cap="none" spc="0" normalizeH="0" baseline="0" noProof="0">
                <a:ln>
                  <a:noFill/>
                </a:ln>
                <a:solidFill>
                  <a:srgbClr val="141414"/>
                </a:solidFill>
                <a:effectLst/>
                <a:uLnTx/>
                <a:uFillTx/>
                <a:latin typeface="Maersk Text"/>
                <a:ea typeface="+mn-ea"/>
                <a:cs typeface="+mn-cs"/>
              </a:rPr>
              <a:t>As a global provider of end-to-end logistics services across all transport modes, it is a strategic imperative for Maersk to extend our net zero ambition to the total footprint of the business. These very ambitious targets mark our commitment to society and to the many customers who call for net zero supply chains.</a:t>
            </a:r>
          </a:p>
        </p:txBody>
      </p:sp>
      <p:sp>
        <p:nvSpPr>
          <p:cNvPr id="32" name="Rectangle 31">
            <a:extLst>
              <a:ext uri="{FF2B5EF4-FFF2-40B4-BE49-F238E27FC236}">
                <a16:creationId xmlns:a16="http://schemas.microsoft.com/office/drawing/2014/main" id="{E886BDAB-B107-4B24-A172-09579791C86A}"/>
              </a:ext>
            </a:extLst>
          </p:cNvPr>
          <p:cNvSpPr/>
          <p:nvPr/>
        </p:nvSpPr>
        <p:spPr>
          <a:xfrm>
            <a:off x="6566324" y="3305226"/>
            <a:ext cx="4906488" cy="2692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41414"/>
                </a:solidFill>
                <a:effectLst/>
                <a:uLnTx/>
                <a:uFillTx/>
                <a:latin typeface="Maersk Text"/>
                <a:ea typeface="+mn-ea"/>
                <a:cs typeface="+mn-cs"/>
              </a:rPr>
              <a:t>Maersk decarbonization commitments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Ambitious targets set for the Maersk business to achieve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net zero greenhouse gas emissions in 2040</a:t>
            </a:r>
            <a:r>
              <a:rPr kumimoji="0" lang="en-US" sz="1000" b="0" i="0" u="none" strike="noStrike" kern="1200" cap="none" spc="0" normalizeH="0" baseline="0" noProof="0" dirty="0">
                <a:ln>
                  <a:noFill/>
                </a:ln>
                <a:solidFill>
                  <a:srgbClr val="141414"/>
                </a:solidFill>
                <a:effectLst/>
                <a:uLnTx/>
                <a:uFillTx/>
                <a:latin typeface="Maersk Text"/>
                <a:ea typeface="+mn-ea"/>
                <a:cs typeface="+mn-cs"/>
              </a:rPr>
              <a:t> – one decade ahead of the initial 2050 ambition.</a:t>
            </a:r>
            <a:endParaRPr kumimoji="0" lang="en-US" sz="1000" b="1" i="0" u="none" strike="noStrike" kern="1200" cap="none" spc="0" normalizeH="0" baseline="0" noProof="0" dirty="0">
              <a:ln>
                <a:noFill/>
              </a:ln>
              <a:solidFill>
                <a:srgbClr val="141414"/>
              </a:solidFill>
              <a:effectLst/>
              <a:uLnTx/>
              <a:uFillTx/>
              <a:latin typeface="Maersk Tex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141414"/>
                </a:solidFill>
                <a:effectLst/>
                <a:uLnTx/>
                <a:uFillTx/>
                <a:latin typeface="Maersk Text"/>
                <a:ea typeface="+mn-ea"/>
                <a:cs typeface="+mn-cs"/>
              </a:rPr>
              <a:t>50% </a:t>
            </a:r>
            <a:r>
              <a:rPr kumimoji="0" lang="en-US" sz="1000" b="0" i="0" u="none" strike="noStrike" kern="1200" cap="none" spc="0" normalizeH="0" baseline="0" noProof="0" dirty="0">
                <a:ln>
                  <a:noFill/>
                </a:ln>
                <a:solidFill>
                  <a:srgbClr val="141414"/>
                </a:solidFill>
                <a:effectLst/>
                <a:uLnTx/>
                <a:uFillTx/>
                <a:latin typeface="Maersk Text"/>
                <a:ea typeface="+mn-ea"/>
                <a:cs typeface="+mn-cs"/>
              </a:rPr>
              <a:t>reduction in emissions per transported container in the Maersk Ocean fleet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by 2030</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141414"/>
                </a:solidFill>
                <a:effectLst/>
                <a:uLnTx/>
                <a:uFillTx/>
                <a:latin typeface="Maersk Text"/>
                <a:ea typeface="+mn-ea"/>
                <a:cs typeface="+mn-cs"/>
              </a:rPr>
              <a:t>70%</a:t>
            </a:r>
            <a:r>
              <a:rPr kumimoji="0" lang="en-US" sz="1000" b="0" i="0" u="none" strike="noStrike" kern="1200" cap="none" spc="0" normalizeH="0" baseline="0" noProof="0" dirty="0">
                <a:ln>
                  <a:noFill/>
                </a:ln>
                <a:solidFill>
                  <a:srgbClr val="141414"/>
                </a:solidFill>
                <a:effectLst/>
                <a:uLnTx/>
                <a:uFillTx/>
                <a:latin typeface="Maersk Text"/>
                <a:ea typeface="+mn-ea"/>
                <a:cs typeface="+mn-cs"/>
              </a:rPr>
              <a:t> reduction in absolute emissions from fully controlled terminals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by 2030</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By 2030 Industry leading </a:t>
            </a:r>
            <a:r>
              <a:rPr kumimoji="0" lang="en-US" sz="1000" b="1" i="0" u="none" strike="noStrike" kern="1200" cap="none" spc="0" normalizeH="0" baseline="0" noProof="0" dirty="0">
                <a:ln>
                  <a:noFill/>
                </a:ln>
                <a:solidFill>
                  <a:srgbClr val="141414"/>
                </a:solidFill>
                <a:effectLst/>
                <a:uLnTx/>
                <a:uFillTx/>
                <a:latin typeface="Maersk Text"/>
                <a:ea typeface="+mn-ea"/>
                <a:cs typeface="+mn-cs"/>
              </a:rPr>
              <a:t>green customer offerings </a:t>
            </a:r>
            <a:r>
              <a:rPr kumimoji="0" lang="en-US" sz="1000" b="0" i="0" u="none" strike="noStrike" kern="1200" cap="none" spc="0" normalizeH="0" baseline="0" noProof="0" dirty="0">
                <a:ln>
                  <a:noFill/>
                </a:ln>
                <a:solidFill>
                  <a:srgbClr val="141414"/>
                </a:solidFill>
                <a:effectLst/>
                <a:uLnTx/>
                <a:uFillTx/>
                <a:latin typeface="Maersk Text"/>
                <a:ea typeface="+mn-ea"/>
                <a:cs typeface="+mn-cs"/>
              </a:rPr>
              <a:t>across the supply chain: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Ocean: 25% of all cargo transported using green fuels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Air: Minimum 30% of cargo transported using Sustainable Aviation Fuels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Contract Logistics: Minimum 90% green operations (scope 1 &amp; 2) across warehouses, depots and cold chain</a:t>
            </a:r>
          </a:p>
        </p:txBody>
      </p:sp>
      <p:cxnSp>
        <p:nvCxnSpPr>
          <p:cNvPr id="33" name="Straight Connector 32">
            <a:extLst>
              <a:ext uri="{FF2B5EF4-FFF2-40B4-BE49-F238E27FC236}">
                <a16:creationId xmlns:a16="http://schemas.microsoft.com/office/drawing/2014/main" id="{97FE5909-3361-4F4C-BA70-0E57F3E56893}"/>
              </a:ext>
            </a:extLst>
          </p:cNvPr>
          <p:cNvCxnSpPr>
            <a:cxnSpLocks/>
          </p:cNvCxnSpPr>
          <p:nvPr/>
        </p:nvCxnSpPr>
        <p:spPr>
          <a:xfrm flipH="1">
            <a:off x="6591301" y="3255411"/>
            <a:ext cx="4828608" cy="0"/>
          </a:xfrm>
          <a:prstGeom prst="line">
            <a:avLst/>
          </a:prstGeom>
          <a:ln/>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43AEC406-1A49-4C64-9703-932CC4E4FBC2}"/>
              </a:ext>
            </a:extLst>
          </p:cNvPr>
          <p:cNvGrpSpPr/>
          <p:nvPr/>
        </p:nvGrpSpPr>
        <p:grpSpPr>
          <a:xfrm>
            <a:off x="8807895" y="3202213"/>
            <a:ext cx="423345" cy="154260"/>
            <a:chOff x="2361395" y="3043621"/>
            <a:chExt cx="349872" cy="169686"/>
          </a:xfrm>
        </p:grpSpPr>
        <p:sp>
          <p:nvSpPr>
            <p:cNvPr id="35" name="Rectangle 34">
              <a:extLst>
                <a:ext uri="{FF2B5EF4-FFF2-40B4-BE49-F238E27FC236}">
                  <a16:creationId xmlns:a16="http://schemas.microsoft.com/office/drawing/2014/main" id="{D7D8050A-A087-45E9-B403-0610562D64FB}"/>
                </a:ext>
              </a:extLst>
            </p:cNvPr>
            <p:cNvSpPr/>
            <p:nvPr/>
          </p:nvSpPr>
          <p:spPr>
            <a:xfrm rot="5400000">
              <a:off x="2472584" y="2948624"/>
              <a:ext cx="127494" cy="34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aersk Text"/>
                <a:ea typeface="+mn-ea"/>
                <a:cs typeface="+mn-cs"/>
              </a:endParaRPr>
            </a:p>
          </p:txBody>
        </p:sp>
        <p:sp>
          <p:nvSpPr>
            <p:cNvPr id="36" name="Arrow: Chevron 35">
              <a:extLst>
                <a:ext uri="{FF2B5EF4-FFF2-40B4-BE49-F238E27FC236}">
                  <a16:creationId xmlns:a16="http://schemas.microsoft.com/office/drawing/2014/main" id="{DD08247D-C913-4F41-AB81-65D6B2BFC8E1}"/>
                </a:ext>
              </a:extLst>
            </p:cNvPr>
            <p:cNvSpPr/>
            <p:nvPr/>
          </p:nvSpPr>
          <p:spPr>
            <a:xfrm rot="5400000">
              <a:off x="2451489" y="3028379"/>
              <a:ext cx="169686" cy="20017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41414"/>
                </a:solidFill>
                <a:effectLst/>
                <a:uLnTx/>
                <a:uFillTx/>
                <a:latin typeface="Maersk Text"/>
                <a:ea typeface="+mn-ea"/>
                <a:cs typeface="+mn-cs"/>
              </a:endParaRPr>
            </a:p>
          </p:txBody>
        </p:sp>
      </p:grpSp>
      <p:pic>
        <p:nvPicPr>
          <p:cNvPr id="9" name="Picture 8" descr="Logo&#10;&#10;Description automatically generated">
            <a:extLst>
              <a:ext uri="{FF2B5EF4-FFF2-40B4-BE49-F238E27FC236}">
                <a16:creationId xmlns:a16="http://schemas.microsoft.com/office/drawing/2014/main" id="{160C0E94-6A51-4D56-A658-2BCC3CF4C4CE}"/>
              </a:ext>
            </a:extLst>
          </p:cNvPr>
          <p:cNvPicPr>
            <a:picLocks noChangeAspect="1"/>
          </p:cNvPicPr>
          <p:nvPr/>
        </p:nvPicPr>
        <p:blipFill rotWithShape="1">
          <a:blip r:embed="rId6">
            <a:extLst>
              <a:ext uri="{28A0092B-C50C-407E-A947-70E740481C1C}">
                <a14:useLocalDpi xmlns:a14="http://schemas.microsoft.com/office/drawing/2010/main" val="0"/>
              </a:ext>
            </a:extLst>
          </a:blip>
          <a:srcRect l="12764" t="25874" r="13339" b="28880"/>
          <a:stretch/>
        </p:blipFill>
        <p:spPr>
          <a:xfrm>
            <a:off x="9952232" y="1493625"/>
            <a:ext cx="1467677" cy="420914"/>
          </a:xfrm>
          <a:prstGeom prst="rect">
            <a:avLst/>
          </a:prstGeom>
        </p:spPr>
      </p:pic>
    </p:spTree>
    <p:extLst>
      <p:ext uri="{BB962C8B-B14F-4D97-AF65-F5344CB8AC3E}">
        <p14:creationId xmlns:p14="http://schemas.microsoft.com/office/powerpoint/2010/main" val="388894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67F9A537-096D-4E29-9811-3073C250D83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903"/>
            <a:ext cx="12193200" cy="6861600"/>
          </a:xfrm>
          <a:prstGeom prst="rect">
            <a:avLst/>
          </a:prstGeom>
        </p:spPr>
      </p:pic>
      <p:sp>
        <p:nvSpPr>
          <p:cNvPr id="29" name="Rectangle: Rounded Corners 28">
            <a:extLst>
              <a:ext uri="{FF2B5EF4-FFF2-40B4-BE49-F238E27FC236}">
                <a16:creationId xmlns:a16="http://schemas.microsoft.com/office/drawing/2014/main" id="{C364F31E-5457-4812-B904-B5B2B1A24BDD}"/>
              </a:ext>
            </a:extLst>
          </p:cNvPr>
          <p:cNvSpPr/>
          <p:nvPr/>
        </p:nvSpPr>
        <p:spPr>
          <a:xfrm>
            <a:off x="719437" y="1691716"/>
            <a:ext cx="10753126" cy="3543849"/>
          </a:xfrm>
          <a:prstGeom prst="roundRect">
            <a:avLst>
              <a:gd name="adj" fmla="val 10208"/>
            </a:avLst>
          </a:prstGeom>
          <a:solidFill>
            <a:schemeClr val="bg1">
              <a:alpha val="85000"/>
            </a:schemeClr>
          </a:solidFill>
          <a:ln w="2857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1800"/>
              </a:spcAft>
              <a:buClr>
                <a:srgbClr val="42B0D5"/>
              </a:buClr>
              <a:buSzTx/>
              <a:buFontTx/>
              <a:buNone/>
              <a:tabLst/>
              <a:defRPr/>
            </a:pPr>
            <a:endParaRPr kumimoji="0" lang="da-DK" sz="18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4" name="Footer Placeholder 3">
            <a:extLst>
              <a:ext uri="{FF2B5EF4-FFF2-40B4-BE49-F238E27FC236}">
                <a16:creationId xmlns:a16="http://schemas.microsoft.com/office/drawing/2014/main" id="{AA00CDB8-7C5C-44A8-8D42-2E1CF59982D8}"/>
              </a:ext>
            </a:extLst>
          </p:cNvPr>
          <p:cNvSpPr>
            <a:spLocks noGrp="1"/>
          </p:cNvSpPr>
          <p:nvPr>
            <p:ph type="ftr" sz="quarter" idx="4294967295"/>
          </p:nvPr>
        </p:nvSpPr>
        <p:spPr>
          <a:xfrm>
            <a:off x="1219200" y="6278621"/>
            <a:ext cx="3285369" cy="18542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141414"/>
                </a:solidFill>
                <a:effectLst/>
                <a:uLnTx/>
                <a:uFillTx/>
                <a:latin typeface="Maersk Text"/>
                <a:ea typeface="+mn-ea"/>
                <a:cs typeface="+mn-cs"/>
              </a:rPr>
              <a:t>Insert presentation title via Header &amp; Footer</a:t>
            </a:r>
            <a:endParaRPr kumimoji="0" lang="en-GB" sz="7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5" name="Slide Number Placeholder 4">
            <a:extLst>
              <a:ext uri="{FF2B5EF4-FFF2-40B4-BE49-F238E27FC236}">
                <a16:creationId xmlns:a16="http://schemas.microsoft.com/office/drawing/2014/main" id="{50DD6A3A-6DBA-4357-AC4E-FFFC37493EC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srgbClr val="141414"/>
                </a:solidFill>
                <a:effectLst/>
                <a:uLnTx/>
                <a:uFillTx/>
                <a:latin typeface="Maersk Tex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7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6" name="Date Placeholder 5">
            <a:extLst>
              <a:ext uri="{FF2B5EF4-FFF2-40B4-BE49-F238E27FC236}">
                <a16:creationId xmlns:a16="http://schemas.microsoft.com/office/drawing/2014/main" id="{385DBB9C-DB82-41A5-908B-E6A386E93C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Maersk Text"/>
              <a:ea typeface="+mn-ea"/>
              <a:cs typeface="+mn-cs"/>
            </a:endParaRPr>
          </a:p>
        </p:txBody>
      </p:sp>
      <p:pic>
        <p:nvPicPr>
          <p:cNvPr id="8" name="Picture 7">
            <a:extLst>
              <a:ext uri="{FF2B5EF4-FFF2-40B4-BE49-F238E27FC236}">
                <a16:creationId xmlns:a16="http://schemas.microsoft.com/office/drawing/2014/main" id="{13DC17D1-136E-4621-8357-0D763C696E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59676" y="6134617"/>
            <a:ext cx="1435438" cy="320697"/>
          </a:xfrm>
          <a:prstGeom prst="rect">
            <a:avLst/>
          </a:prstGeom>
        </p:spPr>
      </p:pic>
      <p:pic>
        <p:nvPicPr>
          <p:cNvPr id="24" name="Graphic 23">
            <a:extLst>
              <a:ext uri="{FF2B5EF4-FFF2-40B4-BE49-F238E27FC236}">
                <a16:creationId xmlns:a16="http://schemas.microsoft.com/office/drawing/2014/main" id="{2CC9A2FD-19BA-4C95-B014-B491A55E3518}"/>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t="20005" b="21816"/>
          <a:stretch/>
        </p:blipFill>
        <p:spPr>
          <a:xfrm>
            <a:off x="691533" y="1853925"/>
            <a:ext cx="10828934" cy="3265980"/>
          </a:xfrm>
          <a:prstGeom prst="rect">
            <a:avLst/>
          </a:prstGeom>
        </p:spPr>
      </p:pic>
      <p:sp>
        <p:nvSpPr>
          <p:cNvPr id="26" name="Title 1">
            <a:extLst>
              <a:ext uri="{FF2B5EF4-FFF2-40B4-BE49-F238E27FC236}">
                <a16:creationId xmlns:a16="http://schemas.microsoft.com/office/drawing/2014/main" id="{6D2B38D7-80E0-42C4-A5BE-1BB220CA13FC}"/>
              </a:ext>
            </a:extLst>
          </p:cNvPr>
          <p:cNvSpPr txBox="1">
            <a:spLocks/>
          </p:cNvSpPr>
          <p:nvPr/>
        </p:nvSpPr>
        <p:spPr>
          <a:xfrm>
            <a:off x="1505446" y="5441059"/>
            <a:ext cx="11189951" cy="9302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a-DK" sz="2800" b="1" i="0" u="none" strike="noStrike" kern="1200" cap="none" spc="0" normalizeH="0" baseline="0" noProof="0" dirty="0">
              <a:ln>
                <a:noFill/>
              </a:ln>
              <a:solidFill>
                <a:srgbClr val="FFFFFF"/>
              </a:solidFill>
              <a:effectLst/>
              <a:uLnTx/>
              <a:uFillTx/>
              <a:latin typeface="Maersk Headline Light"/>
              <a:ea typeface="+mj-ea"/>
              <a:cs typeface="+mj-cs"/>
            </a:endParaRPr>
          </a:p>
        </p:txBody>
      </p:sp>
      <p:sp>
        <p:nvSpPr>
          <p:cNvPr id="27" name="Title 1">
            <a:extLst>
              <a:ext uri="{FF2B5EF4-FFF2-40B4-BE49-F238E27FC236}">
                <a16:creationId xmlns:a16="http://schemas.microsoft.com/office/drawing/2014/main" id="{F4062B29-43D2-42A1-87B4-461C5EACF13D}"/>
              </a:ext>
            </a:extLst>
          </p:cNvPr>
          <p:cNvSpPr txBox="1">
            <a:spLocks/>
          </p:cNvSpPr>
          <p:nvPr/>
        </p:nvSpPr>
        <p:spPr>
          <a:xfrm>
            <a:off x="3040834" y="531073"/>
            <a:ext cx="6110332" cy="930275"/>
          </a:xfrm>
          <a:prstGeom prst="rect">
            <a:avLst/>
          </a:prstGeom>
          <a:solidFill>
            <a:schemeClr val="tx1">
              <a:alpha val="50000"/>
            </a:schemeClr>
          </a:solidFill>
        </p:spPr>
        <p:txBody>
          <a:bodyPr vert="horz" lIns="0" tIns="0" rIns="0" bIns="0" rtlCol="0" anchor="ctr"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3600" b="1" i="0" u="none" strike="noStrike" kern="1200" cap="none" spc="0" normalizeH="0" baseline="0" noProof="0" dirty="0">
                <a:ln>
                  <a:noFill/>
                </a:ln>
                <a:solidFill>
                  <a:srgbClr val="FFFFFF"/>
                </a:solidFill>
                <a:effectLst/>
                <a:uLnTx/>
                <a:uFillTx/>
                <a:latin typeface="Maersk Headline Light"/>
                <a:ea typeface="+mj-ea"/>
                <a:cs typeface="+mj-cs"/>
              </a:rPr>
              <a:t>New fuels are not enough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FFFFFF"/>
                </a:solidFill>
                <a:effectLst/>
                <a:uLnTx/>
                <a:uFillTx/>
                <a:latin typeface="Maersk Headline Light"/>
                <a:ea typeface="+mj-ea"/>
                <a:cs typeface="+mj-cs"/>
              </a:rPr>
              <a:t>- we need to build a new ecosystem </a:t>
            </a:r>
            <a:endParaRPr kumimoji="0" lang="da-DK" sz="2000" b="1" i="0" u="none" strike="noStrike" kern="1200" cap="none" spc="0" normalizeH="0" baseline="0" noProof="0" dirty="0">
              <a:ln>
                <a:noFill/>
              </a:ln>
              <a:solidFill>
                <a:srgbClr val="FFFFFF"/>
              </a:solidFill>
              <a:effectLst/>
              <a:uLnTx/>
              <a:uFillTx/>
              <a:latin typeface="Maersk Headline Light"/>
              <a:ea typeface="+mj-ea"/>
              <a:cs typeface="+mj-cs"/>
            </a:endParaRPr>
          </a:p>
        </p:txBody>
      </p:sp>
      <p:sp>
        <p:nvSpPr>
          <p:cNvPr id="11" name="Rectangle: Rounded Corners 10">
            <a:extLst>
              <a:ext uri="{FF2B5EF4-FFF2-40B4-BE49-F238E27FC236}">
                <a16:creationId xmlns:a16="http://schemas.microsoft.com/office/drawing/2014/main" id="{74AACEE4-8B90-43D1-96BE-89113041DE49}"/>
              </a:ext>
            </a:extLst>
          </p:cNvPr>
          <p:cNvSpPr/>
          <p:nvPr/>
        </p:nvSpPr>
        <p:spPr>
          <a:xfrm>
            <a:off x="1208093" y="5421727"/>
            <a:ext cx="2129914" cy="498911"/>
          </a:xfrm>
          <a:prstGeom prst="roundRect">
            <a:avLst>
              <a:gd name="adj" fmla="val 10208"/>
            </a:avLst>
          </a:prstGeom>
          <a:solidFill>
            <a:schemeClr val="accent1">
              <a:lumMod val="40000"/>
              <a:lumOff val="60000"/>
              <a:alpha val="85000"/>
            </a:schemeClr>
          </a:solidFill>
          <a:ln w="2857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1800"/>
              </a:spcAft>
              <a:buClr>
                <a:srgbClr val="42B0D5"/>
              </a:buClr>
              <a:buSzTx/>
              <a:buFontTx/>
              <a:buNone/>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1. Price</a:t>
            </a:r>
          </a:p>
        </p:txBody>
      </p:sp>
      <p:sp>
        <p:nvSpPr>
          <p:cNvPr id="12" name="Rectangle: Rounded Corners 11">
            <a:extLst>
              <a:ext uri="{FF2B5EF4-FFF2-40B4-BE49-F238E27FC236}">
                <a16:creationId xmlns:a16="http://schemas.microsoft.com/office/drawing/2014/main" id="{DC36F520-974F-4070-A248-55CDD7F70FC5}"/>
              </a:ext>
            </a:extLst>
          </p:cNvPr>
          <p:cNvSpPr/>
          <p:nvPr/>
        </p:nvSpPr>
        <p:spPr>
          <a:xfrm>
            <a:off x="3778496" y="5441059"/>
            <a:ext cx="2129914" cy="498911"/>
          </a:xfrm>
          <a:prstGeom prst="roundRect">
            <a:avLst>
              <a:gd name="adj" fmla="val 10208"/>
            </a:avLst>
          </a:prstGeom>
          <a:solidFill>
            <a:srgbClr val="CBEFBB">
              <a:alpha val="85000"/>
            </a:srgbClr>
          </a:solidFill>
          <a:ln w="2857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1800"/>
              </a:spcAft>
              <a:buClr>
                <a:srgbClr val="42B0D5"/>
              </a:buClr>
              <a:buSzTx/>
              <a:buFontTx/>
              <a:buNone/>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2. Scalability</a:t>
            </a:r>
          </a:p>
        </p:txBody>
      </p:sp>
      <p:sp>
        <p:nvSpPr>
          <p:cNvPr id="13" name="Rectangle: Rounded Corners 12">
            <a:extLst>
              <a:ext uri="{FF2B5EF4-FFF2-40B4-BE49-F238E27FC236}">
                <a16:creationId xmlns:a16="http://schemas.microsoft.com/office/drawing/2014/main" id="{490D0FC8-CD86-41BE-AF14-B878DFB26218}"/>
              </a:ext>
            </a:extLst>
          </p:cNvPr>
          <p:cNvSpPr/>
          <p:nvPr/>
        </p:nvSpPr>
        <p:spPr>
          <a:xfrm>
            <a:off x="6422154" y="5441059"/>
            <a:ext cx="2129914" cy="498911"/>
          </a:xfrm>
          <a:prstGeom prst="roundRect">
            <a:avLst>
              <a:gd name="adj" fmla="val 10208"/>
            </a:avLst>
          </a:prstGeom>
          <a:solidFill>
            <a:schemeClr val="accent6">
              <a:lumMod val="60000"/>
              <a:lumOff val="40000"/>
              <a:alpha val="85000"/>
            </a:schemeClr>
          </a:solidFill>
          <a:ln w="2857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1800"/>
              </a:spcAft>
              <a:buClr>
                <a:srgbClr val="42B0D5"/>
              </a:buClr>
              <a:buSzTx/>
              <a:buFontTx/>
              <a:buNone/>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3. Sustainability</a:t>
            </a:r>
          </a:p>
        </p:txBody>
      </p:sp>
      <p:sp>
        <p:nvSpPr>
          <p:cNvPr id="14" name="Rectangle: Rounded Corners 13">
            <a:extLst>
              <a:ext uri="{FF2B5EF4-FFF2-40B4-BE49-F238E27FC236}">
                <a16:creationId xmlns:a16="http://schemas.microsoft.com/office/drawing/2014/main" id="{42E18E20-2D6F-40CA-9001-B306814D0A59}"/>
              </a:ext>
            </a:extLst>
          </p:cNvPr>
          <p:cNvSpPr/>
          <p:nvPr/>
        </p:nvSpPr>
        <p:spPr>
          <a:xfrm>
            <a:off x="8992555" y="5455125"/>
            <a:ext cx="2129914" cy="498911"/>
          </a:xfrm>
          <a:prstGeom prst="roundRect">
            <a:avLst>
              <a:gd name="adj" fmla="val 10208"/>
            </a:avLst>
          </a:prstGeom>
          <a:solidFill>
            <a:srgbClr val="42B0D5">
              <a:alpha val="85000"/>
            </a:srgbClr>
          </a:solidFill>
          <a:ln w="2857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1800"/>
              </a:spcAft>
              <a:buClr>
                <a:srgbClr val="42B0D5"/>
              </a:buClr>
              <a:buSzTx/>
              <a:buFontTx/>
              <a:buNone/>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4. Tech. viability</a:t>
            </a:r>
          </a:p>
        </p:txBody>
      </p:sp>
    </p:spTree>
    <p:extLst>
      <p:ext uri="{BB962C8B-B14F-4D97-AF65-F5344CB8AC3E}">
        <p14:creationId xmlns:p14="http://schemas.microsoft.com/office/powerpoint/2010/main" val="291639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82DB64D-282C-4FFC-9B51-EE4ABFD027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6" imgH="326" progId="TCLayout.ActiveDocument.1">
                  <p:embed/>
                </p:oleObj>
              </mc:Choice>
              <mc:Fallback>
                <p:oleObj name="think-cell Slide" r:id="rId5" imgW="326" imgH="326" progId="TCLayout.ActiveDocument.1">
                  <p:embed/>
                  <p:pic>
                    <p:nvPicPr>
                      <p:cNvPr id="10" name="Object 9" hidden="1">
                        <a:extLst>
                          <a:ext uri="{FF2B5EF4-FFF2-40B4-BE49-F238E27FC236}">
                            <a16:creationId xmlns:a16="http://schemas.microsoft.com/office/drawing/2014/main" id="{E82DB64D-282C-4FFC-9B51-EE4ABFD027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F25C118B-5633-4F55-A959-E8A5659CAB7C}"/>
              </a:ext>
            </a:extLst>
          </p:cNvPr>
          <p:cNvSpPr>
            <a:spLocks/>
          </p:cNvSpPr>
          <p:nvPr>
            <p:custDataLst>
              <p:tags r:id="rId2"/>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IN" sz="3000" b="0" i="0" u="none" strike="noStrike" kern="1200" cap="none" spc="0" normalizeH="0" baseline="0" noProof="0" dirty="0">
              <a:ln>
                <a:noFill/>
              </a:ln>
              <a:solidFill>
                <a:srgbClr val="FFFFFF"/>
              </a:solidFill>
              <a:effectLst/>
              <a:uLnTx/>
              <a:uFillTx/>
              <a:latin typeface="Maersk Headline Office Light" panose="00000400000000000000" pitchFamily="2" charset="0"/>
              <a:ea typeface="+mn-ea"/>
              <a:cs typeface="+mn-cs"/>
              <a:sym typeface="Maersk Headline Office Light" panose="00000400000000000000" pitchFamily="2" charset="0"/>
            </a:endParaRPr>
          </a:p>
        </p:txBody>
      </p:sp>
      <p:sp>
        <p:nvSpPr>
          <p:cNvPr id="9" name="Title 8">
            <a:extLst>
              <a:ext uri="{FF2B5EF4-FFF2-40B4-BE49-F238E27FC236}">
                <a16:creationId xmlns:a16="http://schemas.microsoft.com/office/drawing/2014/main" id="{D821C694-2C05-44CB-B458-540E0A4F3FEB}"/>
              </a:ext>
            </a:extLst>
          </p:cNvPr>
          <p:cNvSpPr>
            <a:spLocks noGrp="1"/>
          </p:cNvSpPr>
          <p:nvPr>
            <p:ph type="title"/>
          </p:nvPr>
        </p:nvSpPr>
        <p:spPr/>
        <p:txBody>
          <a:bodyPr/>
          <a:lstStyle/>
          <a:p>
            <a:r>
              <a:rPr lang="en-US" dirty="0"/>
              <a:t>Maersk´s latest investments to accelerate decarbonization</a:t>
            </a:r>
            <a:endParaRPr lang="en-IN" dirty="0"/>
          </a:p>
        </p:txBody>
      </p:sp>
      <p:sp>
        <p:nvSpPr>
          <p:cNvPr id="243" name="TextBox 242">
            <a:extLst>
              <a:ext uri="{FF2B5EF4-FFF2-40B4-BE49-F238E27FC236}">
                <a16:creationId xmlns:a16="http://schemas.microsoft.com/office/drawing/2014/main" id="{2A6094C2-6008-43F5-9869-E55987D4CD94}"/>
              </a:ext>
            </a:extLst>
          </p:cNvPr>
          <p:cNvSpPr txBox="1">
            <a:spLocks/>
          </p:cNvSpPr>
          <p:nvPr/>
        </p:nvSpPr>
        <p:spPr>
          <a:xfrm>
            <a:off x="513080" y="1519656"/>
            <a:ext cx="3475141" cy="492443"/>
          </a:xfrm>
          <a:prstGeom prst="rect">
            <a:avLst/>
          </a:prstGeom>
          <a:solidFill>
            <a:schemeClr val="bg2"/>
          </a:solidFill>
          <a:ln>
            <a:solidFill>
              <a:schemeClr val="bg2"/>
            </a:solidFill>
          </a:ln>
        </p:spPr>
        <p:txBody>
          <a:bodyPr wrap="square" lIns="91440" tIns="137160" rIns="91440" bIns="13716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B0D5"/>
                </a:solidFill>
                <a:effectLst/>
                <a:uLnTx/>
                <a:uFillTx/>
                <a:latin typeface="Maersk Text" panose="00000500000000000000" pitchFamily="2" charset="0"/>
                <a:ea typeface="+mn-ea"/>
                <a:cs typeface="+mn-cs"/>
              </a:rPr>
              <a:t>Ocean</a:t>
            </a:r>
          </a:p>
        </p:txBody>
      </p:sp>
      <p:sp>
        <p:nvSpPr>
          <p:cNvPr id="26" name="TextBox 25">
            <a:extLst>
              <a:ext uri="{FF2B5EF4-FFF2-40B4-BE49-F238E27FC236}">
                <a16:creationId xmlns:a16="http://schemas.microsoft.com/office/drawing/2014/main" id="{0B84B8EC-4FD0-4479-AD7E-9E13BC206B68}"/>
              </a:ext>
            </a:extLst>
          </p:cNvPr>
          <p:cNvSpPr txBox="1">
            <a:spLocks/>
          </p:cNvSpPr>
          <p:nvPr/>
        </p:nvSpPr>
        <p:spPr>
          <a:xfrm>
            <a:off x="8148738" y="1513088"/>
            <a:ext cx="3482054" cy="492443"/>
          </a:xfrm>
          <a:prstGeom prst="rect">
            <a:avLst/>
          </a:prstGeom>
          <a:solidFill>
            <a:schemeClr val="bg2"/>
          </a:solidFill>
          <a:ln>
            <a:solidFill>
              <a:schemeClr val="bg2"/>
            </a:solidFill>
          </a:ln>
        </p:spPr>
        <p:txBody>
          <a:bodyPr wrap="square" lIns="91440" tIns="137160" rIns="91440" bIns="13716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B0D5"/>
                </a:solidFill>
                <a:effectLst/>
                <a:uLnTx/>
                <a:uFillTx/>
                <a:latin typeface="Maersk Text" panose="00000500000000000000" pitchFamily="2" charset="0"/>
                <a:ea typeface="+mn-ea"/>
                <a:cs typeface="+mn-cs"/>
              </a:rPr>
              <a:t>Inland solutions</a:t>
            </a:r>
          </a:p>
        </p:txBody>
      </p:sp>
      <p:sp>
        <p:nvSpPr>
          <p:cNvPr id="20" name="TextBox 19">
            <a:extLst>
              <a:ext uri="{FF2B5EF4-FFF2-40B4-BE49-F238E27FC236}">
                <a16:creationId xmlns:a16="http://schemas.microsoft.com/office/drawing/2014/main" id="{A9854B4D-C067-4D60-9C67-F0F0FF7556AD}"/>
              </a:ext>
            </a:extLst>
          </p:cNvPr>
          <p:cNvSpPr txBox="1"/>
          <p:nvPr/>
        </p:nvSpPr>
        <p:spPr>
          <a:xfrm>
            <a:off x="629581" y="4257008"/>
            <a:ext cx="3597876" cy="4001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41414"/>
                </a:solidFill>
                <a:effectLst/>
                <a:uLnTx/>
                <a:uFillTx/>
                <a:latin typeface="Maersk Headline" panose="00000500000000000000" pitchFamily="2" charset="0"/>
                <a:ea typeface="+mn-ea"/>
                <a:cs typeface="+mn-cs"/>
                <a:hlinkClick r:id="rId7"/>
              </a:rPr>
              <a:t>Maersk engages in strategic partnerships across the globe to scale green methanol production by 2025</a:t>
            </a:r>
            <a:endParaRPr kumimoji="0" lang="en-US" sz="1000" b="0" i="0" u="none" strike="noStrike" kern="1200" cap="none" spc="0" normalizeH="0" baseline="0" noProof="0" dirty="0">
              <a:ln>
                <a:noFill/>
              </a:ln>
              <a:solidFill>
                <a:srgbClr val="141414"/>
              </a:solidFill>
              <a:effectLst/>
              <a:uLnTx/>
              <a:uFillTx/>
              <a:latin typeface="Maersk Headline" panose="00000500000000000000" pitchFamily="2" charset="0"/>
              <a:ea typeface="+mn-ea"/>
              <a:cs typeface="+mn-cs"/>
            </a:endParaRPr>
          </a:p>
        </p:txBody>
      </p:sp>
      <p:sp>
        <p:nvSpPr>
          <p:cNvPr id="29" name="TextBox 28">
            <a:extLst>
              <a:ext uri="{FF2B5EF4-FFF2-40B4-BE49-F238E27FC236}">
                <a16:creationId xmlns:a16="http://schemas.microsoft.com/office/drawing/2014/main" id="{49E3E9AF-AABB-46C4-82FF-A5FA9705AA88}"/>
              </a:ext>
            </a:extLst>
          </p:cNvPr>
          <p:cNvSpPr txBox="1"/>
          <p:nvPr/>
        </p:nvSpPr>
        <p:spPr>
          <a:xfrm>
            <a:off x="8161417" y="2018887"/>
            <a:ext cx="346937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hlinkClick r:id="rId8"/>
              </a:rPr>
              <a:t>Performance Team – A Maersk Company orders 126 </a:t>
            </a:r>
            <a:r>
              <a:rPr kumimoji="0" lang="en-US" sz="1000" b="0" i="0" u="none" strike="noStrike" kern="1200" cap="none" spc="0" normalizeH="0" baseline="0" noProof="0" dirty="0">
                <a:ln>
                  <a:noFill/>
                </a:ln>
                <a:solidFill>
                  <a:srgbClr val="141414"/>
                </a:solidFill>
                <a:effectLst/>
                <a:uLnTx/>
                <a:uFillTx/>
                <a:latin typeface="Maersk Text"/>
                <a:ea typeface="+mn-ea"/>
                <a:cs typeface="+mn-cs"/>
              </a:rPr>
              <a:t>Volvo and </a:t>
            </a:r>
            <a:r>
              <a:rPr kumimoji="0" lang="en-US" sz="1000" b="0" i="0" u="none" strike="noStrike" kern="1200" cap="none" spc="0" normalizeH="0" baseline="0" noProof="0" dirty="0">
                <a:ln>
                  <a:noFill/>
                </a:ln>
                <a:solidFill>
                  <a:srgbClr val="141414"/>
                </a:solidFill>
                <a:effectLst/>
                <a:uLnTx/>
                <a:uFillTx/>
                <a:latin typeface="Maersk Text"/>
                <a:ea typeface="+mn-ea"/>
                <a:cs typeface="+mn-cs"/>
                <a:hlinkClick r:id="rId9"/>
              </a:rPr>
              <a:t>300 </a:t>
            </a:r>
            <a:r>
              <a:rPr kumimoji="0" lang="en-US" sz="1000" b="0" i="0" u="none" strike="noStrike" kern="1200" cap="none" spc="0" normalizeH="0" baseline="0" noProof="0" dirty="0" err="1">
                <a:ln>
                  <a:noFill/>
                </a:ln>
                <a:solidFill>
                  <a:srgbClr val="141414"/>
                </a:solidFill>
                <a:effectLst/>
                <a:uLnTx/>
                <a:uFillTx/>
                <a:latin typeface="Maersk Text"/>
                <a:ea typeface="+mn-ea"/>
                <a:cs typeface="+mn-cs"/>
                <a:hlinkClick r:id="rId9"/>
              </a:rPr>
              <a:t>Enride</a:t>
            </a:r>
            <a:r>
              <a:rPr kumimoji="0" lang="en-US" sz="1000" b="0" i="0" u="none" strike="noStrike" kern="1200" cap="none" spc="0" normalizeH="0" baseline="0" noProof="0" dirty="0">
                <a:ln>
                  <a:noFill/>
                </a:ln>
                <a:solidFill>
                  <a:srgbClr val="141414"/>
                </a:solidFill>
                <a:effectLst/>
                <a:uLnTx/>
                <a:uFillTx/>
                <a:latin typeface="Maersk Text"/>
                <a:ea typeface="+mn-ea"/>
                <a:cs typeface="+mn-cs"/>
                <a:hlinkClick r:id="rId9"/>
              </a:rPr>
              <a:t> Class 8 Electric Trucks </a:t>
            </a:r>
            <a:endParaRPr kumimoji="0" lang="en-US" sz="10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31" name="TextBox 30">
            <a:extLst>
              <a:ext uri="{FF2B5EF4-FFF2-40B4-BE49-F238E27FC236}">
                <a16:creationId xmlns:a16="http://schemas.microsoft.com/office/drawing/2014/main" id="{6C66CAA7-7B22-4828-8DED-1303272C6DAC}"/>
              </a:ext>
            </a:extLst>
          </p:cNvPr>
          <p:cNvSpPr txBox="1"/>
          <p:nvPr/>
        </p:nvSpPr>
        <p:spPr>
          <a:xfrm>
            <a:off x="622900" y="2079303"/>
            <a:ext cx="3484827" cy="40010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hlinkClick r:id="rId10"/>
              </a:rPr>
              <a:t>Designing the future of our customers’ supply chains with carbon-neutral methanol vessels</a:t>
            </a:r>
            <a:r>
              <a:rPr kumimoji="0" lang="en-US" sz="1000" b="0" i="0" u="none" strike="noStrike" kern="1200" cap="none" spc="0" normalizeH="0" baseline="0" noProof="0" dirty="0">
                <a:ln>
                  <a:noFill/>
                </a:ln>
                <a:solidFill>
                  <a:srgbClr val="141414"/>
                </a:solidFill>
                <a:effectLst/>
                <a:uLnTx/>
                <a:uFillTx/>
                <a:latin typeface="Maersk Text"/>
                <a:ea typeface="+mn-ea"/>
                <a:cs typeface="+mn-cs"/>
              </a:rPr>
              <a:t> </a:t>
            </a:r>
          </a:p>
        </p:txBody>
      </p:sp>
      <p:sp>
        <p:nvSpPr>
          <p:cNvPr id="42" name="Freeform 71">
            <a:extLst>
              <a:ext uri="{FF2B5EF4-FFF2-40B4-BE49-F238E27FC236}">
                <a16:creationId xmlns:a16="http://schemas.microsoft.com/office/drawing/2014/main" id="{46D9430C-50BE-4A4C-B1D6-F4501A4921AA}"/>
              </a:ext>
            </a:extLst>
          </p:cNvPr>
          <p:cNvSpPr>
            <a:spLocks/>
          </p:cNvSpPr>
          <p:nvPr/>
        </p:nvSpPr>
        <p:spPr bwMode="auto">
          <a:xfrm>
            <a:off x="503935" y="1513087"/>
            <a:ext cx="657432" cy="492444"/>
          </a:xfrm>
          <a:custGeom>
            <a:avLst/>
            <a:gdLst>
              <a:gd name="T0" fmla="*/ 207 w 207"/>
              <a:gd name="T1" fmla="*/ 193 h 218"/>
              <a:gd name="T2" fmla="*/ 182 w 207"/>
              <a:gd name="T3" fmla="*/ 218 h 218"/>
              <a:gd name="T4" fmla="*/ 25 w 207"/>
              <a:gd name="T5" fmla="*/ 218 h 218"/>
              <a:gd name="T6" fmla="*/ 0 w 207"/>
              <a:gd name="T7" fmla="*/ 193 h 218"/>
              <a:gd name="T8" fmla="*/ 0 w 207"/>
              <a:gd name="T9" fmla="*/ 25 h 218"/>
              <a:gd name="T10" fmla="*/ 25 w 207"/>
              <a:gd name="T11" fmla="*/ 0 h 218"/>
              <a:gd name="T12" fmla="*/ 182 w 207"/>
              <a:gd name="T13" fmla="*/ 0 h 218"/>
              <a:gd name="T14" fmla="*/ 207 w 207"/>
              <a:gd name="T15" fmla="*/ 25 h 218"/>
              <a:gd name="T16" fmla="*/ 207 w 207"/>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18">
                <a:moveTo>
                  <a:pt x="207" y="193"/>
                </a:moveTo>
                <a:cubicBezTo>
                  <a:pt x="207" y="207"/>
                  <a:pt x="195" y="218"/>
                  <a:pt x="182" y="218"/>
                </a:cubicBezTo>
                <a:cubicBezTo>
                  <a:pt x="25" y="218"/>
                  <a:pt x="25" y="218"/>
                  <a:pt x="25" y="218"/>
                </a:cubicBezTo>
                <a:cubicBezTo>
                  <a:pt x="11" y="218"/>
                  <a:pt x="0" y="207"/>
                  <a:pt x="0" y="193"/>
                </a:cubicBezTo>
                <a:cubicBezTo>
                  <a:pt x="0" y="25"/>
                  <a:pt x="0" y="25"/>
                  <a:pt x="0" y="25"/>
                </a:cubicBezTo>
                <a:cubicBezTo>
                  <a:pt x="0" y="12"/>
                  <a:pt x="11" y="0"/>
                  <a:pt x="25" y="0"/>
                </a:cubicBezTo>
                <a:cubicBezTo>
                  <a:pt x="182" y="0"/>
                  <a:pt x="182" y="0"/>
                  <a:pt x="182" y="0"/>
                </a:cubicBezTo>
                <a:cubicBezTo>
                  <a:pt x="195" y="0"/>
                  <a:pt x="207" y="12"/>
                  <a:pt x="207" y="25"/>
                </a:cubicBezTo>
                <a:lnTo>
                  <a:pt x="207" y="19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43" name="Freeform 71">
            <a:extLst>
              <a:ext uri="{FF2B5EF4-FFF2-40B4-BE49-F238E27FC236}">
                <a16:creationId xmlns:a16="http://schemas.microsoft.com/office/drawing/2014/main" id="{627AF37A-5F60-463E-B5FF-7D514C2C5996}"/>
              </a:ext>
            </a:extLst>
          </p:cNvPr>
          <p:cNvSpPr>
            <a:spLocks/>
          </p:cNvSpPr>
          <p:nvPr/>
        </p:nvSpPr>
        <p:spPr bwMode="auto">
          <a:xfrm>
            <a:off x="8161418" y="1518290"/>
            <a:ext cx="657432" cy="492444"/>
          </a:xfrm>
          <a:custGeom>
            <a:avLst/>
            <a:gdLst>
              <a:gd name="T0" fmla="*/ 207 w 207"/>
              <a:gd name="T1" fmla="*/ 193 h 218"/>
              <a:gd name="T2" fmla="*/ 182 w 207"/>
              <a:gd name="T3" fmla="*/ 218 h 218"/>
              <a:gd name="T4" fmla="*/ 25 w 207"/>
              <a:gd name="T5" fmla="*/ 218 h 218"/>
              <a:gd name="T6" fmla="*/ 0 w 207"/>
              <a:gd name="T7" fmla="*/ 193 h 218"/>
              <a:gd name="T8" fmla="*/ 0 w 207"/>
              <a:gd name="T9" fmla="*/ 25 h 218"/>
              <a:gd name="T10" fmla="*/ 25 w 207"/>
              <a:gd name="T11" fmla="*/ 0 h 218"/>
              <a:gd name="T12" fmla="*/ 182 w 207"/>
              <a:gd name="T13" fmla="*/ 0 h 218"/>
              <a:gd name="T14" fmla="*/ 207 w 207"/>
              <a:gd name="T15" fmla="*/ 25 h 218"/>
              <a:gd name="T16" fmla="*/ 207 w 207"/>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18">
                <a:moveTo>
                  <a:pt x="207" y="193"/>
                </a:moveTo>
                <a:cubicBezTo>
                  <a:pt x="207" y="207"/>
                  <a:pt x="195" y="218"/>
                  <a:pt x="182" y="218"/>
                </a:cubicBezTo>
                <a:cubicBezTo>
                  <a:pt x="25" y="218"/>
                  <a:pt x="25" y="218"/>
                  <a:pt x="25" y="218"/>
                </a:cubicBezTo>
                <a:cubicBezTo>
                  <a:pt x="11" y="218"/>
                  <a:pt x="0" y="207"/>
                  <a:pt x="0" y="193"/>
                </a:cubicBezTo>
                <a:cubicBezTo>
                  <a:pt x="0" y="25"/>
                  <a:pt x="0" y="25"/>
                  <a:pt x="0" y="25"/>
                </a:cubicBezTo>
                <a:cubicBezTo>
                  <a:pt x="0" y="12"/>
                  <a:pt x="11" y="0"/>
                  <a:pt x="25" y="0"/>
                </a:cubicBezTo>
                <a:cubicBezTo>
                  <a:pt x="182" y="0"/>
                  <a:pt x="182" y="0"/>
                  <a:pt x="182" y="0"/>
                </a:cubicBezTo>
                <a:cubicBezTo>
                  <a:pt x="195" y="0"/>
                  <a:pt x="207" y="12"/>
                  <a:pt x="207" y="25"/>
                </a:cubicBezTo>
                <a:lnTo>
                  <a:pt x="207" y="19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141414"/>
              </a:solidFill>
              <a:effectLst/>
              <a:uLnTx/>
              <a:uFillTx/>
              <a:latin typeface="Maersk Text"/>
              <a:ea typeface="+mn-ea"/>
              <a:cs typeface="+mn-cs"/>
            </a:endParaRPr>
          </a:p>
        </p:txBody>
      </p:sp>
      <p:grpSp>
        <p:nvGrpSpPr>
          <p:cNvPr id="59" name="Group 58">
            <a:extLst>
              <a:ext uri="{FF2B5EF4-FFF2-40B4-BE49-F238E27FC236}">
                <a16:creationId xmlns:a16="http://schemas.microsoft.com/office/drawing/2014/main" id="{9EAF5961-069E-46BF-8238-CCCBD5FFC58B}"/>
              </a:ext>
            </a:extLst>
          </p:cNvPr>
          <p:cNvGrpSpPr>
            <a:grpSpLocks noChangeAspect="1"/>
          </p:cNvGrpSpPr>
          <p:nvPr/>
        </p:nvGrpSpPr>
        <p:grpSpPr>
          <a:xfrm>
            <a:off x="510758" y="1738601"/>
            <a:ext cx="622800" cy="126653"/>
            <a:chOff x="1438275" y="1771650"/>
            <a:chExt cx="723900" cy="209550"/>
          </a:xfrm>
          <a:solidFill>
            <a:schemeClr val="bg1"/>
          </a:solidFill>
        </p:grpSpPr>
        <p:sp>
          <p:nvSpPr>
            <p:cNvPr id="60" name="Freeform: Shape 59">
              <a:extLst>
                <a:ext uri="{FF2B5EF4-FFF2-40B4-BE49-F238E27FC236}">
                  <a16:creationId xmlns:a16="http://schemas.microsoft.com/office/drawing/2014/main" id="{F4FFB104-22E5-41C8-851E-62687E432B38}"/>
                </a:ext>
              </a:extLst>
            </p:cNvPr>
            <p:cNvSpPr/>
            <p:nvPr/>
          </p:nvSpPr>
          <p:spPr>
            <a:xfrm>
              <a:off x="1571625" y="1838325"/>
              <a:ext cx="9525" cy="38100"/>
            </a:xfrm>
            <a:custGeom>
              <a:avLst/>
              <a:gdLst>
                <a:gd name="connsiteX0" fmla="*/ 0 w 9525"/>
                <a:gd name="connsiteY0" fmla="*/ 0 h 38100"/>
                <a:gd name="connsiteX1" fmla="*/ 9525 w 9525"/>
                <a:gd name="connsiteY1" fmla="*/ 0 h 38100"/>
                <a:gd name="connsiteX2" fmla="*/ 9525 w 9525"/>
                <a:gd name="connsiteY2" fmla="*/ 38100 h 38100"/>
                <a:gd name="connsiteX3" fmla="*/ 0 w 95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9525" y="0"/>
                  </a:lnTo>
                  <a:lnTo>
                    <a:pt x="9525"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1" name="Freeform: Shape 60">
              <a:extLst>
                <a:ext uri="{FF2B5EF4-FFF2-40B4-BE49-F238E27FC236}">
                  <a16:creationId xmlns:a16="http://schemas.microsoft.com/office/drawing/2014/main" id="{542F0827-292D-4FB3-913B-8C335ABCCF10}"/>
                </a:ext>
              </a:extLst>
            </p:cNvPr>
            <p:cNvSpPr/>
            <p:nvPr/>
          </p:nvSpPr>
          <p:spPr>
            <a:xfrm>
              <a:off x="1600200" y="1838325"/>
              <a:ext cx="9525" cy="38100"/>
            </a:xfrm>
            <a:custGeom>
              <a:avLst/>
              <a:gdLst>
                <a:gd name="connsiteX0" fmla="*/ 0 w 9525"/>
                <a:gd name="connsiteY0" fmla="*/ 0 h 38100"/>
                <a:gd name="connsiteX1" fmla="*/ 9525 w 9525"/>
                <a:gd name="connsiteY1" fmla="*/ 0 h 38100"/>
                <a:gd name="connsiteX2" fmla="*/ 9525 w 9525"/>
                <a:gd name="connsiteY2" fmla="*/ 38100 h 38100"/>
                <a:gd name="connsiteX3" fmla="*/ 0 w 95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9525" y="0"/>
                  </a:lnTo>
                  <a:lnTo>
                    <a:pt x="9525"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2" name="Freeform: Shape 61">
              <a:extLst>
                <a:ext uri="{FF2B5EF4-FFF2-40B4-BE49-F238E27FC236}">
                  <a16:creationId xmlns:a16="http://schemas.microsoft.com/office/drawing/2014/main" id="{7A7C1D9C-A3A3-49AA-B905-2D7CA55E121D}"/>
                </a:ext>
              </a:extLst>
            </p:cNvPr>
            <p:cNvSpPr/>
            <p:nvPr/>
          </p:nvSpPr>
          <p:spPr>
            <a:xfrm>
              <a:off x="1628775" y="1838325"/>
              <a:ext cx="9525" cy="38100"/>
            </a:xfrm>
            <a:custGeom>
              <a:avLst/>
              <a:gdLst>
                <a:gd name="connsiteX0" fmla="*/ 0 w 9525"/>
                <a:gd name="connsiteY0" fmla="*/ 0 h 38100"/>
                <a:gd name="connsiteX1" fmla="*/ 9525 w 9525"/>
                <a:gd name="connsiteY1" fmla="*/ 0 h 38100"/>
                <a:gd name="connsiteX2" fmla="*/ 9525 w 9525"/>
                <a:gd name="connsiteY2" fmla="*/ 38100 h 38100"/>
                <a:gd name="connsiteX3" fmla="*/ 0 w 95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9525" y="0"/>
                  </a:lnTo>
                  <a:lnTo>
                    <a:pt x="9525"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3" name="Freeform: Shape 62">
              <a:extLst>
                <a:ext uri="{FF2B5EF4-FFF2-40B4-BE49-F238E27FC236}">
                  <a16:creationId xmlns:a16="http://schemas.microsoft.com/office/drawing/2014/main" id="{5146FF18-C7FA-41B4-8493-05645D9EBCCA}"/>
                </a:ext>
              </a:extLst>
            </p:cNvPr>
            <p:cNvSpPr/>
            <p:nvPr/>
          </p:nvSpPr>
          <p:spPr>
            <a:xfrm>
              <a:off x="1438275" y="1771650"/>
              <a:ext cx="723900" cy="209550"/>
            </a:xfrm>
            <a:custGeom>
              <a:avLst/>
              <a:gdLst>
                <a:gd name="connsiteX0" fmla="*/ 714375 w 723900"/>
                <a:gd name="connsiteY0" fmla="*/ 190500 h 209550"/>
                <a:gd name="connsiteX1" fmla="*/ 704850 w 723900"/>
                <a:gd name="connsiteY1" fmla="*/ 200025 h 209550"/>
                <a:gd name="connsiteX2" fmla="*/ 685800 w 723900"/>
                <a:gd name="connsiteY2" fmla="*/ 200025 h 209550"/>
                <a:gd name="connsiteX3" fmla="*/ 676275 w 723900"/>
                <a:gd name="connsiteY3" fmla="*/ 190500 h 209550"/>
                <a:gd name="connsiteX4" fmla="*/ 666750 w 723900"/>
                <a:gd name="connsiteY4" fmla="*/ 190500 h 209550"/>
                <a:gd name="connsiteX5" fmla="*/ 657225 w 723900"/>
                <a:gd name="connsiteY5" fmla="*/ 200025 h 209550"/>
                <a:gd name="connsiteX6" fmla="*/ 638175 w 723900"/>
                <a:gd name="connsiteY6" fmla="*/ 200025 h 209550"/>
                <a:gd name="connsiteX7" fmla="*/ 628650 w 723900"/>
                <a:gd name="connsiteY7" fmla="*/ 190500 h 209550"/>
                <a:gd name="connsiteX8" fmla="*/ 619125 w 723900"/>
                <a:gd name="connsiteY8" fmla="*/ 190500 h 209550"/>
                <a:gd name="connsiteX9" fmla="*/ 609600 w 723900"/>
                <a:gd name="connsiteY9" fmla="*/ 200025 h 209550"/>
                <a:gd name="connsiteX10" fmla="*/ 603318 w 723900"/>
                <a:gd name="connsiteY10" fmla="*/ 200025 h 209550"/>
                <a:gd name="connsiteX11" fmla="*/ 659448 w 723900"/>
                <a:gd name="connsiteY11" fmla="*/ 129862 h 209550"/>
                <a:gd name="connsiteX12" fmla="*/ 666750 w 723900"/>
                <a:gd name="connsiteY12" fmla="*/ 109036 h 209550"/>
                <a:gd name="connsiteX13" fmla="*/ 666750 w 723900"/>
                <a:gd name="connsiteY13" fmla="*/ 95250 h 209550"/>
                <a:gd name="connsiteX14" fmla="*/ 657225 w 723900"/>
                <a:gd name="connsiteY14" fmla="*/ 85725 h 209550"/>
                <a:gd name="connsiteX15" fmla="*/ 609042 w 723900"/>
                <a:gd name="connsiteY15" fmla="*/ 85725 h 209550"/>
                <a:gd name="connsiteX16" fmla="*/ 583016 w 723900"/>
                <a:gd name="connsiteY16" fmla="*/ 98236 h 209550"/>
                <a:gd name="connsiteX17" fmla="*/ 577787 w 723900"/>
                <a:gd name="connsiteY17" fmla="*/ 104775 h 209550"/>
                <a:gd name="connsiteX18" fmla="*/ 542367 w 723900"/>
                <a:gd name="connsiteY18" fmla="*/ 104775 h 209550"/>
                <a:gd name="connsiteX19" fmla="*/ 533400 w 723900"/>
                <a:gd name="connsiteY19" fmla="*/ 106138 h 209550"/>
                <a:gd name="connsiteX20" fmla="*/ 533400 w 723900"/>
                <a:gd name="connsiteY20" fmla="*/ 9525 h 209550"/>
                <a:gd name="connsiteX21" fmla="*/ 523875 w 723900"/>
                <a:gd name="connsiteY21" fmla="*/ 0 h 209550"/>
                <a:gd name="connsiteX22" fmla="*/ 419100 w 723900"/>
                <a:gd name="connsiteY22" fmla="*/ 0 h 209550"/>
                <a:gd name="connsiteX23" fmla="*/ 409575 w 723900"/>
                <a:gd name="connsiteY23" fmla="*/ 9525 h 209550"/>
                <a:gd name="connsiteX24" fmla="*/ 409575 w 723900"/>
                <a:gd name="connsiteY24" fmla="*/ 61913 h 209550"/>
                <a:gd name="connsiteX25" fmla="*/ 304800 w 723900"/>
                <a:gd name="connsiteY25" fmla="*/ 61913 h 209550"/>
                <a:gd name="connsiteX26" fmla="*/ 295275 w 723900"/>
                <a:gd name="connsiteY26" fmla="*/ 71438 h 209550"/>
                <a:gd name="connsiteX27" fmla="*/ 295275 w 723900"/>
                <a:gd name="connsiteY27" fmla="*/ 123825 h 209550"/>
                <a:gd name="connsiteX28" fmla="*/ 233363 w 723900"/>
                <a:gd name="connsiteY28" fmla="*/ 123825 h 209550"/>
                <a:gd name="connsiteX29" fmla="*/ 233363 w 723900"/>
                <a:gd name="connsiteY29" fmla="*/ 57150 h 209550"/>
                <a:gd name="connsiteX30" fmla="*/ 214313 w 723900"/>
                <a:gd name="connsiteY30" fmla="*/ 38100 h 209550"/>
                <a:gd name="connsiteX31" fmla="*/ 200025 w 723900"/>
                <a:gd name="connsiteY31" fmla="*/ 38100 h 209550"/>
                <a:gd name="connsiteX32" fmla="*/ 200025 w 723900"/>
                <a:gd name="connsiteY32" fmla="*/ 9525 h 209550"/>
                <a:gd name="connsiteX33" fmla="*/ 190500 w 723900"/>
                <a:gd name="connsiteY33" fmla="*/ 0 h 209550"/>
                <a:gd name="connsiteX34" fmla="*/ 142875 w 723900"/>
                <a:gd name="connsiteY34" fmla="*/ 0 h 209550"/>
                <a:gd name="connsiteX35" fmla="*/ 133350 w 723900"/>
                <a:gd name="connsiteY35" fmla="*/ 9525 h 209550"/>
                <a:gd name="connsiteX36" fmla="*/ 133350 w 723900"/>
                <a:gd name="connsiteY36" fmla="*/ 38100 h 209550"/>
                <a:gd name="connsiteX37" fmla="*/ 123825 w 723900"/>
                <a:gd name="connsiteY37" fmla="*/ 38100 h 209550"/>
                <a:gd name="connsiteX38" fmla="*/ 104775 w 723900"/>
                <a:gd name="connsiteY38" fmla="*/ 57150 h 209550"/>
                <a:gd name="connsiteX39" fmla="*/ 104775 w 723900"/>
                <a:gd name="connsiteY39" fmla="*/ 123825 h 209550"/>
                <a:gd name="connsiteX40" fmla="*/ 80963 w 723900"/>
                <a:gd name="connsiteY40" fmla="*/ 123825 h 209550"/>
                <a:gd name="connsiteX41" fmla="*/ 71438 w 723900"/>
                <a:gd name="connsiteY41" fmla="*/ 133350 h 209550"/>
                <a:gd name="connsiteX42" fmla="*/ 71438 w 723900"/>
                <a:gd name="connsiteY42" fmla="*/ 200025 h 209550"/>
                <a:gd name="connsiteX43" fmla="*/ 66675 w 723900"/>
                <a:gd name="connsiteY43" fmla="*/ 200025 h 209550"/>
                <a:gd name="connsiteX44" fmla="*/ 57150 w 723900"/>
                <a:gd name="connsiteY44" fmla="*/ 190500 h 209550"/>
                <a:gd name="connsiteX45" fmla="*/ 47625 w 723900"/>
                <a:gd name="connsiteY45" fmla="*/ 190500 h 209550"/>
                <a:gd name="connsiteX46" fmla="*/ 38100 w 723900"/>
                <a:gd name="connsiteY46" fmla="*/ 200025 h 209550"/>
                <a:gd name="connsiteX47" fmla="*/ 19050 w 723900"/>
                <a:gd name="connsiteY47" fmla="*/ 200025 h 209550"/>
                <a:gd name="connsiteX48" fmla="*/ 9525 w 723900"/>
                <a:gd name="connsiteY48" fmla="*/ 190500 h 209550"/>
                <a:gd name="connsiteX49" fmla="*/ 0 w 723900"/>
                <a:gd name="connsiteY49" fmla="*/ 190500 h 209550"/>
                <a:gd name="connsiteX50" fmla="*/ 19050 w 723900"/>
                <a:gd name="connsiteY50" fmla="*/ 209550 h 209550"/>
                <a:gd name="connsiteX51" fmla="*/ 38100 w 723900"/>
                <a:gd name="connsiteY51" fmla="*/ 209550 h 209550"/>
                <a:gd name="connsiteX52" fmla="*/ 52388 w 723900"/>
                <a:gd name="connsiteY52" fmla="*/ 202964 h 209550"/>
                <a:gd name="connsiteX53" fmla="*/ 66675 w 723900"/>
                <a:gd name="connsiteY53" fmla="*/ 209550 h 209550"/>
                <a:gd name="connsiteX54" fmla="*/ 85725 w 723900"/>
                <a:gd name="connsiteY54" fmla="*/ 209550 h 209550"/>
                <a:gd name="connsiteX55" fmla="*/ 100013 w 723900"/>
                <a:gd name="connsiteY55" fmla="*/ 202964 h 209550"/>
                <a:gd name="connsiteX56" fmla="*/ 114300 w 723900"/>
                <a:gd name="connsiteY56" fmla="*/ 209550 h 209550"/>
                <a:gd name="connsiteX57" fmla="*/ 133350 w 723900"/>
                <a:gd name="connsiteY57" fmla="*/ 209550 h 209550"/>
                <a:gd name="connsiteX58" fmla="*/ 147638 w 723900"/>
                <a:gd name="connsiteY58" fmla="*/ 202964 h 209550"/>
                <a:gd name="connsiteX59" fmla="*/ 161925 w 723900"/>
                <a:gd name="connsiteY59" fmla="*/ 209550 h 209550"/>
                <a:gd name="connsiteX60" fmla="*/ 180975 w 723900"/>
                <a:gd name="connsiteY60" fmla="*/ 209550 h 209550"/>
                <a:gd name="connsiteX61" fmla="*/ 195263 w 723900"/>
                <a:gd name="connsiteY61" fmla="*/ 202964 h 209550"/>
                <a:gd name="connsiteX62" fmla="*/ 209550 w 723900"/>
                <a:gd name="connsiteY62" fmla="*/ 209550 h 209550"/>
                <a:gd name="connsiteX63" fmla="*/ 228600 w 723900"/>
                <a:gd name="connsiteY63" fmla="*/ 209550 h 209550"/>
                <a:gd name="connsiteX64" fmla="*/ 242888 w 723900"/>
                <a:gd name="connsiteY64" fmla="*/ 202964 h 209550"/>
                <a:gd name="connsiteX65" fmla="*/ 257175 w 723900"/>
                <a:gd name="connsiteY65" fmla="*/ 209550 h 209550"/>
                <a:gd name="connsiteX66" fmla="*/ 276225 w 723900"/>
                <a:gd name="connsiteY66" fmla="*/ 209550 h 209550"/>
                <a:gd name="connsiteX67" fmla="*/ 290513 w 723900"/>
                <a:gd name="connsiteY67" fmla="*/ 202964 h 209550"/>
                <a:gd name="connsiteX68" fmla="*/ 304800 w 723900"/>
                <a:gd name="connsiteY68" fmla="*/ 209550 h 209550"/>
                <a:gd name="connsiteX69" fmla="*/ 323850 w 723900"/>
                <a:gd name="connsiteY69" fmla="*/ 209550 h 209550"/>
                <a:gd name="connsiteX70" fmla="*/ 338138 w 723900"/>
                <a:gd name="connsiteY70" fmla="*/ 202964 h 209550"/>
                <a:gd name="connsiteX71" fmla="*/ 352425 w 723900"/>
                <a:gd name="connsiteY71" fmla="*/ 209550 h 209550"/>
                <a:gd name="connsiteX72" fmla="*/ 371475 w 723900"/>
                <a:gd name="connsiteY72" fmla="*/ 209550 h 209550"/>
                <a:gd name="connsiteX73" fmla="*/ 385763 w 723900"/>
                <a:gd name="connsiteY73" fmla="*/ 202964 h 209550"/>
                <a:gd name="connsiteX74" fmla="*/ 400050 w 723900"/>
                <a:gd name="connsiteY74" fmla="*/ 209550 h 209550"/>
                <a:gd name="connsiteX75" fmla="*/ 419100 w 723900"/>
                <a:gd name="connsiteY75" fmla="*/ 209550 h 209550"/>
                <a:gd name="connsiteX76" fmla="*/ 433388 w 723900"/>
                <a:gd name="connsiteY76" fmla="*/ 202964 h 209550"/>
                <a:gd name="connsiteX77" fmla="*/ 447675 w 723900"/>
                <a:gd name="connsiteY77" fmla="*/ 209550 h 209550"/>
                <a:gd name="connsiteX78" fmla="*/ 466725 w 723900"/>
                <a:gd name="connsiteY78" fmla="*/ 209550 h 209550"/>
                <a:gd name="connsiteX79" fmla="*/ 481013 w 723900"/>
                <a:gd name="connsiteY79" fmla="*/ 202964 h 209550"/>
                <a:gd name="connsiteX80" fmla="*/ 495300 w 723900"/>
                <a:gd name="connsiteY80" fmla="*/ 209550 h 209550"/>
                <a:gd name="connsiteX81" fmla="*/ 514350 w 723900"/>
                <a:gd name="connsiteY81" fmla="*/ 209550 h 209550"/>
                <a:gd name="connsiteX82" fmla="*/ 528638 w 723900"/>
                <a:gd name="connsiteY82" fmla="*/ 202964 h 209550"/>
                <a:gd name="connsiteX83" fmla="*/ 542925 w 723900"/>
                <a:gd name="connsiteY83" fmla="*/ 209550 h 209550"/>
                <a:gd name="connsiteX84" fmla="*/ 561975 w 723900"/>
                <a:gd name="connsiteY84" fmla="*/ 209550 h 209550"/>
                <a:gd name="connsiteX85" fmla="*/ 576263 w 723900"/>
                <a:gd name="connsiteY85" fmla="*/ 202964 h 209550"/>
                <a:gd name="connsiteX86" fmla="*/ 590550 w 723900"/>
                <a:gd name="connsiteY86" fmla="*/ 209550 h 209550"/>
                <a:gd name="connsiteX87" fmla="*/ 609600 w 723900"/>
                <a:gd name="connsiteY87" fmla="*/ 209550 h 209550"/>
                <a:gd name="connsiteX88" fmla="*/ 623888 w 723900"/>
                <a:gd name="connsiteY88" fmla="*/ 202964 h 209550"/>
                <a:gd name="connsiteX89" fmla="*/ 638175 w 723900"/>
                <a:gd name="connsiteY89" fmla="*/ 209550 h 209550"/>
                <a:gd name="connsiteX90" fmla="*/ 657225 w 723900"/>
                <a:gd name="connsiteY90" fmla="*/ 209550 h 209550"/>
                <a:gd name="connsiteX91" fmla="*/ 671513 w 723900"/>
                <a:gd name="connsiteY91" fmla="*/ 202964 h 209550"/>
                <a:gd name="connsiteX92" fmla="*/ 685800 w 723900"/>
                <a:gd name="connsiteY92" fmla="*/ 209550 h 209550"/>
                <a:gd name="connsiteX93" fmla="*/ 704850 w 723900"/>
                <a:gd name="connsiteY93" fmla="*/ 209550 h 209550"/>
                <a:gd name="connsiteX94" fmla="*/ 723900 w 723900"/>
                <a:gd name="connsiteY94" fmla="*/ 190500 h 209550"/>
                <a:gd name="connsiteX95" fmla="*/ 516341 w 723900"/>
                <a:gd name="connsiteY95" fmla="*/ 117286 h 209550"/>
                <a:gd name="connsiteX96" fmla="*/ 511112 w 723900"/>
                <a:gd name="connsiteY96" fmla="*/ 123825 h 209550"/>
                <a:gd name="connsiteX97" fmla="*/ 419100 w 723900"/>
                <a:gd name="connsiteY97" fmla="*/ 123825 h 209550"/>
                <a:gd name="connsiteX98" fmla="*/ 419100 w 723900"/>
                <a:gd name="connsiteY98" fmla="*/ 71438 h 209550"/>
                <a:gd name="connsiteX99" fmla="*/ 523875 w 723900"/>
                <a:gd name="connsiteY99" fmla="*/ 71438 h 209550"/>
                <a:gd name="connsiteX100" fmla="*/ 523875 w 723900"/>
                <a:gd name="connsiteY100" fmla="*/ 110585 h 209550"/>
                <a:gd name="connsiteX101" fmla="*/ 516341 w 723900"/>
                <a:gd name="connsiteY101" fmla="*/ 117286 h 209550"/>
                <a:gd name="connsiteX102" fmla="*/ 419100 w 723900"/>
                <a:gd name="connsiteY102" fmla="*/ 9525 h 209550"/>
                <a:gd name="connsiteX103" fmla="*/ 523875 w 723900"/>
                <a:gd name="connsiteY103" fmla="*/ 9525 h 209550"/>
                <a:gd name="connsiteX104" fmla="*/ 523875 w 723900"/>
                <a:gd name="connsiteY104" fmla="*/ 61913 h 209550"/>
                <a:gd name="connsiteX105" fmla="*/ 419100 w 723900"/>
                <a:gd name="connsiteY105" fmla="*/ 61913 h 209550"/>
                <a:gd name="connsiteX106" fmla="*/ 304800 w 723900"/>
                <a:gd name="connsiteY106" fmla="*/ 71438 h 209550"/>
                <a:gd name="connsiteX107" fmla="*/ 409575 w 723900"/>
                <a:gd name="connsiteY107" fmla="*/ 71438 h 209550"/>
                <a:gd name="connsiteX108" fmla="*/ 409575 w 723900"/>
                <a:gd name="connsiteY108" fmla="*/ 123825 h 209550"/>
                <a:gd name="connsiteX109" fmla="*/ 304800 w 723900"/>
                <a:gd name="connsiteY109" fmla="*/ 123825 h 209550"/>
                <a:gd name="connsiteX110" fmla="*/ 142875 w 723900"/>
                <a:gd name="connsiteY110" fmla="*/ 9525 h 209550"/>
                <a:gd name="connsiteX111" fmla="*/ 190500 w 723900"/>
                <a:gd name="connsiteY111" fmla="*/ 9525 h 209550"/>
                <a:gd name="connsiteX112" fmla="*/ 190500 w 723900"/>
                <a:gd name="connsiteY112" fmla="*/ 38100 h 209550"/>
                <a:gd name="connsiteX113" fmla="*/ 142875 w 723900"/>
                <a:gd name="connsiteY113" fmla="*/ 38100 h 209550"/>
                <a:gd name="connsiteX114" fmla="*/ 114300 w 723900"/>
                <a:gd name="connsiteY114" fmla="*/ 57150 h 209550"/>
                <a:gd name="connsiteX115" fmla="*/ 123825 w 723900"/>
                <a:gd name="connsiteY115" fmla="*/ 47625 h 209550"/>
                <a:gd name="connsiteX116" fmla="*/ 214313 w 723900"/>
                <a:gd name="connsiteY116" fmla="*/ 47625 h 209550"/>
                <a:gd name="connsiteX117" fmla="*/ 223838 w 723900"/>
                <a:gd name="connsiteY117" fmla="*/ 57150 h 209550"/>
                <a:gd name="connsiteX118" fmla="*/ 223838 w 723900"/>
                <a:gd name="connsiteY118" fmla="*/ 123825 h 209550"/>
                <a:gd name="connsiteX119" fmla="*/ 114300 w 723900"/>
                <a:gd name="connsiteY119" fmla="*/ 123825 h 209550"/>
                <a:gd name="connsiteX120" fmla="*/ 511112 w 723900"/>
                <a:gd name="connsiteY120" fmla="*/ 133350 h 209550"/>
                <a:gd name="connsiteX121" fmla="*/ 518541 w 723900"/>
                <a:gd name="connsiteY121" fmla="*/ 129778 h 209550"/>
                <a:gd name="connsiteX122" fmla="*/ 523780 w 723900"/>
                <a:gd name="connsiteY122" fmla="*/ 123239 h 209550"/>
                <a:gd name="connsiteX123" fmla="*/ 542367 w 723900"/>
                <a:gd name="connsiteY123" fmla="*/ 114300 h 209550"/>
                <a:gd name="connsiteX124" fmla="*/ 577787 w 723900"/>
                <a:gd name="connsiteY124" fmla="*/ 114300 h 209550"/>
                <a:gd name="connsiteX125" fmla="*/ 585216 w 723900"/>
                <a:gd name="connsiteY125" fmla="*/ 110728 h 209550"/>
                <a:gd name="connsiteX126" fmla="*/ 590455 w 723900"/>
                <a:gd name="connsiteY126" fmla="*/ 104189 h 209550"/>
                <a:gd name="connsiteX127" fmla="*/ 609042 w 723900"/>
                <a:gd name="connsiteY127" fmla="*/ 95250 h 209550"/>
                <a:gd name="connsiteX128" fmla="*/ 657225 w 723900"/>
                <a:gd name="connsiteY128" fmla="*/ 95250 h 209550"/>
                <a:gd name="connsiteX129" fmla="*/ 657225 w 723900"/>
                <a:gd name="connsiteY129" fmla="*/ 109036 h 209550"/>
                <a:gd name="connsiteX130" fmla="*/ 652006 w 723900"/>
                <a:gd name="connsiteY130" fmla="*/ 123909 h 209550"/>
                <a:gd name="connsiteX131" fmla="*/ 621594 w 723900"/>
                <a:gd name="connsiteY131" fmla="*/ 161925 h 209550"/>
                <a:gd name="connsiteX132" fmla="*/ 80963 w 723900"/>
                <a:gd name="connsiteY132" fmla="*/ 161925 h 209550"/>
                <a:gd name="connsiteX133" fmla="*/ 80963 w 723900"/>
                <a:gd name="connsiteY133" fmla="*/ 133350 h 209550"/>
                <a:gd name="connsiteX134" fmla="*/ 581025 w 723900"/>
                <a:gd name="connsiteY134" fmla="*/ 190500 h 209550"/>
                <a:gd name="connsiteX135" fmla="*/ 571500 w 723900"/>
                <a:gd name="connsiteY135" fmla="*/ 190500 h 209550"/>
                <a:gd name="connsiteX136" fmla="*/ 561975 w 723900"/>
                <a:gd name="connsiteY136" fmla="*/ 200025 h 209550"/>
                <a:gd name="connsiteX137" fmla="*/ 542925 w 723900"/>
                <a:gd name="connsiteY137" fmla="*/ 200025 h 209550"/>
                <a:gd name="connsiteX138" fmla="*/ 533400 w 723900"/>
                <a:gd name="connsiteY138" fmla="*/ 190500 h 209550"/>
                <a:gd name="connsiteX139" fmla="*/ 523875 w 723900"/>
                <a:gd name="connsiteY139" fmla="*/ 190500 h 209550"/>
                <a:gd name="connsiteX140" fmla="*/ 514350 w 723900"/>
                <a:gd name="connsiteY140" fmla="*/ 200025 h 209550"/>
                <a:gd name="connsiteX141" fmla="*/ 495300 w 723900"/>
                <a:gd name="connsiteY141" fmla="*/ 200025 h 209550"/>
                <a:gd name="connsiteX142" fmla="*/ 485775 w 723900"/>
                <a:gd name="connsiteY142" fmla="*/ 190500 h 209550"/>
                <a:gd name="connsiteX143" fmla="*/ 476250 w 723900"/>
                <a:gd name="connsiteY143" fmla="*/ 190500 h 209550"/>
                <a:gd name="connsiteX144" fmla="*/ 466725 w 723900"/>
                <a:gd name="connsiteY144" fmla="*/ 200025 h 209550"/>
                <a:gd name="connsiteX145" fmla="*/ 447675 w 723900"/>
                <a:gd name="connsiteY145" fmla="*/ 200025 h 209550"/>
                <a:gd name="connsiteX146" fmla="*/ 438150 w 723900"/>
                <a:gd name="connsiteY146" fmla="*/ 190500 h 209550"/>
                <a:gd name="connsiteX147" fmla="*/ 428625 w 723900"/>
                <a:gd name="connsiteY147" fmla="*/ 190500 h 209550"/>
                <a:gd name="connsiteX148" fmla="*/ 419100 w 723900"/>
                <a:gd name="connsiteY148" fmla="*/ 200025 h 209550"/>
                <a:gd name="connsiteX149" fmla="*/ 400050 w 723900"/>
                <a:gd name="connsiteY149" fmla="*/ 200025 h 209550"/>
                <a:gd name="connsiteX150" fmla="*/ 390525 w 723900"/>
                <a:gd name="connsiteY150" fmla="*/ 190500 h 209550"/>
                <a:gd name="connsiteX151" fmla="*/ 381000 w 723900"/>
                <a:gd name="connsiteY151" fmla="*/ 190500 h 209550"/>
                <a:gd name="connsiteX152" fmla="*/ 371475 w 723900"/>
                <a:gd name="connsiteY152" fmla="*/ 200025 h 209550"/>
                <a:gd name="connsiteX153" fmla="*/ 352425 w 723900"/>
                <a:gd name="connsiteY153" fmla="*/ 200025 h 209550"/>
                <a:gd name="connsiteX154" fmla="*/ 342900 w 723900"/>
                <a:gd name="connsiteY154" fmla="*/ 190500 h 209550"/>
                <a:gd name="connsiteX155" fmla="*/ 333375 w 723900"/>
                <a:gd name="connsiteY155" fmla="*/ 190500 h 209550"/>
                <a:gd name="connsiteX156" fmla="*/ 323850 w 723900"/>
                <a:gd name="connsiteY156" fmla="*/ 200025 h 209550"/>
                <a:gd name="connsiteX157" fmla="*/ 304800 w 723900"/>
                <a:gd name="connsiteY157" fmla="*/ 200025 h 209550"/>
                <a:gd name="connsiteX158" fmla="*/ 295275 w 723900"/>
                <a:gd name="connsiteY158" fmla="*/ 190500 h 209550"/>
                <a:gd name="connsiteX159" fmla="*/ 285750 w 723900"/>
                <a:gd name="connsiteY159" fmla="*/ 190500 h 209550"/>
                <a:gd name="connsiteX160" fmla="*/ 276225 w 723900"/>
                <a:gd name="connsiteY160" fmla="*/ 200025 h 209550"/>
                <a:gd name="connsiteX161" fmla="*/ 257175 w 723900"/>
                <a:gd name="connsiteY161" fmla="*/ 200025 h 209550"/>
                <a:gd name="connsiteX162" fmla="*/ 247650 w 723900"/>
                <a:gd name="connsiteY162" fmla="*/ 190500 h 209550"/>
                <a:gd name="connsiteX163" fmla="*/ 238125 w 723900"/>
                <a:gd name="connsiteY163" fmla="*/ 190500 h 209550"/>
                <a:gd name="connsiteX164" fmla="*/ 228600 w 723900"/>
                <a:gd name="connsiteY164" fmla="*/ 200025 h 209550"/>
                <a:gd name="connsiteX165" fmla="*/ 209550 w 723900"/>
                <a:gd name="connsiteY165" fmla="*/ 200025 h 209550"/>
                <a:gd name="connsiteX166" fmla="*/ 200025 w 723900"/>
                <a:gd name="connsiteY166" fmla="*/ 190500 h 209550"/>
                <a:gd name="connsiteX167" fmla="*/ 190500 w 723900"/>
                <a:gd name="connsiteY167" fmla="*/ 190500 h 209550"/>
                <a:gd name="connsiteX168" fmla="*/ 180975 w 723900"/>
                <a:gd name="connsiteY168" fmla="*/ 200025 h 209550"/>
                <a:gd name="connsiteX169" fmla="*/ 161925 w 723900"/>
                <a:gd name="connsiteY169" fmla="*/ 200025 h 209550"/>
                <a:gd name="connsiteX170" fmla="*/ 152400 w 723900"/>
                <a:gd name="connsiteY170" fmla="*/ 190500 h 209550"/>
                <a:gd name="connsiteX171" fmla="*/ 142875 w 723900"/>
                <a:gd name="connsiteY171" fmla="*/ 190500 h 209550"/>
                <a:gd name="connsiteX172" fmla="*/ 133350 w 723900"/>
                <a:gd name="connsiteY172" fmla="*/ 200025 h 209550"/>
                <a:gd name="connsiteX173" fmla="*/ 114300 w 723900"/>
                <a:gd name="connsiteY173" fmla="*/ 200025 h 209550"/>
                <a:gd name="connsiteX174" fmla="*/ 104775 w 723900"/>
                <a:gd name="connsiteY174" fmla="*/ 190500 h 209550"/>
                <a:gd name="connsiteX175" fmla="*/ 95250 w 723900"/>
                <a:gd name="connsiteY175" fmla="*/ 190500 h 209550"/>
                <a:gd name="connsiteX176" fmla="*/ 85725 w 723900"/>
                <a:gd name="connsiteY176" fmla="*/ 200025 h 209550"/>
                <a:gd name="connsiteX177" fmla="*/ 80963 w 723900"/>
                <a:gd name="connsiteY177" fmla="*/ 200025 h 209550"/>
                <a:gd name="connsiteX178" fmla="*/ 80963 w 723900"/>
                <a:gd name="connsiteY178" fmla="*/ 171450 h 209550"/>
                <a:gd name="connsiteX179" fmla="*/ 613974 w 723900"/>
                <a:gd name="connsiteY179" fmla="*/ 171450 h 209550"/>
                <a:gd name="connsiteX180" fmla="*/ 591114 w 723900"/>
                <a:gd name="connsiteY180" fmla="*/ 200025 h 209550"/>
                <a:gd name="connsiteX181" fmla="*/ 590550 w 723900"/>
                <a:gd name="connsiteY181" fmla="*/ 200025 h 209550"/>
                <a:gd name="connsiteX182" fmla="*/ 581025 w 723900"/>
                <a:gd name="connsiteY182" fmla="*/ 1905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723900" h="209550">
                  <a:moveTo>
                    <a:pt x="714375" y="190500"/>
                  </a:moveTo>
                  <a:cubicBezTo>
                    <a:pt x="714372" y="195759"/>
                    <a:pt x="710109" y="200022"/>
                    <a:pt x="704850" y="200025"/>
                  </a:cubicBezTo>
                  <a:lnTo>
                    <a:pt x="685800" y="200025"/>
                  </a:lnTo>
                  <a:cubicBezTo>
                    <a:pt x="680541" y="200022"/>
                    <a:pt x="676278" y="195759"/>
                    <a:pt x="676275" y="190500"/>
                  </a:cubicBezTo>
                  <a:lnTo>
                    <a:pt x="666750" y="190500"/>
                  </a:lnTo>
                  <a:cubicBezTo>
                    <a:pt x="666747" y="195759"/>
                    <a:pt x="662484" y="200022"/>
                    <a:pt x="657225" y="200025"/>
                  </a:cubicBezTo>
                  <a:lnTo>
                    <a:pt x="638175" y="200025"/>
                  </a:lnTo>
                  <a:cubicBezTo>
                    <a:pt x="632916" y="200022"/>
                    <a:pt x="628653" y="195759"/>
                    <a:pt x="628650" y="190500"/>
                  </a:cubicBezTo>
                  <a:lnTo>
                    <a:pt x="619125" y="190500"/>
                  </a:lnTo>
                  <a:cubicBezTo>
                    <a:pt x="619122" y="195759"/>
                    <a:pt x="614859" y="200022"/>
                    <a:pt x="609600" y="200025"/>
                  </a:cubicBezTo>
                  <a:lnTo>
                    <a:pt x="603318" y="200025"/>
                  </a:lnTo>
                  <a:lnTo>
                    <a:pt x="659448" y="129862"/>
                  </a:lnTo>
                  <a:cubicBezTo>
                    <a:pt x="664169" y="123946"/>
                    <a:pt x="666743" y="116604"/>
                    <a:pt x="666750" y="109036"/>
                  </a:cubicBezTo>
                  <a:lnTo>
                    <a:pt x="666750" y="95250"/>
                  </a:lnTo>
                  <a:cubicBezTo>
                    <a:pt x="666747" y="89991"/>
                    <a:pt x="662484" y="85728"/>
                    <a:pt x="657225" y="85725"/>
                  </a:cubicBezTo>
                  <a:lnTo>
                    <a:pt x="609042" y="85725"/>
                  </a:lnTo>
                  <a:cubicBezTo>
                    <a:pt x="598911" y="85702"/>
                    <a:pt x="589325" y="90310"/>
                    <a:pt x="583016" y="98236"/>
                  </a:cubicBezTo>
                  <a:lnTo>
                    <a:pt x="577787" y="104775"/>
                  </a:lnTo>
                  <a:lnTo>
                    <a:pt x="542367" y="104775"/>
                  </a:lnTo>
                  <a:cubicBezTo>
                    <a:pt x="539330" y="104817"/>
                    <a:pt x="536313" y="105276"/>
                    <a:pt x="533400" y="106138"/>
                  </a:cubicBezTo>
                  <a:lnTo>
                    <a:pt x="533400" y="9525"/>
                  </a:lnTo>
                  <a:cubicBezTo>
                    <a:pt x="533397" y="4266"/>
                    <a:pt x="529134" y="3"/>
                    <a:pt x="523875" y="0"/>
                  </a:cubicBezTo>
                  <a:lnTo>
                    <a:pt x="419100" y="0"/>
                  </a:lnTo>
                  <a:cubicBezTo>
                    <a:pt x="413841" y="3"/>
                    <a:pt x="409578" y="4266"/>
                    <a:pt x="409575" y="9525"/>
                  </a:cubicBezTo>
                  <a:lnTo>
                    <a:pt x="409575" y="61913"/>
                  </a:lnTo>
                  <a:lnTo>
                    <a:pt x="304800" y="61913"/>
                  </a:lnTo>
                  <a:cubicBezTo>
                    <a:pt x="299541" y="61916"/>
                    <a:pt x="295278" y="66178"/>
                    <a:pt x="295275" y="71438"/>
                  </a:cubicBezTo>
                  <a:lnTo>
                    <a:pt x="295275" y="123825"/>
                  </a:lnTo>
                  <a:lnTo>
                    <a:pt x="233363" y="123825"/>
                  </a:lnTo>
                  <a:lnTo>
                    <a:pt x="233363" y="57150"/>
                  </a:lnTo>
                  <a:cubicBezTo>
                    <a:pt x="233348" y="46635"/>
                    <a:pt x="224828" y="38114"/>
                    <a:pt x="214313" y="38100"/>
                  </a:cubicBezTo>
                  <a:lnTo>
                    <a:pt x="200025" y="38100"/>
                  </a:lnTo>
                  <a:lnTo>
                    <a:pt x="200025" y="9525"/>
                  </a:lnTo>
                  <a:cubicBezTo>
                    <a:pt x="200022" y="4266"/>
                    <a:pt x="195759" y="3"/>
                    <a:pt x="190500" y="0"/>
                  </a:cubicBezTo>
                  <a:lnTo>
                    <a:pt x="142875" y="0"/>
                  </a:lnTo>
                  <a:cubicBezTo>
                    <a:pt x="137616" y="3"/>
                    <a:pt x="133353" y="4266"/>
                    <a:pt x="133350" y="9525"/>
                  </a:cubicBezTo>
                  <a:lnTo>
                    <a:pt x="133350" y="38100"/>
                  </a:lnTo>
                  <a:lnTo>
                    <a:pt x="123825" y="38100"/>
                  </a:lnTo>
                  <a:cubicBezTo>
                    <a:pt x="113310" y="38114"/>
                    <a:pt x="104789" y="46635"/>
                    <a:pt x="104775" y="57150"/>
                  </a:cubicBezTo>
                  <a:lnTo>
                    <a:pt x="104775" y="123825"/>
                  </a:lnTo>
                  <a:lnTo>
                    <a:pt x="80963" y="123825"/>
                  </a:lnTo>
                  <a:cubicBezTo>
                    <a:pt x="75703" y="123828"/>
                    <a:pt x="71441" y="128091"/>
                    <a:pt x="71438" y="133350"/>
                  </a:cubicBezTo>
                  <a:lnTo>
                    <a:pt x="71438" y="200025"/>
                  </a:lnTo>
                  <a:lnTo>
                    <a:pt x="66675" y="200025"/>
                  </a:lnTo>
                  <a:cubicBezTo>
                    <a:pt x="61416" y="200022"/>
                    <a:pt x="57153" y="195759"/>
                    <a:pt x="57150" y="190500"/>
                  </a:cubicBezTo>
                  <a:lnTo>
                    <a:pt x="47625" y="190500"/>
                  </a:lnTo>
                  <a:cubicBezTo>
                    <a:pt x="47622" y="195759"/>
                    <a:pt x="43359" y="200022"/>
                    <a:pt x="38100" y="200025"/>
                  </a:cubicBezTo>
                  <a:lnTo>
                    <a:pt x="19050" y="200025"/>
                  </a:lnTo>
                  <a:cubicBezTo>
                    <a:pt x="13791" y="200022"/>
                    <a:pt x="9528" y="195759"/>
                    <a:pt x="9525" y="190500"/>
                  </a:cubicBezTo>
                  <a:lnTo>
                    <a:pt x="0" y="190500"/>
                  </a:lnTo>
                  <a:cubicBezTo>
                    <a:pt x="14" y="201015"/>
                    <a:pt x="8535" y="209536"/>
                    <a:pt x="19050" y="209550"/>
                  </a:cubicBezTo>
                  <a:lnTo>
                    <a:pt x="38100" y="209550"/>
                  </a:lnTo>
                  <a:cubicBezTo>
                    <a:pt x="43592" y="209531"/>
                    <a:pt x="48806" y="207128"/>
                    <a:pt x="52388" y="202964"/>
                  </a:cubicBezTo>
                  <a:cubicBezTo>
                    <a:pt x="55969" y="207128"/>
                    <a:pt x="61183" y="209531"/>
                    <a:pt x="66675" y="209550"/>
                  </a:cubicBezTo>
                  <a:lnTo>
                    <a:pt x="85725" y="209550"/>
                  </a:lnTo>
                  <a:cubicBezTo>
                    <a:pt x="91217" y="209531"/>
                    <a:pt x="96431" y="207128"/>
                    <a:pt x="100013" y="202964"/>
                  </a:cubicBezTo>
                  <a:cubicBezTo>
                    <a:pt x="103594" y="207128"/>
                    <a:pt x="108808" y="209531"/>
                    <a:pt x="114300" y="209550"/>
                  </a:cubicBezTo>
                  <a:lnTo>
                    <a:pt x="133350" y="209550"/>
                  </a:lnTo>
                  <a:cubicBezTo>
                    <a:pt x="138842" y="209531"/>
                    <a:pt x="144056" y="207128"/>
                    <a:pt x="147638" y="202964"/>
                  </a:cubicBezTo>
                  <a:cubicBezTo>
                    <a:pt x="151220" y="207128"/>
                    <a:pt x="156433" y="209531"/>
                    <a:pt x="161925" y="209550"/>
                  </a:cubicBezTo>
                  <a:lnTo>
                    <a:pt x="180975" y="209550"/>
                  </a:lnTo>
                  <a:cubicBezTo>
                    <a:pt x="186467" y="209531"/>
                    <a:pt x="191681" y="207128"/>
                    <a:pt x="195263" y="202964"/>
                  </a:cubicBezTo>
                  <a:cubicBezTo>
                    <a:pt x="198845" y="207128"/>
                    <a:pt x="204058" y="209531"/>
                    <a:pt x="209550" y="209550"/>
                  </a:cubicBezTo>
                  <a:lnTo>
                    <a:pt x="228600" y="209550"/>
                  </a:lnTo>
                  <a:cubicBezTo>
                    <a:pt x="234092" y="209531"/>
                    <a:pt x="239306" y="207128"/>
                    <a:pt x="242888" y="202964"/>
                  </a:cubicBezTo>
                  <a:cubicBezTo>
                    <a:pt x="246469" y="207128"/>
                    <a:pt x="251683" y="209531"/>
                    <a:pt x="257175" y="209550"/>
                  </a:cubicBezTo>
                  <a:lnTo>
                    <a:pt x="276225" y="209550"/>
                  </a:lnTo>
                  <a:cubicBezTo>
                    <a:pt x="281717" y="209531"/>
                    <a:pt x="286931" y="207128"/>
                    <a:pt x="290513" y="202964"/>
                  </a:cubicBezTo>
                  <a:cubicBezTo>
                    <a:pt x="294094" y="207128"/>
                    <a:pt x="299308" y="209531"/>
                    <a:pt x="304800" y="209550"/>
                  </a:cubicBezTo>
                  <a:lnTo>
                    <a:pt x="323850" y="209550"/>
                  </a:lnTo>
                  <a:cubicBezTo>
                    <a:pt x="329342" y="209531"/>
                    <a:pt x="334556" y="207128"/>
                    <a:pt x="338138" y="202964"/>
                  </a:cubicBezTo>
                  <a:cubicBezTo>
                    <a:pt x="341719" y="207128"/>
                    <a:pt x="346933" y="209531"/>
                    <a:pt x="352425" y="209550"/>
                  </a:cubicBezTo>
                  <a:lnTo>
                    <a:pt x="371475" y="209550"/>
                  </a:lnTo>
                  <a:cubicBezTo>
                    <a:pt x="376967" y="209531"/>
                    <a:pt x="382181" y="207128"/>
                    <a:pt x="385763" y="202964"/>
                  </a:cubicBezTo>
                  <a:cubicBezTo>
                    <a:pt x="389344" y="207128"/>
                    <a:pt x="394558" y="209531"/>
                    <a:pt x="400050" y="209550"/>
                  </a:cubicBezTo>
                  <a:lnTo>
                    <a:pt x="419100" y="209550"/>
                  </a:lnTo>
                  <a:cubicBezTo>
                    <a:pt x="424592" y="209531"/>
                    <a:pt x="429806" y="207128"/>
                    <a:pt x="433388" y="202964"/>
                  </a:cubicBezTo>
                  <a:cubicBezTo>
                    <a:pt x="436969" y="207128"/>
                    <a:pt x="442183" y="209531"/>
                    <a:pt x="447675" y="209550"/>
                  </a:cubicBezTo>
                  <a:lnTo>
                    <a:pt x="466725" y="209550"/>
                  </a:lnTo>
                  <a:cubicBezTo>
                    <a:pt x="472217" y="209531"/>
                    <a:pt x="477431" y="207128"/>
                    <a:pt x="481013" y="202964"/>
                  </a:cubicBezTo>
                  <a:cubicBezTo>
                    <a:pt x="484594" y="207128"/>
                    <a:pt x="489808" y="209531"/>
                    <a:pt x="495300" y="209550"/>
                  </a:cubicBezTo>
                  <a:lnTo>
                    <a:pt x="514350" y="209550"/>
                  </a:lnTo>
                  <a:cubicBezTo>
                    <a:pt x="519842" y="209531"/>
                    <a:pt x="525056" y="207128"/>
                    <a:pt x="528638" y="202964"/>
                  </a:cubicBezTo>
                  <a:cubicBezTo>
                    <a:pt x="532220" y="207128"/>
                    <a:pt x="537433" y="209531"/>
                    <a:pt x="542925" y="209550"/>
                  </a:cubicBezTo>
                  <a:lnTo>
                    <a:pt x="561975" y="209550"/>
                  </a:lnTo>
                  <a:cubicBezTo>
                    <a:pt x="567467" y="209531"/>
                    <a:pt x="572681" y="207128"/>
                    <a:pt x="576263" y="202964"/>
                  </a:cubicBezTo>
                  <a:cubicBezTo>
                    <a:pt x="579845" y="207128"/>
                    <a:pt x="585058" y="209531"/>
                    <a:pt x="590550" y="209550"/>
                  </a:cubicBezTo>
                  <a:lnTo>
                    <a:pt x="609600" y="209550"/>
                  </a:lnTo>
                  <a:cubicBezTo>
                    <a:pt x="615092" y="209531"/>
                    <a:pt x="620306" y="207128"/>
                    <a:pt x="623888" y="202964"/>
                  </a:cubicBezTo>
                  <a:cubicBezTo>
                    <a:pt x="627470" y="207128"/>
                    <a:pt x="632683" y="209531"/>
                    <a:pt x="638175" y="209550"/>
                  </a:cubicBezTo>
                  <a:lnTo>
                    <a:pt x="657225" y="209550"/>
                  </a:lnTo>
                  <a:cubicBezTo>
                    <a:pt x="662717" y="209531"/>
                    <a:pt x="667931" y="207128"/>
                    <a:pt x="671513" y="202964"/>
                  </a:cubicBezTo>
                  <a:cubicBezTo>
                    <a:pt x="675095" y="207128"/>
                    <a:pt x="680308" y="209531"/>
                    <a:pt x="685800" y="209550"/>
                  </a:cubicBezTo>
                  <a:lnTo>
                    <a:pt x="704850" y="209550"/>
                  </a:lnTo>
                  <a:cubicBezTo>
                    <a:pt x="715365" y="209536"/>
                    <a:pt x="723886" y="201015"/>
                    <a:pt x="723900" y="190500"/>
                  </a:cubicBezTo>
                  <a:close/>
                  <a:moveTo>
                    <a:pt x="516341" y="117286"/>
                  </a:moveTo>
                  <a:lnTo>
                    <a:pt x="511112" y="123825"/>
                  </a:lnTo>
                  <a:lnTo>
                    <a:pt x="419100" y="123825"/>
                  </a:lnTo>
                  <a:lnTo>
                    <a:pt x="419100" y="71438"/>
                  </a:lnTo>
                  <a:lnTo>
                    <a:pt x="523875" y="71438"/>
                  </a:lnTo>
                  <a:lnTo>
                    <a:pt x="523875" y="110585"/>
                  </a:lnTo>
                  <a:cubicBezTo>
                    <a:pt x="521036" y="112420"/>
                    <a:pt x="518495" y="114680"/>
                    <a:pt x="516341" y="117286"/>
                  </a:cubicBezTo>
                  <a:close/>
                  <a:moveTo>
                    <a:pt x="419100" y="9525"/>
                  </a:moveTo>
                  <a:lnTo>
                    <a:pt x="523875" y="9525"/>
                  </a:lnTo>
                  <a:lnTo>
                    <a:pt x="523875" y="61913"/>
                  </a:lnTo>
                  <a:lnTo>
                    <a:pt x="419100" y="61913"/>
                  </a:lnTo>
                  <a:close/>
                  <a:moveTo>
                    <a:pt x="304800" y="71438"/>
                  </a:moveTo>
                  <a:lnTo>
                    <a:pt x="409575" y="71438"/>
                  </a:lnTo>
                  <a:lnTo>
                    <a:pt x="409575" y="123825"/>
                  </a:lnTo>
                  <a:lnTo>
                    <a:pt x="304800" y="123825"/>
                  </a:lnTo>
                  <a:close/>
                  <a:moveTo>
                    <a:pt x="142875" y="9525"/>
                  </a:moveTo>
                  <a:lnTo>
                    <a:pt x="190500" y="9525"/>
                  </a:lnTo>
                  <a:lnTo>
                    <a:pt x="190500" y="38100"/>
                  </a:lnTo>
                  <a:lnTo>
                    <a:pt x="142875" y="38100"/>
                  </a:lnTo>
                  <a:close/>
                  <a:moveTo>
                    <a:pt x="114300" y="57150"/>
                  </a:moveTo>
                  <a:cubicBezTo>
                    <a:pt x="114303" y="51891"/>
                    <a:pt x="118566" y="47628"/>
                    <a:pt x="123825" y="47625"/>
                  </a:cubicBezTo>
                  <a:lnTo>
                    <a:pt x="214313" y="47625"/>
                  </a:lnTo>
                  <a:cubicBezTo>
                    <a:pt x="219572" y="47628"/>
                    <a:pt x="223834" y="51891"/>
                    <a:pt x="223838" y="57150"/>
                  </a:cubicBezTo>
                  <a:lnTo>
                    <a:pt x="223838" y="123825"/>
                  </a:lnTo>
                  <a:lnTo>
                    <a:pt x="114300" y="123825"/>
                  </a:lnTo>
                  <a:close/>
                  <a:moveTo>
                    <a:pt x="511112" y="133350"/>
                  </a:moveTo>
                  <a:cubicBezTo>
                    <a:pt x="514003" y="133353"/>
                    <a:pt x="516738" y="132038"/>
                    <a:pt x="518541" y="129778"/>
                  </a:cubicBezTo>
                  <a:lnTo>
                    <a:pt x="523780" y="123239"/>
                  </a:lnTo>
                  <a:cubicBezTo>
                    <a:pt x="528282" y="117574"/>
                    <a:pt x="535130" y="114280"/>
                    <a:pt x="542367" y="114300"/>
                  </a:cubicBezTo>
                  <a:lnTo>
                    <a:pt x="577787" y="114300"/>
                  </a:lnTo>
                  <a:cubicBezTo>
                    <a:pt x="580678" y="114303"/>
                    <a:pt x="583413" y="112988"/>
                    <a:pt x="585216" y="110728"/>
                  </a:cubicBezTo>
                  <a:lnTo>
                    <a:pt x="590455" y="104189"/>
                  </a:lnTo>
                  <a:cubicBezTo>
                    <a:pt x="594957" y="98524"/>
                    <a:pt x="601805" y="95230"/>
                    <a:pt x="609042" y="95250"/>
                  </a:cubicBezTo>
                  <a:lnTo>
                    <a:pt x="657225" y="95250"/>
                  </a:lnTo>
                  <a:lnTo>
                    <a:pt x="657225" y="109036"/>
                  </a:lnTo>
                  <a:cubicBezTo>
                    <a:pt x="657223" y="114442"/>
                    <a:pt x="655382" y="119686"/>
                    <a:pt x="652006" y="123909"/>
                  </a:cubicBezTo>
                  <a:lnTo>
                    <a:pt x="621594" y="161925"/>
                  </a:lnTo>
                  <a:lnTo>
                    <a:pt x="80963" y="161925"/>
                  </a:lnTo>
                  <a:lnTo>
                    <a:pt x="80963" y="133350"/>
                  </a:lnTo>
                  <a:close/>
                  <a:moveTo>
                    <a:pt x="581025" y="190500"/>
                  </a:moveTo>
                  <a:lnTo>
                    <a:pt x="571500" y="190500"/>
                  </a:lnTo>
                  <a:cubicBezTo>
                    <a:pt x="571497" y="195759"/>
                    <a:pt x="567234" y="200022"/>
                    <a:pt x="561975" y="200025"/>
                  </a:cubicBezTo>
                  <a:lnTo>
                    <a:pt x="542925" y="200025"/>
                  </a:lnTo>
                  <a:cubicBezTo>
                    <a:pt x="537666" y="200022"/>
                    <a:pt x="533403" y="195759"/>
                    <a:pt x="533400" y="190500"/>
                  </a:cubicBezTo>
                  <a:lnTo>
                    <a:pt x="523875" y="190500"/>
                  </a:lnTo>
                  <a:cubicBezTo>
                    <a:pt x="523872" y="195759"/>
                    <a:pt x="519609" y="200022"/>
                    <a:pt x="514350" y="200025"/>
                  </a:cubicBezTo>
                  <a:lnTo>
                    <a:pt x="495300" y="200025"/>
                  </a:lnTo>
                  <a:cubicBezTo>
                    <a:pt x="490041" y="200022"/>
                    <a:pt x="485778" y="195759"/>
                    <a:pt x="485775" y="190500"/>
                  </a:cubicBezTo>
                  <a:lnTo>
                    <a:pt x="476250" y="190500"/>
                  </a:lnTo>
                  <a:cubicBezTo>
                    <a:pt x="476247" y="195759"/>
                    <a:pt x="471984" y="200022"/>
                    <a:pt x="466725" y="200025"/>
                  </a:cubicBezTo>
                  <a:lnTo>
                    <a:pt x="447675" y="200025"/>
                  </a:lnTo>
                  <a:cubicBezTo>
                    <a:pt x="442416" y="200022"/>
                    <a:pt x="438153" y="195759"/>
                    <a:pt x="438150" y="190500"/>
                  </a:cubicBezTo>
                  <a:lnTo>
                    <a:pt x="428625" y="190500"/>
                  </a:lnTo>
                  <a:cubicBezTo>
                    <a:pt x="428622" y="195759"/>
                    <a:pt x="424359" y="200022"/>
                    <a:pt x="419100" y="200025"/>
                  </a:cubicBezTo>
                  <a:lnTo>
                    <a:pt x="400050" y="200025"/>
                  </a:lnTo>
                  <a:cubicBezTo>
                    <a:pt x="394791" y="200022"/>
                    <a:pt x="390528" y="195759"/>
                    <a:pt x="390525" y="190500"/>
                  </a:cubicBezTo>
                  <a:lnTo>
                    <a:pt x="381000" y="190500"/>
                  </a:lnTo>
                  <a:cubicBezTo>
                    <a:pt x="380997" y="195759"/>
                    <a:pt x="376734" y="200022"/>
                    <a:pt x="371475" y="200025"/>
                  </a:cubicBezTo>
                  <a:lnTo>
                    <a:pt x="352425" y="200025"/>
                  </a:lnTo>
                  <a:cubicBezTo>
                    <a:pt x="347166" y="200022"/>
                    <a:pt x="342903" y="195759"/>
                    <a:pt x="342900" y="190500"/>
                  </a:cubicBezTo>
                  <a:lnTo>
                    <a:pt x="333375" y="190500"/>
                  </a:lnTo>
                  <a:cubicBezTo>
                    <a:pt x="333372" y="195759"/>
                    <a:pt x="329109" y="200022"/>
                    <a:pt x="323850" y="200025"/>
                  </a:cubicBezTo>
                  <a:lnTo>
                    <a:pt x="304800" y="200025"/>
                  </a:lnTo>
                  <a:cubicBezTo>
                    <a:pt x="299541" y="200022"/>
                    <a:pt x="295278" y="195759"/>
                    <a:pt x="295275" y="190500"/>
                  </a:cubicBezTo>
                  <a:lnTo>
                    <a:pt x="285750" y="190500"/>
                  </a:lnTo>
                  <a:cubicBezTo>
                    <a:pt x="285747" y="195759"/>
                    <a:pt x="281484" y="200022"/>
                    <a:pt x="276225" y="200025"/>
                  </a:cubicBezTo>
                  <a:lnTo>
                    <a:pt x="257175" y="200025"/>
                  </a:lnTo>
                  <a:cubicBezTo>
                    <a:pt x="251916" y="200022"/>
                    <a:pt x="247653" y="195759"/>
                    <a:pt x="247650" y="190500"/>
                  </a:cubicBezTo>
                  <a:lnTo>
                    <a:pt x="238125" y="190500"/>
                  </a:lnTo>
                  <a:cubicBezTo>
                    <a:pt x="238122" y="195759"/>
                    <a:pt x="233859" y="200022"/>
                    <a:pt x="228600" y="200025"/>
                  </a:cubicBezTo>
                  <a:lnTo>
                    <a:pt x="209550" y="200025"/>
                  </a:lnTo>
                  <a:cubicBezTo>
                    <a:pt x="204291" y="200022"/>
                    <a:pt x="200028" y="195759"/>
                    <a:pt x="200025" y="190500"/>
                  </a:cubicBezTo>
                  <a:lnTo>
                    <a:pt x="190500" y="190500"/>
                  </a:lnTo>
                  <a:cubicBezTo>
                    <a:pt x="190497" y="195759"/>
                    <a:pt x="186234" y="200022"/>
                    <a:pt x="180975" y="200025"/>
                  </a:cubicBezTo>
                  <a:lnTo>
                    <a:pt x="161925" y="200025"/>
                  </a:lnTo>
                  <a:cubicBezTo>
                    <a:pt x="156666" y="200022"/>
                    <a:pt x="152403" y="195759"/>
                    <a:pt x="152400" y="190500"/>
                  </a:cubicBezTo>
                  <a:lnTo>
                    <a:pt x="142875" y="190500"/>
                  </a:lnTo>
                  <a:cubicBezTo>
                    <a:pt x="142872" y="195759"/>
                    <a:pt x="138609" y="200022"/>
                    <a:pt x="133350" y="200025"/>
                  </a:cubicBezTo>
                  <a:lnTo>
                    <a:pt x="114300" y="200025"/>
                  </a:lnTo>
                  <a:cubicBezTo>
                    <a:pt x="109041" y="200022"/>
                    <a:pt x="104778" y="195759"/>
                    <a:pt x="104775" y="190500"/>
                  </a:cubicBezTo>
                  <a:lnTo>
                    <a:pt x="95250" y="190500"/>
                  </a:lnTo>
                  <a:cubicBezTo>
                    <a:pt x="95247" y="195759"/>
                    <a:pt x="90984" y="200022"/>
                    <a:pt x="85725" y="200025"/>
                  </a:cubicBezTo>
                  <a:lnTo>
                    <a:pt x="80963" y="200025"/>
                  </a:lnTo>
                  <a:lnTo>
                    <a:pt x="80963" y="171450"/>
                  </a:lnTo>
                  <a:lnTo>
                    <a:pt x="613974" y="171450"/>
                  </a:lnTo>
                  <a:lnTo>
                    <a:pt x="591114" y="200025"/>
                  </a:lnTo>
                  <a:lnTo>
                    <a:pt x="590550" y="200025"/>
                  </a:lnTo>
                  <a:cubicBezTo>
                    <a:pt x="585291" y="200022"/>
                    <a:pt x="581028" y="195759"/>
                    <a:pt x="581025" y="1905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4" name="Freeform: Shape 63">
              <a:extLst>
                <a:ext uri="{FF2B5EF4-FFF2-40B4-BE49-F238E27FC236}">
                  <a16:creationId xmlns:a16="http://schemas.microsoft.com/office/drawing/2014/main" id="{F0B5EFAE-5742-4F6D-AA01-FEF50197EE8D}"/>
                </a:ext>
              </a:extLst>
            </p:cNvPr>
            <p:cNvSpPr/>
            <p:nvPr/>
          </p:nvSpPr>
          <p:spPr>
            <a:xfrm>
              <a:off x="1762125" y="1857375"/>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5" name="Freeform: Shape 64">
              <a:extLst>
                <a:ext uri="{FF2B5EF4-FFF2-40B4-BE49-F238E27FC236}">
                  <a16:creationId xmlns:a16="http://schemas.microsoft.com/office/drawing/2014/main" id="{88091D26-F40E-4563-BFFD-973DF84227BE}"/>
                </a:ext>
              </a:extLst>
            </p:cNvPr>
            <p:cNvSpPr/>
            <p:nvPr/>
          </p:nvSpPr>
          <p:spPr>
            <a:xfrm>
              <a:off x="1790700" y="1857375"/>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6" name="Freeform: Shape 65">
              <a:extLst>
                <a:ext uri="{FF2B5EF4-FFF2-40B4-BE49-F238E27FC236}">
                  <a16:creationId xmlns:a16="http://schemas.microsoft.com/office/drawing/2014/main" id="{44EE9B55-4009-47A7-8B27-5B2902C851FF}"/>
                </a:ext>
              </a:extLst>
            </p:cNvPr>
            <p:cNvSpPr/>
            <p:nvPr/>
          </p:nvSpPr>
          <p:spPr>
            <a:xfrm>
              <a:off x="1819275" y="1857375"/>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7" name="Freeform: Shape 66">
              <a:extLst>
                <a:ext uri="{FF2B5EF4-FFF2-40B4-BE49-F238E27FC236}">
                  <a16:creationId xmlns:a16="http://schemas.microsoft.com/office/drawing/2014/main" id="{321A17CF-BF66-4735-BE56-E756280497CE}"/>
                </a:ext>
              </a:extLst>
            </p:cNvPr>
            <p:cNvSpPr/>
            <p:nvPr/>
          </p:nvSpPr>
          <p:spPr>
            <a:xfrm>
              <a:off x="1876425" y="1857375"/>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8" name="Freeform: Shape 67">
              <a:extLst>
                <a:ext uri="{FF2B5EF4-FFF2-40B4-BE49-F238E27FC236}">
                  <a16:creationId xmlns:a16="http://schemas.microsoft.com/office/drawing/2014/main" id="{43C72D1F-041E-475D-A463-DB9BD6F8578F}"/>
                </a:ext>
              </a:extLst>
            </p:cNvPr>
            <p:cNvSpPr/>
            <p:nvPr/>
          </p:nvSpPr>
          <p:spPr>
            <a:xfrm>
              <a:off x="1905000" y="1857375"/>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69" name="Freeform: Shape 68">
              <a:extLst>
                <a:ext uri="{FF2B5EF4-FFF2-40B4-BE49-F238E27FC236}">
                  <a16:creationId xmlns:a16="http://schemas.microsoft.com/office/drawing/2014/main" id="{9C7C5DDE-2457-4577-AC51-14F26180A93D}"/>
                </a:ext>
              </a:extLst>
            </p:cNvPr>
            <p:cNvSpPr/>
            <p:nvPr/>
          </p:nvSpPr>
          <p:spPr>
            <a:xfrm>
              <a:off x="1933575" y="1857375"/>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70" name="Freeform: Shape 69">
              <a:extLst>
                <a:ext uri="{FF2B5EF4-FFF2-40B4-BE49-F238E27FC236}">
                  <a16:creationId xmlns:a16="http://schemas.microsoft.com/office/drawing/2014/main" id="{AC923C7F-20F3-4318-AE11-361B68290B1E}"/>
                </a:ext>
              </a:extLst>
            </p:cNvPr>
            <p:cNvSpPr/>
            <p:nvPr/>
          </p:nvSpPr>
          <p:spPr>
            <a:xfrm>
              <a:off x="1876425" y="1795462"/>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71" name="Freeform: Shape 70">
              <a:extLst>
                <a:ext uri="{FF2B5EF4-FFF2-40B4-BE49-F238E27FC236}">
                  <a16:creationId xmlns:a16="http://schemas.microsoft.com/office/drawing/2014/main" id="{9103A287-823F-4393-942F-8438AF369F3A}"/>
                </a:ext>
              </a:extLst>
            </p:cNvPr>
            <p:cNvSpPr/>
            <p:nvPr/>
          </p:nvSpPr>
          <p:spPr>
            <a:xfrm>
              <a:off x="1905000" y="1795462"/>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sp>
          <p:nvSpPr>
            <p:cNvPr id="72" name="Freeform: Shape 71">
              <a:extLst>
                <a:ext uri="{FF2B5EF4-FFF2-40B4-BE49-F238E27FC236}">
                  <a16:creationId xmlns:a16="http://schemas.microsoft.com/office/drawing/2014/main" id="{B994193B-3013-40C1-9378-193E5FD8E957}"/>
                </a:ext>
              </a:extLst>
            </p:cNvPr>
            <p:cNvSpPr/>
            <p:nvPr/>
          </p:nvSpPr>
          <p:spPr>
            <a:xfrm>
              <a:off x="1933575" y="1795462"/>
              <a:ext cx="9525" cy="23812"/>
            </a:xfrm>
            <a:custGeom>
              <a:avLst/>
              <a:gdLst>
                <a:gd name="connsiteX0" fmla="*/ 0 w 9525"/>
                <a:gd name="connsiteY0" fmla="*/ 0 h 23812"/>
                <a:gd name="connsiteX1" fmla="*/ 9525 w 9525"/>
                <a:gd name="connsiteY1" fmla="*/ 0 h 23812"/>
                <a:gd name="connsiteX2" fmla="*/ 9525 w 9525"/>
                <a:gd name="connsiteY2" fmla="*/ 23813 h 23812"/>
                <a:gd name="connsiteX3" fmla="*/ 0 w 9525"/>
                <a:gd name="connsiteY3" fmla="*/ 23813 h 23812"/>
              </a:gdLst>
              <a:ahLst/>
              <a:cxnLst>
                <a:cxn ang="0">
                  <a:pos x="connsiteX0" y="connsiteY0"/>
                </a:cxn>
                <a:cxn ang="0">
                  <a:pos x="connsiteX1" y="connsiteY1"/>
                </a:cxn>
                <a:cxn ang="0">
                  <a:pos x="connsiteX2" y="connsiteY2"/>
                </a:cxn>
                <a:cxn ang="0">
                  <a:pos x="connsiteX3" y="connsiteY3"/>
                </a:cxn>
              </a:cxnLst>
              <a:rect l="l" t="t" r="r" b="b"/>
              <a:pathLst>
                <a:path w="9525" h="23812">
                  <a:moveTo>
                    <a:pt x="0" y="0"/>
                  </a:moveTo>
                  <a:lnTo>
                    <a:pt x="9525" y="0"/>
                  </a:lnTo>
                  <a:lnTo>
                    <a:pt x="9525" y="23813"/>
                  </a:lnTo>
                  <a:lnTo>
                    <a:pt x="0" y="238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1414"/>
                </a:solidFill>
                <a:effectLst/>
                <a:uLnTx/>
                <a:uFillTx/>
                <a:latin typeface="Maersk Text"/>
                <a:ea typeface="+mn-ea"/>
                <a:cs typeface="+mn-cs"/>
              </a:endParaRPr>
            </a:p>
          </p:txBody>
        </p:sp>
      </p:grpSp>
      <p:grpSp>
        <p:nvGrpSpPr>
          <p:cNvPr id="45" name="Group 4">
            <a:extLst>
              <a:ext uri="{FF2B5EF4-FFF2-40B4-BE49-F238E27FC236}">
                <a16:creationId xmlns:a16="http://schemas.microsoft.com/office/drawing/2014/main" id="{9A641378-C92D-4A20-98C9-C62676B3336E}"/>
              </a:ext>
            </a:extLst>
          </p:cNvPr>
          <p:cNvGrpSpPr>
            <a:grpSpLocks noChangeAspect="1"/>
          </p:cNvGrpSpPr>
          <p:nvPr/>
        </p:nvGrpSpPr>
        <p:grpSpPr bwMode="auto">
          <a:xfrm>
            <a:off x="8280013" y="1714327"/>
            <a:ext cx="379688" cy="180958"/>
            <a:chOff x="53" y="176"/>
            <a:chExt cx="470" cy="224"/>
          </a:xfrm>
          <a:solidFill>
            <a:schemeClr val="bg1"/>
          </a:solidFill>
        </p:grpSpPr>
        <p:sp>
          <p:nvSpPr>
            <p:cNvPr id="46" name="Rectangle 5">
              <a:extLst>
                <a:ext uri="{FF2B5EF4-FFF2-40B4-BE49-F238E27FC236}">
                  <a16:creationId xmlns:a16="http://schemas.microsoft.com/office/drawing/2014/main" id="{BAFB5BE1-E6BF-477C-9D50-C47BE04F6B76}"/>
                </a:ext>
              </a:extLst>
            </p:cNvPr>
            <p:cNvSpPr>
              <a:spLocks noChangeArrowheads="1"/>
            </p:cNvSpPr>
            <p:nvPr/>
          </p:nvSpPr>
          <p:spPr bwMode="auto">
            <a:xfrm>
              <a:off x="53" y="390"/>
              <a:ext cx="470"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a:ln>
                  <a:noFill/>
                </a:ln>
                <a:solidFill>
                  <a:srgbClr val="141414"/>
                </a:solidFill>
                <a:effectLst/>
                <a:uLnTx/>
                <a:uFillTx/>
                <a:latin typeface="Maersk Text"/>
                <a:ea typeface="+mn-ea"/>
                <a:cs typeface="+mn-cs"/>
              </a:endParaRPr>
            </a:p>
          </p:txBody>
        </p:sp>
        <p:sp>
          <p:nvSpPr>
            <p:cNvPr id="47" name="Rectangle 6">
              <a:extLst>
                <a:ext uri="{FF2B5EF4-FFF2-40B4-BE49-F238E27FC236}">
                  <a16:creationId xmlns:a16="http://schemas.microsoft.com/office/drawing/2014/main" id="{3B28C0E2-E6B1-4B6D-AA76-8ED8BE38796B}"/>
                </a:ext>
              </a:extLst>
            </p:cNvPr>
            <p:cNvSpPr>
              <a:spLocks noChangeArrowheads="1"/>
            </p:cNvSpPr>
            <p:nvPr/>
          </p:nvSpPr>
          <p:spPr bwMode="auto">
            <a:xfrm>
              <a:off x="74" y="217"/>
              <a:ext cx="6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a:ln>
                  <a:noFill/>
                </a:ln>
                <a:solidFill>
                  <a:srgbClr val="141414"/>
                </a:solidFill>
                <a:effectLst/>
                <a:uLnTx/>
                <a:uFillTx/>
                <a:latin typeface="Maersk Text"/>
                <a:ea typeface="+mn-ea"/>
                <a:cs typeface="+mn-cs"/>
              </a:endParaRPr>
            </a:p>
          </p:txBody>
        </p:sp>
        <p:sp>
          <p:nvSpPr>
            <p:cNvPr id="48" name="Rectangle 7">
              <a:extLst>
                <a:ext uri="{FF2B5EF4-FFF2-40B4-BE49-F238E27FC236}">
                  <a16:creationId xmlns:a16="http://schemas.microsoft.com/office/drawing/2014/main" id="{98AC8B81-902E-4398-B3DA-FEB4443D6B68}"/>
                </a:ext>
              </a:extLst>
            </p:cNvPr>
            <p:cNvSpPr>
              <a:spLocks noChangeArrowheads="1"/>
            </p:cNvSpPr>
            <p:nvPr/>
          </p:nvSpPr>
          <p:spPr bwMode="auto">
            <a:xfrm>
              <a:off x="94" y="257"/>
              <a:ext cx="41"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a:ln>
                  <a:noFill/>
                </a:ln>
                <a:solidFill>
                  <a:srgbClr val="141414"/>
                </a:solidFill>
                <a:effectLst/>
                <a:uLnTx/>
                <a:uFillTx/>
                <a:latin typeface="Maersk Text"/>
                <a:ea typeface="+mn-ea"/>
                <a:cs typeface="+mn-cs"/>
              </a:endParaRPr>
            </a:p>
          </p:txBody>
        </p:sp>
        <p:sp>
          <p:nvSpPr>
            <p:cNvPr id="49" name="Rectangle 8">
              <a:extLst>
                <a:ext uri="{FF2B5EF4-FFF2-40B4-BE49-F238E27FC236}">
                  <a16:creationId xmlns:a16="http://schemas.microsoft.com/office/drawing/2014/main" id="{0A1CF38F-6E3A-4E9B-B151-EE8E71A03132}"/>
                </a:ext>
              </a:extLst>
            </p:cNvPr>
            <p:cNvSpPr>
              <a:spLocks noChangeArrowheads="1"/>
            </p:cNvSpPr>
            <p:nvPr/>
          </p:nvSpPr>
          <p:spPr bwMode="auto">
            <a:xfrm>
              <a:off x="74" y="298"/>
              <a:ext cx="6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a:ln>
                  <a:noFill/>
                </a:ln>
                <a:solidFill>
                  <a:srgbClr val="141414"/>
                </a:solidFill>
                <a:effectLst/>
                <a:uLnTx/>
                <a:uFillTx/>
                <a:latin typeface="Maersk Text"/>
                <a:ea typeface="+mn-ea"/>
                <a:cs typeface="+mn-cs"/>
              </a:endParaRPr>
            </a:p>
          </p:txBody>
        </p:sp>
        <p:sp>
          <p:nvSpPr>
            <p:cNvPr id="50" name="Freeform 9">
              <a:extLst>
                <a:ext uri="{FF2B5EF4-FFF2-40B4-BE49-F238E27FC236}">
                  <a16:creationId xmlns:a16="http://schemas.microsoft.com/office/drawing/2014/main" id="{DD4DFA00-13FC-4657-897C-26809D5A3D05}"/>
                </a:ext>
              </a:extLst>
            </p:cNvPr>
            <p:cNvSpPr>
              <a:spLocks noEditPoints="1"/>
            </p:cNvSpPr>
            <p:nvPr/>
          </p:nvSpPr>
          <p:spPr bwMode="auto">
            <a:xfrm>
              <a:off x="155" y="176"/>
              <a:ext cx="348" cy="214"/>
            </a:xfrm>
            <a:custGeom>
              <a:avLst/>
              <a:gdLst>
                <a:gd name="T0" fmla="*/ 1727 w 1892"/>
                <a:gd name="T1" fmla="*/ 244 h 1169"/>
                <a:gd name="T2" fmla="*/ 1391 w 1892"/>
                <a:gd name="T3" fmla="*/ 223 h 1169"/>
                <a:gd name="T4" fmla="*/ 1336 w 1892"/>
                <a:gd name="T5" fmla="*/ 612 h 1169"/>
                <a:gd name="T6" fmla="*/ 1224 w 1892"/>
                <a:gd name="T7" fmla="*/ 56 h 1169"/>
                <a:gd name="T8" fmla="*/ 56 w 1892"/>
                <a:gd name="T9" fmla="*/ 0 h 1169"/>
                <a:gd name="T10" fmla="*/ 0 w 1892"/>
                <a:gd name="T11" fmla="*/ 946 h 1169"/>
                <a:gd name="T12" fmla="*/ 170 w 1892"/>
                <a:gd name="T13" fmla="*/ 1002 h 1169"/>
                <a:gd name="T14" fmla="*/ 554 w 1892"/>
                <a:gd name="T15" fmla="*/ 1002 h 1169"/>
                <a:gd name="T16" fmla="*/ 862 w 1892"/>
                <a:gd name="T17" fmla="*/ 1169 h 1169"/>
                <a:gd name="T18" fmla="*/ 1338 w 1892"/>
                <a:gd name="T19" fmla="*/ 1002 h 1169"/>
                <a:gd name="T20" fmla="*/ 1722 w 1892"/>
                <a:gd name="T21" fmla="*/ 1002 h 1169"/>
                <a:gd name="T22" fmla="*/ 1892 w 1892"/>
                <a:gd name="T23" fmla="*/ 946 h 1169"/>
                <a:gd name="T24" fmla="*/ 1880 w 1892"/>
                <a:gd name="T25" fmla="*/ 434 h 1169"/>
                <a:gd name="T26" fmla="*/ 1169 w 1892"/>
                <a:gd name="T27" fmla="*/ 56 h 1169"/>
                <a:gd name="T28" fmla="*/ 56 w 1892"/>
                <a:gd name="T29" fmla="*/ 612 h 1169"/>
                <a:gd name="T30" fmla="*/ 362 w 1892"/>
                <a:gd name="T31" fmla="*/ 1113 h 1169"/>
                <a:gd name="T32" fmla="*/ 362 w 1892"/>
                <a:gd name="T33" fmla="*/ 835 h 1169"/>
                <a:gd name="T34" fmla="*/ 362 w 1892"/>
                <a:gd name="T35" fmla="*/ 1113 h 1169"/>
                <a:gd name="T36" fmla="*/ 723 w 1892"/>
                <a:gd name="T37" fmla="*/ 974 h 1169"/>
                <a:gd name="T38" fmla="*/ 1002 w 1892"/>
                <a:gd name="T39" fmla="*/ 974 h 1169"/>
                <a:gd name="T40" fmla="*/ 1530 w 1892"/>
                <a:gd name="T41" fmla="*/ 1113 h 1169"/>
                <a:gd name="T42" fmla="*/ 1530 w 1892"/>
                <a:gd name="T43" fmla="*/ 835 h 1169"/>
                <a:gd name="T44" fmla="*/ 1530 w 1892"/>
                <a:gd name="T45" fmla="*/ 1113 h 1169"/>
                <a:gd name="T46" fmla="*/ 1722 w 1892"/>
                <a:gd name="T47" fmla="*/ 946 h 1169"/>
                <a:gd name="T48" fmla="*/ 1338 w 1892"/>
                <a:gd name="T49" fmla="*/ 946 h 1169"/>
                <a:gd name="T50" fmla="*/ 862 w 1892"/>
                <a:gd name="T51" fmla="*/ 779 h 1169"/>
                <a:gd name="T52" fmla="*/ 554 w 1892"/>
                <a:gd name="T53" fmla="*/ 946 h 1169"/>
                <a:gd name="T54" fmla="*/ 170 w 1892"/>
                <a:gd name="T55" fmla="*/ 946 h 1169"/>
                <a:gd name="T56" fmla="*/ 56 w 1892"/>
                <a:gd name="T57" fmla="*/ 668 h 1169"/>
                <a:gd name="T58" fmla="*/ 1836 w 1892"/>
                <a:gd name="T59" fmla="*/ 946 h 1169"/>
                <a:gd name="T60" fmla="*/ 1391 w 1892"/>
                <a:gd name="T61" fmla="*/ 612 h 1169"/>
                <a:gd name="T62" fmla="*/ 1684 w 1892"/>
                <a:gd name="T63" fmla="*/ 278 h 1169"/>
                <a:gd name="T64" fmla="*/ 1836 w 1892"/>
                <a:gd name="T65" fmla="*/ 612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2" h="1169">
                  <a:moveTo>
                    <a:pt x="1880" y="434"/>
                  </a:moveTo>
                  <a:cubicBezTo>
                    <a:pt x="1727" y="244"/>
                    <a:pt x="1727" y="244"/>
                    <a:pt x="1727" y="244"/>
                  </a:cubicBezTo>
                  <a:cubicBezTo>
                    <a:pt x="1717" y="231"/>
                    <a:pt x="1701" y="223"/>
                    <a:pt x="1684" y="223"/>
                  </a:cubicBezTo>
                  <a:cubicBezTo>
                    <a:pt x="1391" y="223"/>
                    <a:pt x="1391" y="223"/>
                    <a:pt x="1391" y="223"/>
                  </a:cubicBezTo>
                  <a:cubicBezTo>
                    <a:pt x="1361" y="223"/>
                    <a:pt x="1336" y="248"/>
                    <a:pt x="1336" y="278"/>
                  </a:cubicBezTo>
                  <a:cubicBezTo>
                    <a:pt x="1336" y="612"/>
                    <a:pt x="1336" y="612"/>
                    <a:pt x="1336" y="612"/>
                  </a:cubicBezTo>
                  <a:cubicBezTo>
                    <a:pt x="1224" y="612"/>
                    <a:pt x="1224" y="612"/>
                    <a:pt x="1224" y="612"/>
                  </a:cubicBezTo>
                  <a:cubicBezTo>
                    <a:pt x="1224" y="56"/>
                    <a:pt x="1224" y="56"/>
                    <a:pt x="1224" y="56"/>
                  </a:cubicBezTo>
                  <a:cubicBezTo>
                    <a:pt x="1224" y="25"/>
                    <a:pt x="1199" y="0"/>
                    <a:pt x="1169" y="0"/>
                  </a:cubicBezTo>
                  <a:cubicBezTo>
                    <a:pt x="56" y="0"/>
                    <a:pt x="56" y="0"/>
                    <a:pt x="56" y="0"/>
                  </a:cubicBezTo>
                  <a:cubicBezTo>
                    <a:pt x="25" y="0"/>
                    <a:pt x="0" y="25"/>
                    <a:pt x="0" y="56"/>
                  </a:cubicBezTo>
                  <a:cubicBezTo>
                    <a:pt x="0" y="946"/>
                    <a:pt x="0" y="946"/>
                    <a:pt x="0" y="946"/>
                  </a:cubicBezTo>
                  <a:cubicBezTo>
                    <a:pt x="0" y="977"/>
                    <a:pt x="25" y="1002"/>
                    <a:pt x="56" y="1002"/>
                  </a:cubicBezTo>
                  <a:cubicBezTo>
                    <a:pt x="170" y="1002"/>
                    <a:pt x="170" y="1002"/>
                    <a:pt x="170" y="1002"/>
                  </a:cubicBezTo>
                  <a:cubicBezTo>
                    <a:pt x="184" y="1096"/>
                    <a:pt x="264" y="1169"/>
                    <a:pt x="362" y="1169"/>
                  </a:cubicBezTo>
                  <a:cubicBezTo>
                    <a:pt x="460" y="1169"/>
                    <a:pt x="540" y="1096"/>
                    <a:pt x="554" y="1002"/>
                  </a:cubicBezTo>
                  <a:cubicBezTo>
                    <a:pt x="670" y="1002"/>
                    <a:pt x="670" y="1002"/>
                    <a:pt x="670" y="1002"/>
                  </a:cubicBezTo>
                  <a:cubicBezTo>
                    <a:pt x="684" y="1096"/>
                    <a:pt x="765" y="1169"/>
                    <a:pt x="862" y="1169"/>
                  </a:cubicBezTo>
                  <a:cubicBezTo>
                    <a:pt x="960" y="1169"/>
                    <a:pt x="1041" y="1096"/>
                    <a:pt x="1054" y="1002"/>
                  </a:cubicBezTo>
                  <a:cubicBezTo>
                    <a:pt x="1338" y="1002"/>
                    <a:pt x="1338" y="1002"/>
                    <a:pt x="1338" y="1002"/>
                  </a:cubicBezTo>
                  <a:cubicBezTo>
                    <a:pt x="1352" y="1096"/>
                    <a:pt x="1432" y="1169"/>
                    <a:pt x="1530" y="1169"/>
                  </a:cubicBezTo>
                  <a:cubicBezTo>
                    <a:pt x="1628" y="1169"/>
                    <a:pt x="1708" y="1096"/>
                    <a:pt x="1722" y="1002"/>
                  </a:cubicBezTo>
                  <a:cubicBezTo>
                    <a:pt x="1836" y="1002"/>
                    <a:pt x="1836" y="1002"/>
                    <a:pt x="1836" y="1002"/>
                  </a:cubicBezTo>
                  <a:cubicBezTo>
                    <a:pt x="1867" y="1002"/>
                    <a:pt x="1892" y="977"/>
                    <a:pt x="1892" y="946"/>
                  </a:cubicBezTo>
                  <a:cubicBezTo>
                    <a:pt x="1892" y="469"/>
                    <a:pt x="1892" y="469"/>
                    <a:pt x="1892" y="469"/>
                  </a:cubicBezTo>
                  <a:cubicBezTo>
                    <a:pt x="1892" y="457"/>
                    <a:pt x="1888" y="444"/>
                    <a:pt x="1880" y="434"/>
                  </a:cubicBezTo>
                  <a:close/>
                  <a:moveTo>
                    <a:pt x="56" y="56"/>
                  </a:moveTo>
                  <a:cubicBezTo>
                    <a:pt x="1169" y="56"/>
                    <a:pt x="1169" y="56"/>
                    <a:pt x="1169" y="56"/>
                  </a:cubicBezTo>
                  <a:cubicBezTo>
                    <a:pt x="1169" y="612"/>
                    <a:pt x="1169" y="612"/>
                    <a:pt x="1169" y="612"/>
                  </a:cubicBezTo>
                  <a:cubicBezTo>
                    <a:pt x="56" y="612"/>
                    <a:pt x="56" y="612"/>
                    <a:pt x="56" y="612"/>
                  </a:cubicBezTo>
                  <a:lnTo>
                    <a:pt x="56" y="56"/>
                  </a:lnTo>
                  <a:close/>
                  <a:moveTo>
                    <a:pt x="362" y="1113"/>
                  </a:moveTo>
                  <a:cubicBezTo>
                    <a:pt x="285" y="1113"/>
                    <a:pt x="222" y="1051"/>
                    <a:pt x="222" y="974"/>
                  </a:cubicBezTo>
                  <a:cubicBezTo>
                    <a:pt x="222" y="897"/>
                    <a:pt x="285" y="835"/>
                    <a:pt x="362" y="835"/>
                  </a:cubicBezTo>
                  <a:cubicBezTo>
                    <a:pt x="438" y="835"/>
                    <a:pt x="501" y="897"/>
                    <a:pt x="501" y="974"/>
                  </a:cubicBezTo>
                  <a:cubicBezTo>
                    <a:pt x="501" y="1051"/>
                    <a:pt x="438" y="1113"/>
                    <a:pt x="362" y="1113"/>
                  </a:cubicBezTo>
                  <a:close/>
                  <a:moveTo>
                    <a:pt x="862" y="1113"/>
                  </a:moveTo>
                  <a:cubicBezTo>
                    <a:pt x="786" y="1113"/>
                    <a:pt x="723" y="1051"/>
                    <a:pt x="723" y="974"/>
                  </a:cubicBezTo>
                  <a:cubicBezTo>
                    <a:pt x="723" y="897"/>
                    <a:pt x="786" y="835"/>
                    <a:pt x="862" y="835"/>
                  </a:cubicBezTo>
                  <a:cubicBezTo>
                    <a:pt x="939" y="835"/>
                    <a:pt x="1002" y="897"/>
                    <a:pt x="1002" y="974"/>
                  </a:cubicBezTo>
                  <a:cubicBezTo>
                    <a:pt x="1002" y="1051"/>
                    <a:pt x="939" y="1113"/>
                    <a:pt x="862" y="1113"/>
                  </a:cubicBezTo>
                  <a:close/>
                  <a:moveTo>
                    <a:pt x="1530" y="1113"/>
                  </a:moveTo>
                  <a:cubicBezTo>
                    <a:pt x="1453" y="1113"/>
                    <a:pt x="1391" y="1051"/>
                    <a:pt x="1391" y="974"/>
                  </a:cubicBezTo>
                  <a:cubicBezTo>
                    <a:pt x="1391" y="897"/>
                    <a:pt x="1453" y="835"/>
                    <a:pt x="1530" y="835"/>
                  </a:cubicBezTo>
                  <a:cubicBezTo>
                    <a:pt x="1607" y="835"/>
                    <a:pt x="1669" y="897"/>
                    <a:pt x="1669" y="974"/>
                  </a:cubicBezTo>
                  <a:cubicBezTo>
                    <a:pt x="1669" y="1051"/>
                    <a:pt x="1607" y="1113"/>
                    <a:pt x="1530" y="1113"/>
                  </a:cubicBezTo>
                  <a:close/>
                  <a:moveTo>
                    <a:pt x="1836" y="946"/>
                  </a:moveTo>
                  <a:cubicBezTo>
                    <a:pt x="1722" y="946"/>
                    <a:pt x="1722" y="946"/>
                    <a:pt x="1722" y="946"/>
                  </a:cubicBezTo>
                  <a:cubicBezTo>
                    <a:pt x="1708" y="852"/>
                    <a:pt x="1628" y="779"/>
                    <a:pt x="1530" y="779"/>
                  </a:cubicBezTo>
                  <a:cubicBezTo>
                    <a:pt x="1432" y="779"/>
                    <a:pt x="1352" y="852"/>
                    <a:pt x="1338" y="946"/>
                  </a:cubicBezTo>
                  <a:cubicBezTo>
                    <a:pt x="1054" y="946"/>
                    <a:pt x="1054" y="946"/>
                    <a:pt x="1054" y="946"/>
                  </a:cubicBezTo>
                  <a:cubicBezTo>
                    <a:pt x="1041" y="852"/>
                    <a:pt x="960" y="779"/>
                    <a:pt x="862" y="779"/>
                  </a:cubicBezTo>
                  <a:cubicBezTo>
                    <a:pt x="765" y="779"/>
                    <a:pt x="684" y="852"/>
                    <a:pt x="670" y="946"/>
                  </a:cubicBezTo>
                  <a:cubicBezTo>
                    <a:pt x="554" y="946"/>
                    <a:pt x="554" y="946"/>
                    <a:pt x="554" y="946"/>
                  </a:cubicBezTo>
                  <a:cubicBezTo>
                    <a:pt x="540" y="852"/>
                    <a:pt x="460" y="779"/>
                    <a:pt x="362" y="779"/>
                  </a:cubicBezTo>
                  <a:cubicBezTo>
                    <a:pt x="264" y="779"/>
                    <a:pt x="184" y="852"/>
                    <a:pt x="170" y="946"/>
                  </a:cubicBezTo>
                  <a:cubicBezTo>
                    <a:pt x="56" y="946"/>
                    <a:pt x="56" y="946"/>
                    <a:pt x="56" y="946"/>
                  </a:cubicBezTo>
                  <a:cubicBezTo>
                    <a:pt x="56" y="668"/>
                    <a:pt x="56" y="668"/>
                    <a:pt x="56" y="668"/>
                  </a:cubicBezTo>
                  <a:cubicBezTo>
                    <a:pt x="1836" y="668"/>
                    <a:pt x="1836" y="668"/>
                    <a:pt x="1836" y="668"/>
                  </a:cubicBezTo>
                  <a:lnTo>
                    <a:pt x="1836" y="946"/>
                  </a:lnTo>
                  <a:close/>
                  <a:moveTo>
                    <a:pt x="1836" y="612"/>
                  </a:moveTo>
                  <a:cubicBezTo>
                    <a:pt x="1391" y="612"/>
                    <a:pt x="1391" y="612"/>
                    <a:pt x="1391" y="612"/>
                  </a:cubicBezTo>
                  <a:cubicBezTo>
                    <a:pt x="1391" y="278"/>
                    <a:pt x="1391" y="278"/>
                    <a:pt x="1391" y="278"/>
                  </a:cubicBezTo>
                  <a:cubicBezTo>
                    <a:pt x="1684" y="278"/>
                    <a:pt x="1684" y="278"/>
                    <a:pt x="1684" y="278"/>
                  </a:cubicBezTo>
                  <a:cubicBezTo>
                    <a:pt x="1836" y="469"/>
                    <a:pt x="1836" y="469"/>
                    <a:pt x="1836" y="469"/>
                  </a:cubicBezTo>
                  <a:lnTo>
                    <a:pt x="1836" y="6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51" name="Rectangle 10">
              <a:extLst>
                <a:ext uri="{FF2B5EF4-FFF2-40B4-BE49-F238E27FC236}">
                  <a16:creationId xmlns:a16="http://schemas.microsoft.com/office/drawing/2014/main" id="{9FB2ED29-612E-468A-A06B-B5FB06A410E2}"/>
                </a:ext>
              </a:extLst>
            </p:cNvPr>
            <p:cNvSpPr>
              <a:spLocks noChangeArrowheads="1"/>
            </p:cNvSpPr>
            <p:nvPr/>
          </p:nvSpPr>
          <p:spPr bwMode="auto">
            <a:xfrm>
              <a:off x="211" y="217"/>
              <a:ext cx="11"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a:ln>
                  <a:noFill/>
                </a:ln>
                <a:solidFill>
                  <a:srgbClr val="141414"/>
                </a:solidFill>
                <a:effectLst/>
                <a:uLnTx/>
                <a:uFillTx/>
                <a:latin typeface="Maersk Text"/>
                <a:ea typeface="+mn-ea"/>
                <a:cs typeface="+mn-cs"/>
              </a:endParaRPr>
            </a:p>
          </p:txBody>
        </p:sp>
        <p:sp>
          <p:nvSpPr>
            <p:cNvPr id="52" name="Rectangle 11">
              <a:extLst>
                <a:ext uri="{FF2B5EF4-FFF2-40B4-BE49-F238E27FC236}">
                  <a16:creationId xmlns:a16="http://schemas.microsoft.com/office/drawing/2014/main" id="{BDFDDD53-A48A-48F7-A7B8-D6A1CA436A49}"/>
                </a:ext>
              </a:extLst>
            </p:cNvPr>
            <p:cNvSpPr>
              <a:spLocks noChangeArrowheads="1"/>
            </p:cNvSpPr>
            <p:nvPr/>
          </p:nvSpPr>
          <p:spPr bwMode="auto">
            <a:xfrm>
              <a:off x="314" y="217"/>
              <a:ext cx="10"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a:ln>
                  <a:noFill/>
                </a:ln>
                <a:solidFill>
                  <a:srgbClr val="141414"/>
                </a:solidFill>
                <a:effectLst/>
                <a:uLnTx/>
                <a:uFillTx/>
                <a:latin typeface="Maersk Text"/>
                <a:ea typeface="+mn-ea"/>
                <a:cs typeface="+mn-cs"/>
              </a:endParaRPr>
            </a:p>
          </p:txBody>
        </p:sp>
        <p:sp>
          <p:nvSpPr>
            <p:cNvPr id="53" name="Rectangle 12">
              <a:extLst>
                <a:ext uri="{FF2B5EF4-FFF2-40B4-BE49-F238E27FC236}">
                  <a16:creationId xmlns:a16="http://schemas.microsoft.com/office/drawing/2014/main" id="{EA319941-F7EF-4302-92D9-307A115D9870}"/>
                </a:ext>
              </a:extLst>
            </p:cNvPr>
            <p:cNvSpPr>
              <a:spLocks noChangeArrowheads="1"/>
            </p:cNvSpPr>
            <p:nvPr/>
          </p:nvSpPr>
          <p:spPr bwMode="auto">
            <a:xfrm>
              <a:off x="263" y="217"/>
              <a:ext cx="10"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45" tIns="180023" rIns="360045" bIns="1800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84" b="0" i="0" u="none" strike="noStrike" kern="1200" cap="none" spc="0" normalizeH="0" baseline="0" noProof="0">
                <a:ln>
                  <a:noFill/>
                </a:ln>
                <a:solidFill>
                  <a:srgbClr val="141414"/>
                </a:solidFill>
                <a:effectLst/>
                <a:uLnTx/>
                <a:uFillTx/>
                <a:latin typeface="Maersk Text"/>
                <a:ea typeface="+mn-ea"/>
                <a:cs typeface="+mn-cs"/>
              </a:endParaRPr>
            </a:p>
          </p:txBody>
        </p:sp>
      </p:grpSp>
      <p:pic>
        <p:nvPicPr>
          <p:cNvPr id="1026" name="Picture 2">
            <a:extLst>
              <a:ext uri="{FF2B5EF4-FFF2-40B4-BE49-F238E27FC236}">
                <a16:creationId xmlns:a16="http://schemas.microsoft.com/office/drawing/2014/main" id="{14F2156E-8E95-464C-A9A3-8DA084E22E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7912" y="2620589"/>
            <a:ext cx="2770543" cy="15574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4889CAC-780C-4411-A0F4-AB459B01B966}"/>
              </a:ext>
            </a:extLst>
          </p:cNvPr>
          <p:cNvPicPr>
            <a:picLocks noChangeAspect="1"/>
          </p:cNvPicPr>
          <p:nvPr/>
        </p:nvPicPr>
        <p:blipFill>
          <a:blip r:embed="rId12"/>
          <a:stretch>
            <a:fillRect/>
          </a:stretch>
        </p:blipFill>
        <p:spPr>
          <a:xfrm>
            <a:off x="4470009" y="2620589"/>
            <a:ext cx="3118297" cy="1580958"/>
          </a:xfrm>
          <a:prstGeom prst="rect">
            <a:avLst/>
          </a:prstGeom>
        </p:spPr>
      </p:pic>
      <p:sp>
        <p:nvSpPr>
          <p:cNvPr id="56" name="TextBox 55">
            <a:extLst>
              <a:ext uri="{FF2B5EF4-FFF2-40B4-BE49-F238E27FC236}">
                <a16:creationId xmlns:a16="http://schemas.microsoft.com/office/drawing/2014/main" id="{0F092AD5-8714-41CE-BA24-C54696895997}"/>
              </a:ext>
            </a:extLst>
          </p:cNvPr>
          <p:cNvSpPr txBox="1"/>
          <p:nvPr/>
        </p:nvSpPr>
        <p:spPr>
          <a:xfrm>
            <a:off x="4204596" y="2113587"/>
            <a:ext cx="393136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41414"/>
                </a:solidFill>
                <a:effectLst/>
                <a:uLnTx/>
                <a:uFillTx/>
                <a:latin typeface="Maersk Text"/>
                <a:ea typeface="+mn-ea"/>
                <a:cs typeface="+mn-cs"/>
                <a:hlinkClick r:id="rId13"/>
              </a:rPr>
              <a:t>Construction of 43,000 sqm Green Maersk Warehouse to begin in Duisburg </a:t>
            </a:r>
            <a:r>
              <a:rPr kumimoji="0" lang="en-US" sz="1100" b="0" i="0" u="none" strike="noStrike" kern="1200" cap="none" spc="0" normalizeH="0" baseline="0" noProof="0" dirty="0">
                <a:ln>
                  <a:noFill/>
                </a:ln>
                <a:solidFill>
                  <a:srgbClr val="141414"/>
                </a:solidFill>
                <a:effectLst/>
                <a:uLnTx/>
                <a:uFillTx/>
                <a:latin typeface="Maersk Text"/>
                <a:ea typeface="+mn-ea"/>
                <a:cs typeface="+mn-cs"/>
              </a:rPr>
              <a:t>– BREEAM Excellent sustainability rating</a:t>
            </a:r>
          </a:p>
        </p:txBody>
      </p:sp>
      <p:sp>
        <p:nvSpPr>
          <p:cNvPr id="57" name="TextBox 56">
            <a:extLst>
              <a:ext uri="{FF2B5EF4-FFF2-40B4-BE49-F238E27FC236}">
                <a16:creationId xmlns:a16="http://schemas.microsoft.com/office/drawing/2014/main" id="{D352E0C6-B9F6-48E9-8D46-955C6A905F17}"/>
              </a:ext>
            </a:extLst>
          </p:cNvPr>
          <p:cNvSpPr txBox="1">
            <a:spLocks/>
          </p:cNvSpPr>
          <p:nvPr/>
        </p:nvSpPr>
        <p:spPr>
          <a:xfrm>
            <a:off x="4288131" y="1526444"/>
            <a:ext cx="3482054" cy="492443"/>
          </a:xfrm>
          <a:prstGeom prst="rect">
            <a:avLst/>
          </a:prstGeom>
          <a:solidFill>
            <a:schemeClr val="bg2"/>
          </a:solidFill>
          <a:ln>
            <a:solidFill>
              <a:schemeClr val="bg2"/>
            </a:solidFill>
          </a:ln>
        </p:spPr>
        <p:txBody>
          <a:bodyPr wrap="square" lIns="91440" tIns="137160" rIns="91440" bIns="13716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2B0D5"/>
                </a:solidFill>
                <a:effectLst/>
                <a:uLnTx/>
                <a:uFillTx/>
                <a:latin typeface="Maersk Text" panose="00000500000000000000" pitchFamily="2" charset="0"/>
                <a:ea typeface="+mn-ea"/>
                <a:cs typeface="+mn-cs"/>
              </a:rPr>
              <a:t>Warehousing</a:t>
            </a:r>
          </a:p>
        </p:txBody>
      </p:sp>
      <p:sp>
        <p:nvSpPr>
          <p:cNvPr id="58" name="Freeform 71">
            <a:extLst>
              <a:ext uri="{FF2B5EF4-FFF2-40B4-BE49-F238E27FC236}">
                <a16:creationId xmlns:a16="http://schemas.microsoft.com/office/drawing/2014/main" id="{AB6B7892-FA80-4333-A744-AEC3D89D5F62}"/>
              </a:ext>
            </a:extLst>
          </p:cNvPr>
          <p:cNvSpPr>
            <a:spLocks/>
          </p:cNvSpPr>
          <p:nvPr/>
        </p:nvSpPr>
        <p:spPr bwMode="auto">
          <a:xfrm>
            <a:off x="4300811" y="1531646"/>
            <a:ext cx="657432" cy="492444"/>
          </a:xfrm>
          <a:custGeom>
            <a:avLst/>
            <a:gdLst>
              <a:gd name="T0" fmla="*/ 207 w 207"/>
              <a:gd name="T1" fmla="*/ 193 h 218"/>
              <a:gd name="T2" fmla="*/ 182 w 207"/>
              <a:gd name="T3" fmla="*/ 218 h 218"/>
              <a:gd name="T4" fmla="*/ 25 w 207"/>
              <a:gd name="T5" fmla="*/ 218 h 218"/>
              <a:gd name="T6" fmla="*/ 0 w 207"/>
              <a:gd name="T7" fmla="*/ 193 h 218"/>
              <a:gd name="T8" fmla="*/ 0 w 207"/>
              <a:gd name="T9" fmla="*/ 25 h 218"/>
              <a:gd name="T10" fmla="*/ 25 w 207"/>
              <a:gd name="T11" fmla="*/ 0 h 218"/>
              <a:gd name="T12" fmla="*/ 182 w 207"/>
              <a:gd name="T13" fmla="*/ 0 h 218"/>
              <a:gd name="T14" fmla="*/ 207 w 207"/>
              <a:gd name="T15" fmla="*/ 25 h 218"/>
              <a:gd name="T16" fmla="*/ 207 w 207"/>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18">
                <a:moveTo>
                  <a:pt x="207" y="193"/>
                </a:moveTo>
                <a:cubicBezTo>
                  <a:pt x="207" y="207"/>
                  <a:pt x="195" y="218"/>
                  <a:pt x="182" y="218"/>
                </a:cubicBezTo>
                <a:cubicBezTo>
                  <a:pt x="25" y="218"/>
                  <a:pt x="25" y="218"/>
                  <a:pt x="25" y="218"/>
                </a:cubicBezTo>
                <a:cubicBezTo>
                  <a:pt x="11" y="218"/>
                  <a:pt x="0" y="207"/>
                  <a:pt x="0" y="193"/>
                </a:cubicBezTo>
                <a:cubicBezTo>
                  <a:pt x="0" y="25"/>
                  <a:pt x="0" y="25"/>
                  <a:pt x="0" y="25"/>
                </a:cubicBezTo>
                <a:cubicBezTo>
                  <a:pt x="0" y="12"/>
                  <a:pt x="11" y="0"/>
                  <a:pt x="25" y="0"/>
                </a:cubicBezTo>
                <a:cubicBezTo>
                  <a:pt x="182" y="0"/>
                  <a:pt x="182" y="0"/>
                  <a:pt x="182" y="0"/>
                </a:cubicBezTo>
                <a:cubicBezTo>
                  <a:pt x="195" y="0"/>
                  <a:pt x="207" y="12"/>
                  <a:pt x="207" y="25"/>
                </a:cubicBezTo>
                <a:lnTo>
                  <a:pt x="207" y="19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141414"/>
              </a:solidFill>
              <a:effectLst/>
              <a:uLnTx/>
              <a:uFillTx/>
              <a:latin typeface="Maersk Text"/>
              <a:ea typeface="+mn-ea"/>
              <a:cs typeface="+mn-cs"/>
            </a:endParaRPr>
          </a:p>
        </p:txBody>
      </p:sp>
      <p:pic>
        <p:nvPicPr>
          <p:cNvPr id="6149" name="Picture 5">
            <a:extLst>
              <a:ext uri="{FF2B5EF4-FFF2-40B4-BE49-F238E27FC236}">
                <a16:creationId xmlns:a16="http://schemas.microsoft.com/office/drawing/2014/main" id="{56147F1F-14F1-4BC1-89FD-1B2CC46B5B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87387" y="4806394"/>
            <a:ext cx="3083540" cy="1733635"/>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0485A4DD-9F32-4C2E-B028-B80D7D1D3164}"/>
              </a:ext>
            </a:extLst>
          </p:cNvPr>
          <p:cNvSpPr txBox="1"/>
          <p:nvPr/>
        </p:nvSpPr>
        <p:spPr>
          <a:xfrm>
            <a:off x="4329223" y="4218554"/>
            <a:ext cx="326916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41414"/>
                </a:solidFill>
                <a:effectLst/>
                <a:uLnTx/>
                <a:uFillTx/>
                <a:latin typeface="Maersk Text"/>
                <a:ea typeface="+mn-ea"/>
                <a:cs typeface="+mn-cs"/>
                <a:hlinkClick r:id="rId15"/>
              </a:rPr>
              <a:t>Maersk expands footprint in Latin America with new Green warehouse in Brazil</a:t>
            </a:r>
            <a:endParaRPr kumimoji="0" lang="en-US" sz="11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54" name="TextBox 53">
            <a:extLst>
              <a:ext uri="{FF2B5EF4-FFF2-40B4-BE49-F238E27FC236}">
                <a16:creationId xmlns:a16="http://schemas.microsoft.com/office/drawing/2014/main" id="{3358F557-C267-4BF7-BBB7-5CEE1EC87B29}"/>
              </a:ext>
            </a:extLst>
          </p:cNvPr>
          <p:cNvSpPr txBox="1"/>
          <p:nvPr/>
        </p:nvSpPr>
        <p:spPr>
          <a:xfrm>
            <a:off x="8139068" y="4284703"/>
            <a:ext cx="404696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hlinkClick r:id="rId16"/>
              </a:rPr>
              <a:t>Maersk founding member of EV100+ to tackle world’s most polluting road vehicles | Climate Group (theclimategroup.org)</a:t>
            </a:r>
            <a:endParaRPr kumimoji="0" lang="en-US" sz="1000" b="0" i="0" u="none" strike="noStrike" kern="1200" cap="none" spc="0" normalizeH="0" baseline="0" noProof="0" dirty="0">
              <a:ln>
                <a:noFill/>
              </a:ln>
              <a:solidFill>
                <a:srgbClr val="141414"/>
              </a:solidFill>
              <a:effectLst/>
              <a:uLnTx/>
              <a:uFillTx/>
              <a:latin typeface="Maersk Tex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41414"/>
                </a:solidFill>
                <a:effectLst/>
                <a:uLnTx/>
                <a:uFillTx/>
                <a:latin typeface="Maersk Text"/>
                <a:ea typeface="+mn-ea"/>
                <a:cs typeface="+mn-cs"/>
              </a:rPr>
              <a:t>And </a:t>
            </a:r>
            <a:r>
              <a:rPr kumimoji="0" lang="en-US" sz="1000" b="0" i="0" u="none" strike="noStrike" kern="1200" cap="none" spc="0" normalizeH="0" baseline="0" noProof="0" dirty="0">
                <a:ln>
                  <a:noFill/>
                </a:ln>
                <a:solidFill>
                  <a:srgbClr val="141414"/>
                </a:solidFill>
                <a:effectLst/>
                <a:uLnTx/>
                <a:uFillTx/>
                <a:latin typeface="Maersk Text"/>
                <a:ea typeface="+mn-ea"/>
                <a:cs typeface="+mn-cs"/>
                <a:hlinkClick r:id="rId17"/>
              </a:rPr>
              <a:t>EV’s for middle mile in India</a:t>
            </a:r>
            <a:endParaRPr kumimoji="0" lang="en-US" sz="1000" b="0" i="0" u="none" strike="noStrike" kern="1200" cap="none" spc="0" normalizeH="0" baseline="0" noProof="0" dirty="0">
              <a:ln>
                <a:noFill/>
              </a:ln>
              <a:solidFill>
                <a:srgbClr val="141414"/>
              </a:solidFill>
              <a:effectLst/>
              <a:uLnTx/>
              <a:uFillTx/>
              <a:latin typeface="Maersk Text"/>
              <a:ea typeface="+mn-ea"/>
              <a:cs typeface="+mn-cs"/>
            </a:endParaRPr>
          </a:p>
        </p:txBody>
      </p:sp>
      <p:pic>
        <p:nvPicPr>
          <p:cNvPr id="3" name="Picture 2">
            <a:extLst>
              <a:ext uri="{FF2B5EF4-FFF2-40B4-BE49-F238E27FC236}">
                <a16:creationId xmlns:a16="http://schemas.microsoft.com/office/drawing/2014/main" id="{25854047-116D-4FBB-92CF-2F2FF0AC08F1}"/>
              </a:ext>
            </a:extLst>
          </p:cNvPr>
          <p:cNvPicPr>
            <a:picLocks noChangeAspect="1"/>
          </p:cNvPicPr>
          <p:nvPr/>
        </p:nvPicPr>
        <p:blipFill rotWithShape="1">
          <a:blip r:embed="rId18"/>
          <a:srcRect t="13984"/>
          <a:stretch/>
        </p:blipFill>
        <p:spPr>
          <a:xfrm>
            <a:off x="8277912" y="4806394"/>
            <a:ext cx="3082507" cy="1733635"/>
          </a:xfrm>
          <a:prstGeom prst="rect">
            <a:avLst/>
          </a:prstGeom>
        </p:spPr>
      </p:pic>
      <p:pic>
        <p:nvPicPr>
          <p:cNvPr id="55" name="Picture 54">
            <a:extLst>
              <a:ext uri="{FF2B5EF4-FFF2-40B4-BE49-F238E27FC236}">
                <a16:creationId xmlns:a16="http://schemas.microsoft.com/office/drawing/2014/main" id="{D1AD7D3A-39B5-4DAF-A131-FC999BFB60BA}"/>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629581" y="4852469"/>
            <a:ext cx="2810590" cy="1687560"/>
          </a:xfrm>
          <a:prstGeom prst="rect">
            <a:avLst/>
          </a:prstGeom>
        </p:spPr>
      </p:pic>
      <p:pic>
        <p:nvPicPr>
          <p:cNvPr id="74" name="Picture 2">
            <a:extLst>
              <a:ext uri="{FF2B5EF4-FFF2-40B4-BE49-F238E27FC236}">
                <a16:creationId xmlns:a16="http://schemas.microsoft.com/office/drawing/2014/main" id="{AD3C4780-1426-4F47-8851-C79D9C72CBC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848" y="2620589"/>
            <a:ext cx="2836995" cy="148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90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9443BFE-BDDC-4A7E-831C-96A9C8699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noFill/>
              <a:effectLst/>
              <a:uLnTx/>
              <a:uFillTx/>
              <a:latin typeface="Maersk Text"/>
              <a:ea typeface="+mn-ea"/>
              <a:cs typeface="+mn-cs"/>
            </a:endParaRPr>
          </a:p>
        </p:txBody>
      </p:sp>
      <p:sp>
        <p:nvSpPr>
          <p:cNvPr id="9" name="Slide Number Placeholder 4">
            <a:extLst>
              <a:ext uri="{FF2B5EF4-FFF2-40B4-BE49-F238E27FC236}">
                <a16:creationId xmlns:a16="http://schemas.microsoft.com/office/drawing/2014/main" id="{5AD56DC7-03FC-48E7-A0D5-00CCFAE9BD29}"/>
              </a:ext>
            </a:extLst>
          </p:cNvPr>
          <p:cNvSpPr txBox="1">
            <a:spLocks/>
          </p:cNvSpPr>
          <p:nvPr/>
        </p:nvSpPr>
        <p:spPr>
          <a:xfrm>
            <a:off x="11567660" y="144000"/>
            <a:ext cx="478884" cy="238583"/>
          </a:xfrm>
          <a:prstGeom prst="rect">
            <a:avLst/>
          </a:prstGeom>
        </p:spPr>
        <p:txBody>
          <a:bodyPr vert="horz" lIns="0" tIns="0" rIns="0" bIns="0" rtlCol="0" anchor="b" anchorCtr="0"/>
          <a:lstStyle>
            <a:defPPr>
              <a:defRPr lang="da-DK"/>
            </a:defPPr>
            <a:lvl1pPr marL="0" algn="l" defTabSz="1219170" rtl="0" eaLnBrk="1" latinLnBrk="0" hangingPunct="1">
              <a:defRPr sz="1000" b="1" kern="1200" spc="-13" baseline="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13" normalizeH="0" baseline="0" noProof="0">
                <a:ln>
                  <a:noFill/>
                </a:ln>
                <a:solidFill>
                  <a:srgbClr val="42B0D5"/>
                </a:solidFill>
                <a:effectLst/>
                <a:uLnTx/>
                <a:uFillTx/>
                <a:latin typeface="Verdana"/>
                <a:ea typeface="+mn-ea"/>
                <a:cs typeface="+mn-cs"/>
              </a:rPr>
              <a:t>|</a:t>
            </a:r>
            <a:fld id="{161BE2EA-AEDB-4948-88E1-594E5C4BF481}" type="slidenum">
              <a:rPr kumimoji="0" lang="en-GB" sz="1000" b="1" i="0" u="none" strike="noStrike" kern="1200" cap="none" spc="-13" normalizeH="0" baseline="0" noProof="0" smtClean="0">
                <a:ln>
                  <a:noFill/>
                </a:ln>
                <a:solidFill>
                  <a:srgbClr val="42B0D5"/>
                </a:solidFill>
                <a:effectLst/>
                <a:uLnTx/>
                <a:uFillTx/>
                <a:latin typeface="Verdana"/>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8</a:t>
            </a:fld>
            <a:endParaRPr kumimoji="0" lang="en-GB" sz="1000" b="1" i="0" u="none" strike="noStrike" kern="1200" cap="none" spc="-13" normalizeH="0" baseline="0" noProof="0">
              <a:ln>
                <a:noFill/>
              </a:ln>
              <a:solidFill>
                <a:srgbClr val="42B0D5"/>
              </a:solidFill>
              <a:effectLst/>
              <a:uLnTx/>
              <a:uFillTx/>
              <a:latin typeface="Verdana"/>
              <a:ea typeface="+mn-ea"/>
              <a:cs typeface="+mn-cs"/>
            </a:endParaRPr>
          </a:p>
        </p:txBody>
      </p:sp>
      <p:sp>
        <p:nvSpPr>
          <p:cNvPr id="11" name="Rectangle: Rounded Corners 10">
            <a:extLst>
              <a:ext uri="{FF2B5EF4-FFF2-40B4-BE49-F238E27FC236}">
                <a16:creationId xmlns:a16="http://schemas.microsoft.com/office/drawing/2014/main" id="{7EDA99AB-CDE4-41B4-9AC2-4DDD805664D9}"/>
              </a:ext>
            </a:extLst>
          </p:cNvPr>
          <p:cNvSpPr/>
          <p:nvPr/>
        </p:nvSpPr>
        <p:spPr>
          <a:xfrm>
            <a:off x="72280" y="1608020"/>
            <a:ext cx="12005086" cy="304065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A469FBA-0174-49D1-AB65-A5D92BEF9F40}"/>
              </a:ext>
            </a:extLst>
          </p:cNvPr>
          <p:cNvSpPr/>
          <p:nvPr/>
        </p:nvSpPr>
        <p:spPr>
          <a:xfrm>
            <a:off x="153817" y="4130180"/>
            <a:ext cx="1838308" cy="1313287"/>
          </a:xfrm>
          <a:custGeom>
            <a:avLst/>
            <a:gdLst>
              <a:gd name="connsiteX0" fmla="*/ 189006 w 1838308"/>
              <a:gd name="connsiteY0" fmla="*/ 0 h 1800058"/>
              <a:gd name="connsiteX1" fmla="*/ 1649302 w 1838308"/>
              <a:gd name="connsiteY1" fmla="*/ 0 h 1800058"/>
              <a:gd name="connsiteX2" fmla="*/ 1838308 w 1838308"/>
              <a:gd name="connsiteY2" fmla="*/ 189006 h 1800058"/>
              <a:gd name="connsiteX3" fmla="*/ 1838308 w 1838308"/>
              <a:gd name="connsiteY3" fmla="*/ 1800058 h 1800058"/>
              <a:gd name="connsiteX4" fmla="*/ 1838308 w 1838308"/>
              <a:gd name="connsiteY4" fmla="*/ 1800058 h 1800058"/>
              <a:gd name="connsiteX5" fmla="*/ 0 w 1838308"/>
              <a:gd name="connsiteY5" fmla="*/ 1800058 h 1800058"/>
              <a:gd name="connsiteX6" fmla="*/ 0 w 1838308"/>
              <a:gd name="connsiteY6" fmla="*/ 1800058 h 1800058"/>
              <a:gd name="connsiteX7" fmla="*/ 0 w 1838308"/>
              <a:gd name="connsiteY7" fmla="*/ 189006 h 1800058"/>
              <a:gd name="connsiteX8" fmla="*/ 189006 w 1838308"/>
              <a:gd name="connsiteY8" fmla="*/ 0 h 180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08" h="1800058">
                <a:moveTo>
                  <a:pt x="1649302" y="1800058"/>
                </a:moveTo>
                <a:lnTo>
                  <a:pt x="189006" y="1800058"/>
                </a:lnTo>
                <a:cubicBezTo>
                  <a:pt x="84621" y="1800058"/>
                  <a:pt x="0" y="1715437"/>
                  <a:pt x="0" y="1611052"/>
                </a:cubicBezTo>
                <a:lnTo>
                  <a:pt x="0" y="0"/>
                </a:lnTo>
                <a:lnTo>
                  <a:pt x="0" y="0"/>
                </a:lnTo>
                <a:lnTo>
                  <a:pt x="1838308" y="0"/>
                </a:lnTo>
                <a:lnTo>
                  <a:pt x="1838308" y="0"/>
                </a:lnTo>
                <a:lnTo>
                  <a:pt x="1838308" y="1611052"/>
                </a:lnTo>
                <a:cubicBezTo>
                  <a:pt x="1838308" y="1715437"/>
                  <a:pt x="1753687" y="1800058"/>
                  <a:pt x="1649302" y="180005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262" tIns="120904" rIns="176262" bIns="176262" numCol="1" spcCol="1270" anchor="b"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Maersk Text"/>
                <a:ea typeface="+mn-ea"/>
                <a:cs typeface="+mn-cs"/>
              </a:rPr>
              <a:t>Emissions Visibility and reporting</a:t>
            </a:r>
          </a:p>
        </p:txBody>
      </p:sp>
      <p:sp>
        <p:nvSpPr>
          <p:cNvPr id="13" name="Rectangle: Rounded Corners 12">
            <a:extLst>
              <a:ext uri="{FF2B5EF4-FFF2-40B4-BE49-F238E27FC236}">
                <a16:creationId xmlns:a16="http://schemas.microsoft.com/office/drawing/2014/main" id="{7364EAD6-F2A0-410E-B96E-B80A0088E128}"/>
              </a:ext>
            </a:extLst>
          </p:cNvPr>
          <p:cNvSpPr/>
          <p:nvPr/>
        </p:nvSpPr>
        <p:spPr>
          <a:xfrm>
            <a:off x="153817" y="2024185"/>
            <a:ext cx="1838308" cy="2193702"/>
          </a:xfrm>
          <a:prstGeom prst="roundRect">
            <a:avLst>
              <a:gd name="adj" fmla="val 10000"/>
            </a:avLst>
          </a:prstGeom>
          <a:blipFill rotWithShape="1">
            <a:blip r:embed="rId3"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937A1C12-ABCD-4030-8253-1FF7644BF94A}"/>
              </a:ext>
            </a:extLst>
          </p:cNvPr>
          <p:cNvSpPr/>
          <p:nvPr/>
        </p:nvSpPr>
        <p:spPr>
          <a:xfrm>
            <a:off x="2175957" y="4130180"/>
            <a:ext cx="1838309" cy="1313288"/>
          </a:xfrm>
          <a:custGeom>
            <a:avLst/>
            <a:gdLst>
              <a:gd name="connsiteX0" fmla="*/ 189006 w 1838308"/>
              <a:gd name="connsiteY0" fmla="*/ 0 h 1800058"/>
              <a:gd name="connsiteX1" fmla="*/ 1649302 w 1838308"/>
              <a:gd name="connsiteY1" fmla="*/ 0 h 1800058"/>
              <a:gd name="connsiteX2" fmla="*/ 1838308 w 1838308"/>
              <a:gd name="connsiteY2" fmla="*/ 189006 h 1800058"/>
              <a:gd name="connsiteX3" fmla="*/ 1838308 w 1838308"/>
              <a:gd name="connsiteY3" fmla="*/ 1800058 h 1800058"/>
              <a:gd name="connsiteX4" fmla="*/ 1838308 w 1838308"/>
              <a:gd name="connsiteY4" fmla="*/ 1800058 h 1800058"/>
              <a:gd name="connsiteX5" fmla="*/ 0 w 1838308"/>
              <a:gd name="connsiteY5" fmla="*/ 1800058 h 1800058"/>
              <a:gd name="connsiteX6" fmla="*/ 0 w 1838308"/>
              <a:gd name="connsiteY6" fmla="*/ 1800058 h 1800058"/>
              <a:gd name="connsiteX7" fmla="*/ 0 w 1838308"/>
              <a:gd name="connsiteY7" fmla="*/ 189006 h 1800058"/>
              <a:gd name="connsiteX8" fmla="*/ 189006 w 1838308"/>
              <a:gd name="connsiteY8" fmla="*/ 0 h 180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08" h="1800058">
                <a:moveTo>
                  <a:pt x="1649302" y="1800058"/>
                </a:moveTo>
                <a:lnTo>
                  <a:pt x="189006" y="1800058"/>
                </a:lnTo>
                <a:cubicBezTo>
                  <a:pt x="84621" y="1800058"/>
                  <a:pt x="0" y="1715437"/>
                  <a:pt x="0" y="1611052"/>
                </a:cubicBezTo>
                <a:lnTo>
                  <a:pt x="0" y="0"/>
                </a:lnTo>
                <a:lnTo>
                  <a:pt x="0" y="0"/>
                </a:lnTo>
                <a:lnTo>
                  <a:pt x="1838308" y="0"/>
                </a:lnTo>
                <a:lnTo>
                  <a:pt x="1838308" y="0"/>
                </a:lnTo>
                <a:lnTo>
                  <a:pt x="1838308" y="1611052"/>
                </a:lnTo>
                <a:cubicBezTo>
                  <a:pt x="1838308" y="1715437"/>
                  <a:pt x="1753687" y="1800058"/>
                  <a:pt x="1649302" y="180005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262" tIns="120905" rIns="176263" bIns="176262" numCol="1" spcCol="1270" anchor="b"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srgbClr val="FFFFFF"/>
                </a:solidFill>
                <a:effectLst/>
                <a:uLnTx/>
                <a:uFillTx/>
                <a:latin typeface="Maersk Text"/>
                <a:ea typeface="+mn-ea"/>
                <a:cs typeface="+mn-cs"/>
              </a:rPr>
              <a:t>Maersk ECO Delivery - Ocean</a:t>
            </a:r>
          </a:p>
        </p:txBody>
      </p:sp>
      <p:sp>
        <p:nvSpPr>
          <p:cNvPr id="18" name="Freeform: Shape 17">
            <a:extLst>
              <a:ext uri="{FF2B5EF4-FFF2-40B4-BE49-F238E27FC236}">
                <a16:creationId xmlns:a16="http://schemas.microsoft.com/office/drawing/2014/main" id="{A80A9A27-91D7-4E00-9A35-5AAB8E44CB18}"/>
              </a:ext>
            </a:extLst>
          </p:cNvPr>
          <p:cNvSpPr/>
          <p:nvPr/>
        </p:nvSpPr>
        <p:spPr>
          <a:xfrm>
            <a:off x="4198096" y="4130180"/>
            <a:ext cx="1838309" cy="1313288"/>
          </a:xfrm>
          <a:custGeom>
            <a:avLst/>
            <a:gdLst>
              <a:gd name="connsiteX0" fmla="*/ 189006 w 1838308"/>
              <a:gd name="connsiteY0" fmla="*/ 0 h 1800058"/>
              <a:gd name="connsiteX1" fmla="*/ 1649302 w 1838308"/>
              <a:gd name="connsiteY1" fmla="*/ 0 h 1800058"/>
              <a:gd name="connsiteX2" fmla="*/ 1838308 w 1838308"/>
              <a:gd name="connsiteY2" fmla="*/ 189006 h 1800058"/>
              <a:gd name="connsiteX3" fmla="*/ 1838308 w 1838308"/>
              <a:gd name="connsiteY3" fmla="*/ 1800058 h 1800058"/>
              <a:gd name="connsiteX4" fmla="*/ 1838308 w 1838308"/>
              <a:gd name="connsiteY4" fmla="*/ 1800058 h 1800058"/>
              <a:gd name="connsiteX5" fmla="*/ 0 w 1838308"/>
              <a:gd name="connsiteY5" fmla="*/ 1800058 h 1800058"/>
              <a:gd name="connsiteX6" fmla="*/ 0 w 1838308"/>
              <a:gd name="connsiteY6" fmla="*/ 1800058 h 1800058"/>
              <a:gd name="connsiteX7" fmla="*/ 0 w 1838308"/>
              <a:gd name="connsiteY7" fmla="*/ 189006 h 1800058"/>
              <a:gd name="connsiteX8" fmla="*/ 189006 w 1838308"/>
              <a:gd name="connsiteY8" fmla="*/ 0 h 180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08" h="1800058">
                <a:moveTo>
                  <a:pt x="1649302" y="1800058"/>
                </a:moveTo>
                <a:lnTo>
                  <a:pt x="189006" y="1800058"/>
                </a:lnTo>
                <a:cubicBezTo>
                  <a:pt x="84621" y="1800058"/>
                  <a:pt x="0" y="1715437"/>
                  <a:pt x="0" y="1611052"/>
                </a:cubicBezTo>
                <a:lnTo>
                  <a:pt x="0" y="0"/>
                </a:lnTo>
                <a:lnTo>
                  <a:pt x="0" y="0"/>
                </a:lnTo>
                <a:lnTo>
                  <a:pt x="1838308" y="0"/>
                </a:lnTo>
                <a:lnTo>
                  <a:pt x="1838308" y="0"/>
                </a:lnTo>
                <a:lnTo>
                  <a:pt x="1838308" y="1611052"/>
                </a:lnTo>
                <a:cubicBezTo>
                  <a:pt x="1838308" y="1715437"/>
                  <a:pt x="1753687" y="1800058"/>
                  <a:pt x="1649302" y="180005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262" tIns="120905" rIns="176263" bIns="176262" numCol="1" spcCol="1270" anchor="b"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srgbClr val="FFFFFF"/>
                </a:solidFill>
                <a:effectLst/>
                <a:uLnTx/>
                <a:uFillTx/>
                <a:latin typeface="Maersk Text"/>
                <a:ea typeface="+mn-ea"/>
                <a:cs typeface="+mn-cs"/>
              </a:rPr>
              <a:t>Decarbonized Airfreight</a:t>
            </a:r>
          </a:p>
        </p:txBody>
      </p:sp>
      <p:sp>
        <p:nvSpPr>
          <p:cNvPr id="20" name="Freeform: Shape 19">
            <a:extLst>
              <a:ext uri="{FF2B5EF4-FFF2-40B4-BE49-F238E27FC236}">
                <a16:creationId xmlns:a16="http://schemas.microsoft.com/office/drawing/2014/main" id="{5400B6F2-9EC8-42F3-A7C7-FBCCE8A09E19}"/>
              </a:ext>
            </a:extLst>
          </p:cNvPr>
          <p:cNvSpPr/>
          <p:nvPr/>
        </p:nvSpPr>
        <p:spPr>
          <a:xfrm>
            <a:off x="6220235" y="4130180"/>
            <a:ext cx="1838309" cy="1313287"/>
          </a:xfrm>
          <a:custGeom>
            <a:avLst/>
            <a:gdLst>
              <a:gd name="connsiteX0" fmla="*/ 189006 w 1838308"/>
              <a:gd name="connsiteY0" fmla="*/ 0 h 1800058"/>
              <a:gd name="connsiteX1" fmla="*/ 1649302 w 1838308"/>
              <a:gd name="connsiteY1" fmla="*/ 0 h 1800058"/>
              <a:gd name="connsiteX2" fmla="*/ 1838308 w 1838308"/>
              <a:gd name="connsiteY2" fmla="*/ 189006 h 1800058"/>
              <a:gd name="connsiteX3" fmla="*/ 1838308 w 1838308"/>
              <a:gd name="connsiteY3" fmla="*/ 1800058 h 1800058"/>
              <a:gd name="connsiteX4" fmla="*/ 1838308 w 1838308"/>
              <a:gd name="connsiteY4" fmla="*/ 1800058 h 1800058"/>
              <a:gd name="connsiteX5" fmla="*/ 0 w 1838308"/>
              <a:gd name="connsiteY5" fmla="*/ 1800058 h 1800058"/>
              <a:gd name="connsiteX6" fmla="*/ 0 w 1838308"/>
              <a:gd name="connsiteY6" fmla="*/ 1800058 h 1800058"/>
              <a:gd name="connsiteX7" fmla="*/ 0 w 1838308"/>
              <a:gd name="connsiteY7" fmla="*/ 189006 h 1800058"/>
              <a:gd name="connsiteX8" fmla="*/ 189006 w 1838308"/>
              <a:gd name="connsiteY8" fmla="*/ 0 h 180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08" h="1800058">
                <a:moveTo>
                  <a:pt x="1649302" y="1800058"/>
                </a:moveTo>
                <a:lnTo>
                  <a:pt x="189006" y="1800058"/>
                </a:lnTo>
                <a:cubicBezTo>
                  <a:pt x="84621" y="1800058"/>
                  <a:pt x="0" y="1715437"/>
                  <a:pt x="0" y="1611052"/>
                </a:cubicBezTo>
                <a:lnTo>
                  <a:pt x="0" y="0"/>
                </a:lnTo>
                <a:lnTo>
                  <a:pt x="0" y="0"/>
                </a:lnTo>
                <a:lnTo>
                  <a:pt x="1838308" y="0"/>
                </a:lnTo>
                <a:lnTo>
                  <a:pt x="1838308" y="0"/>
                </a:lnTo>
                <a:lnTo>
                  <a:pt x="1838308" y="1611052"/>
                </a:lnTo>
                <a:cubicBezTo>
                  <a:pt x="1838308" y="1715437"/>
                  <a:pt x="1753687" y="1800058"/>
                  <a:pt x="1649302" y="180005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262" tIns="120904" rIns="176263" bIns="176262" numCol="1" spcCol="1270" anchor="b"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Maersk Text"/>
                <a:ea typeface="+mn-ea"/>
                <a:cs typeface="+mn-cs"/>
              </a:rPr>
              <a:t>Decarbonized Trucking</a:t>
            </a:r>
          </a:p>
        </p:txBody>
      </p:sp>
      <p:sp>
        <p:nvSpPr>
          <p:cNvPr id="19" name="Rectangle: Rounded Corners 18">
            <a:extLst>
              <a:ext uri="{FF2B5EF4-FFF2-40B4-BE49-F238E27FC236}">
                <a16:creationId xmlns:a16="http://schemas.microsoft.com/office/drawing/2014/main" id="{2A2902E4-088F-4C17-8852-8B78243316C3}"/>
              </a:ext>
            </a:extLst>
          </p:cNvPr>
          <p:cNvSpPr/>
          <p:nvPr/>
        </p:nvSpPr>
        <p:spPr>
          <a:xfrm>
            <a:off x="4176029" y="2024185"/>
            <a:ext cx="1838308" cy="2193702"/>
          </a:xfrm>
          <a:prstGeom prst="roundRect">
            <a:avLst>
              <a:gd name="adj" fmla="val 10000"/>
            </a:avLst>
          </a:prstGeom>
          <a:blipFill rotWithShape="1">
            <a:blip r:embed="rId4"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Shape 21">
            <a:extLst>
              <a:ext uri="{FF2B5EF4-FFF2-40B4-BE49-F238E27FC236}">
                <a16:creationId xmlns:a16="http://schemas.microsoft.com/office/drawing/2014/main" id="{705AC307-A314-42CB-A34D-29BEBA5E37C0}"/>
              </a:ext>
            </a:extLst>
          </p:cNvPr>
          <p:cNvSpPr/>
          <p:nvPr/>
        </p:nvSpPr>
        <p:spPr>
          <a:xfrm>
            <a:off x="10160595" y="4130180"/>
            <a:ext cx="1838308" cy="1313287"/>
          </a:xfrm>
          <a:custGeom>
            <a:avLst/>
            <a:gdLst>
              <a:gd name="connsiteX0" fmla="*/ 193022 w 1838308"/>
              <a:gd name="connsiteY0" fmla="*/ 0 h 1844633"/>
              <a:gd name="connsiteX1" fmla="*/ 1645286 w 1838308"/>
              <a:gd name="connsiteY1" fmla="*/ 0 h 1844633"/>
              <a:gd name="connsiteX2" fmla="*/ 1838308 w 1838308"/>
              <a:gd name="connsiteY2" fmla="*/ 193022 h 1844633"/>
              <a:gd name="connsiteX3" fmla="*/ 1838308 w 1838308"/>
              <a:gd name="connsiteY3" fmla="*/ 1844633 h 1844633"/>
              <a:gd name="connsiteX4" fmla="*/ 1838308 w 1838308"/>
              <a:gd name="connsiteY4" fmla="*/ 1844633 h 1844633"/>
              <a:gd name="connsiteX5" fmla="*/ 0 w 1838308"/>
              <a:gd name="connsiteY5" fmla="*/ 1844633 h 1844633"/>
              <a:gd name="connsiteX6" fmla="*/ 0 w 1838308"/>
              <a:gd name="connsiteY6" fmla="*/ 1844633 h 1844633"/>
              <a:gd name="connsiteX7" fmla="*/ 0 w 1838308"/>
              <a:gd name="connsiteY7" fmla="*/ 193022 h 1844633"/>
              <a:gd name="connsiteX8" fmla="*/ 193022 w 1838308"/>
              <a:gd name="connsiteY8" fmla="*/ 0 h 18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08" h="1844633">
                <a:moveTo>
                  <a:pt x="1645286" y="1844633"/>
                </a:moveTo>
                <a:lnTo>
                  <a:pt x="193022" y="1844633"/>
                </a:lnTo>
                <a:cubicBezTo>
                  <a:pt x="86419" y="1844633"/>
                  <a:pt x="0" y="1758214"/>
                  <a:pt x="0" y="1651611"/>
                </a:cubicBezTo>
                <a:lnTo>
                  <a:pt x="0" y="0"/>
                </a:lnTo>
                <a:lnTo>
                  <a:pt x="0" y="0"/>
                </a:lnTo>
                <a:lnTo>
                  <a:pt x="1838308" y="0"/>
                </a:lnTo>
                <a:lnTo>
                  <a:pt x="1838308" y="0"/>
                </a:lnTo>
                <a:lnTo>
                  <a:pt x="1838308" y="1651611"/>
                </a:lnTo>
                <a:cubicBezTo>
                  <a:pt x="1838308" y="1758214"/>
                  <a:pt x="1751889" y="1844633"/>
                  <a:pt x="1645286" y="184463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120904" rIns="91440" bIns="177438" numCol="1" spcCol="1270" anchor="b"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srgbClr val="FFFFFF"/>
                </a:solidFill>
                <a:effectLst/>
                <a:uLnTx/>
                <a:uFillTx/>
                <a:latin typeface="Maersk Text"/>
                <a:ea typeface="+mn-ea"/>
                <a:cs typeface="+mn-cs"/>
              </a:rPr>
              <a:t>Decarbonization Partnership</a:t>
            </a:r>
          </a:p>
        </p:txBody>
      </p:sp>
      <p:sp>
        <p:nvSpPr>
          <p:cNvPr id="21" name="Rectangle: Rounded Corners 20">
            <a:extLst>
              <a:ext uri="{FF2B5EF4-FFF2-40B4-BE49-F238E27FC236}">
                <a16:creationId xmlns:a16="http://schemas.microsoft.com/office/drawing/2014/main" id="{AC5DA40C-2E0B-4247-BE86-4D994A8D2F00}"/>
              </a:ext>
            </a:extLst>
          </p:cNvPr>
          <p:cNvSpPr/>
          <p:nvPr/>
        </p:nvSpPr>
        <p:spPr>
          <a:xfrm>
            <a:off x="10131904" y="2012031"/>
            <a:ext cx="1838308" cy="219370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angle: Rounded Corners 16">
            <a:extLst>
              <a:ext uri="{FF2B5EF4-FFF2-40B4-BE49-F238E27FC236}">
                <a16:creationId xmlns:a16="http://schemas.microsoft.com/office/drawing/2014/main" id="{D222D23C-AB79-4A93-9E17-0840EEAC3B66}"/>
              </a:ext>
            </a:extLst>
          </p:cNvPr>
          <p:cNvSpPr/>
          <p:nvPr/>
        </p:nvSpPr>
        <p:spPr>
          <a:xfrm>
            <a:off x="6210674" y="2024185"/>
            <a:ext cx="1838308" cy="2193702"/>
          </a:xfrm>
          <a:prstGeom prst="roundRect">
            <a:avLst>
              <a:gd name="adj" fmla="val 10000"/>
            </a:avLst>
          </a:prstGeom>
          <a:blipFill rotWithShape="1">
            <a:blip r:embed="rId5"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Picture 2">
            <a:extLst>
              <a:ext uri="{FF2B5EF4-FFF2-40B4-BE49-F238E27FC236}">
                <a16:creationId xmlns:a16="http://schemas.microsoft.com/office/drawing/2014/main" id="{45B123AF-9D0D-4394-984C-AF7A5F58BADA}"/>
              </a:ext>
            </a:extLst>
          </p:cNvPr>
          <p:cNvPicPr>
            <a:picLocks noChangeAspect="1"/>
          </p:cNvPicPr>
          <p:nvPr/>
        </p:nvPicPr>
        <p:blipFill>
          <a:blip r:embed="rId6"/>
          <a:stretch>
            <a:fillRect/>
          </a:stretch>
        </p:blipFill>
        <p:spPr>
          <a:xfrm>
            <a:off x="10160594" y="2016874"/>
            <a:ext cx="1885950" cy="2193702"/>
          </a:xfrm>
          <a:prstGeom prst="roundRect">
            <a:avLst>
              <a:gd name="adj" fmla="val 102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BC127851-B501-49A2-B6F7-C8633F783E0E}"/>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5900"/>
                    </a14:imgEffect>
                  </a14:imgLayer>
                </a14:imgProps>
              </a:ext>
              <a:ext uri="{28A0092B-C50C-407E-A947-70E740481C1C}">
                <a14:useLocalDpi xmlns:a14="http://schemas.microsoft.com/office/drawing/2010/main"/>
              </a:ext>
            </a:extLst>
          </a:blip>
          <a:srcRect/>
          <a:stretch/>
        </p:blipFill>
        <p:spPr>
          <a:xfrm>
            <a:off x="2145995" y="2004720"/>
            <a:ext cx="1936935" cy="2232631"/>
          </a:xfrm>
          <a:prstGeom prst="roundRect">
            <a:avLst>
              <a:gd name="adj" fmla="val 98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Title 8">
            <a:extLst>
              <a:ext uri="{FF2B5EF4-FFF2-40B4-BE49-F238E27FC236}">
                <a16:creationId xmlns:a16="http://schemas.microsoft.com/office/drawing/2014/main" id="{A6715007-F9BD-4759-8B51-AA533B76A1D3}"/>
              </a:ext>
            </a:extLst>
          </p:cNvPr>
          <p:cNvSpPr>
            <a:spLocks noGrp="1"/>
          </p:cNvSpPr>
          <p:nvPr>
            <p:ph type="title"/>
          </p:nvPr>
        </p:nvSpPr>
        <p:spPr>
          <a:xfrm>
            <a:off x="500399" y="495083"/>
            <a:ext cx="11189951" cy="930275"/>
          </a:xfrm>
        </p:spPr>
        <p:txBody>
          <a:bodyPr/>
          <a:lstStyle/>
          <a:p>
            <a:r>
              <a:rPr lang="en-US"/>
              <a:t> Opportunities to Collaborate on our journey to Net Zero 2040 </a:t>
            </a:r>
          </a:p>
        </p:txBody>
      </p:sp>
      <p:sp>
        <p:nvSpPr>
          <p:cNvPr id="23" name="Freeform: Shape 22">
            <a:extLst>
              <a:ext uri="{FF2B5EF4-FFF2-40B4-BE49-F238E27FC236}">
                <a16:creationId xmlns:a16="http://schemas.microsoft.com/office/drawing/2014/main" id="{8560F6E6-4220-4B6D-9CF7-A30C5BB33E2E}"/>
              </a:ext>
            </a:extLst>
          </p:cNvPr>
          <p:cNvSpPr/>
          <p:nvPr/>
        </p:nvSpPr>
        <p:spPr>
          <a:xfrm>
            <a:off x="8147379" y="4137491"/>
            <a:ext cx="1838308" cy="1313287"/>
          </a:xfrm>
          <a:custGeom>
            <a:avLst/>
            <a:gdLst>
              <a:gd name="connsiteX0" fmla="*/ 193022 w 1838308"/>
              <a:gd name="connsiteY0" fmla="*/ 0 h 1844633"/>
              <a:gd name="connsiteX1" fmla="*/ 1645286 w 1838308"/>
              <a:gd name="connsiteY1" fmla="*/ 0 h 1844633"/>
              <a:gd name="connsiteX2" fmla="*/ 1838308 w 1838308"/>
              <a:gd name="connsiteY2" fmla="*/ 193022 h 1844633"/>
              <a:gd name="connsiteX3" fmla="*/ 1838308 w 1838308"/>
              <a:gd name="connsiteY3" fmla="*/ 1844633 h 1844633"/>
              <a:gd name="connsiteX4" fmla="*/ 1838308 w 1838308"/>
              <a:gd name="connsiteY4" fmla="*/ 1844633 h 1844633"/>
              <a:gd name="connsiteX5" fmla="*/ 0 w 1838308"/>
              <a:gd name="connsiteY5" fmla="*/ 1844633 h 1844633"/>
              <a:gd name="connsiteX6" fmla="*/ 0 w 1838308"/>
              <a:gd name="connsiteY6" fmla="*/ 1844633 h 1844633"/>
              <a:gd name="connsiteX7" fmla="*/ 0 w 1838308"/>
              <a:gd name="connsiteY7" fmla="*/ 193022 h 1844633"/>
              <a:gd name="connsiteX8" fmla="*/ 193022 w 1838308"/>
              <a:gd name="connsiteY8" fmla="*/ 0 h 18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08" h="1844633">
                <a:moveTo>
                  <a:pt x="1645286" y="1844633"/>
                </a:moveTo>
                <a:lnTo>
                  <a:pt x="193022" y="1844633"/>
                </a:lnTo>
                <a:cubicBezTo>
                  <a:pt x="86419" y="1844633"/>
                  <a:pt x="0" y="1758214"/>
                  <a:pt x="0" y="1651611"/>
                </a:cubicBezTo>
                <a:lnTo>
                  <a:pt x="0" y="0"/>
                </a:lnTo>
                <a:lnTo>
                  <a:pt x="0" y="0"/>
                </a:lnTo>
                <a:lnTo>
                  <a:pt x="1838308" y="0"/>
                </a:lnTo>
                <a:lnTo>
                  <a:pt x="1838308" y="0"/>
                </a:lnTo>
                <a:lnTo>
                  <a:pt x="1838308" y="1651611"/>
                </a:lnTo>
                <a:cubicBezTo>
                  <a:pt x="1838308" y="1758214"/>
                  <a:pt x="1751889" y="1844633"/>
                  <a:pt x="1645286" y="184463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120904" rIns="91440" bIns="177438" numCol="1" spcCol="1270" anchor="b"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Maersk Text"/>
                <a:ea typeface="+mn-ea"/>
                <a:cs typeface="+mn-cs"/>
              </a:rPr>
              <a:t>Decarbonized Contract Logistics and Warehousing</a:t>
            </a:r>
          </a:p>
        </p:txBody>
      </p:sp>
      <p:pic>
        <p:nvPicPr>
          <p:cNvPr id="26" name="Picture 25">
            <a:extLst>
              <a:ext uri="{FF2B5EF4-FFF2-40B4-BE49-F238E27FC236}">
                <a16:creationId xmlns:a16="http://schemas.microsoft.com/office/drawing/2014/main" id="{80245598-26FA-47A7-93D9-7A8C496BBA5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47379" y="2035465"/>
            <a:ext cx="1906062" cy="2182422"/>
          </a:xfrm>
          <a:prstGeom prst="roundRect">
            <a:avLst>
              <a:gd name="adj" fmla="val 107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128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068953"/>
            <a:ext cx="2401455" cy="563418"/>
          </a:xfrm>
        </p:spPr>
        <p:txBody>
          <a:bodyPr/>
          <a:lstStyle/>
          <a:p>
            <a:pPr algn="l"/>
            <a:r>
              <a:rPr lang="en-US" dirty="0"/>
              <a:t>Thank you</a:t>
            </a:r>
          </a:p>
        </p:txBody>
      </p:sp>
      <p:pic>
        <p:nvPicPr>
          <p:cNvPr id="5" name="Picture 4">
            <a:extLst>
              <a:ext uri="{FF2B5EF4-FFF2-40B4-BE49-F238E27FC236}">
                <a16:creationId xmlns:a16="http://schemas.microsoft.com/office/drawing/2014/main" id="{0950731A-C986-4ADC-B5EC-ACCE3B7F6D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63774" y="1260318"/>
            <a:ext cx="8026577" cy="4525964"/>
          </a:xfrm>
          <a:prstGeom prst="rect">
            <a:avLst/>
          </a:prstGeom>
        </p:spPr>
      </p:pic>
      <p:sp>
        <p:nvSpPr>
          <p:cNvPr id="8" name="Rectangle 4">
            <a:extLst>
              <a:ext uri="{FF2B5EF4-FFF2-40B4-BE49-F238E27FC236}">
                <a16:creationId xmlns:a16="http://schemas.microsoft.com/office/drawing/2014/main" id="{1354DFBD-5EE5-49FE-B93D-378EBBBA2AF9}"/>
              </a:ext>
            </a:extLst>
          </p:cNvPr>
          <p:cNvSpPr>
            <a:spLocks noChangeArrowheads="1"/>
          </p:cNvSpPr>
          <p:nvPr/>
        </p:nvSpPr>
        <p:spPr bwMode="auto">
          <a:xfrm>
            <a:off x="812800" y="3638274"/>
            <a:ext cx="29269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141414"/>
                </a:solidFill>
                <a:effectLst/>
                <a:uLnTx/>
                <a:uFillTx/>
                <a:latin typeface="Maersk Headline Light"/>
                <a:ea typeface="Calibri" panose="020F0502020204030204" pitchFamily="34" charset="0"/>
                <a:cs typeface="+mn-cs"/>
              </a:rPr>
              <a:t>Lee Kindberg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141414"/>
              </a:solidFill>
              <a:effectLst/>
              <a:uLnTx/>
              <a:uFillTx/>
              <a:latin typeface="Maersk Headline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141414"/>
                </a:solidFill>
                <a:effectLst/>
                <a:uLnTx/>
                <a:uFillTx/>
                <a:latin typeface="Maersk Headline Light"/>
                <a:ea typeface="Calibri" panose="020F0502020204030204" pitchFamily="34" charset="0"/>
                <a:cs typeface="+mn-cs"/>
              </a:rPr>
              <a:t>Environment &amp; Sustainability North America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141414"/>
              </a:solidFill>
              <a:effectLst/>
              <a:uLnTx/>
              <a:uFillTx/>
              <a:latin typeface="Maersk Headline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243D">
                    <a:lumMod val="75000"/>
                    <a:lumOff val="25000"/>
                  </a:srgbClr>
                </a:solidFill>
                <a:effectLst/>
                <a:uLnTx/>
                <a:uFillTx/>
                <a:latin typeface="Maersk Headline Light"/>
                <a:ea typeface="+mn-ea"/>
                <a:cs typeface="+mn-cs"/>
                <a:hlinkClick r:id="rId3">
                  <a:extLst>
                    <a:ext uri="{A12FA001-AC4F-418D-AE19-62706E023703}">
                      <ahyp:hlinkClr xmlns:ahyp="http://schemas.microsoft.com/office/drawing/2018/hyperlinkcolor" val="tx"/>
                    </a:ext>
                  </a:extLst>
                </a:hlinkClick>
              </a:rPr>
              <a:t>lee.kindberg@maersk.com</a:t>
            </a:r>
            <a:r>
              <a:rPr kumimoji="0" lang="en-US" altLang="en-US" sz="1600" b="0" i="0" u="none" strike="noStrike" kern="1200" cap="none" spc="0" normalizeH="0" baseline="0" noProof="0" dirty="0">
                <a:ln>
                  <a:noFill/>
                </a:ln>
                <a:solidFill>
                  <a:srgbClr val="00243D">
                    <a:lumMod val="75000"/>
                    <a:lumOff val="25000"/>
                  </a:srgbClr>
                </a:solidFill>
                <a:effectLst/>
                <a:uLnTx/>
                <a:uFillTx/>
                <a:latin typeface="Maersk Headline Light"/>
                <a:ea typeface="+mn-ea"/>
                <a:cs typeface="+mn-cs"/>
              </a:rPr>
              <a:t> </a:t>
            </a:r>
          </a:p>
        </p:txBody>
      </p:sp>
      <p:sp>
        <p:nvSpPr>
          <p:cNvPr id="6" name="Slide Number Placeholder 3">
            <a:extLst>
              <a:ext uri="{FF2B5EF4-FFF2-40B4-BE49-F238E27FC236}">
                <a16:creationId xmlns:a16="http://schemas.microsoft.com/office/drawing/2014/main" id="{FD3BA641-F54A-47D5-AA45-D0E1DB3B603E}"/>
              </a:ext>
            </a:extLst>
          </p:cNvPr>
          <p:cNvSpPr>
            <a:spLocks noGrp="1"/>
          </p:cNvSpPr>
          <p:nvPr>
            <p:ph type="sldNum" sz="quarter" idx="12"/>
          </p:nvPr>
        </p:nvSpPr>
        <p:spPr>
          <a:xfrm>
            <a:off x="502197" y="6241774"/>
            <a:ext cx="412039" cy="2222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srgbClr val="141414"/>
                </a:solidFill>
                <a:effectLst/>
                <a:uLnTx/>
                <a:uFillTx/>
                <a:latin typeface="Maersk Tex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700" b="0" i="0" u="none" strike="noStrike" kern="1200" cap="none" spc="0" normalizeH="0" baseline="0" noProof="0" dirty="0">
              <a:ln>
                <a:noFill/>
              </a:ln>
              <a:solidFill>
                <a:srgbClr val="141414"/>
              </a:solidFill>
              <a:effectLst/>
              <a:uLnTx/>
              <a:uFillTx/>
              <a:latin typeface="Maersk Text"/>
              <a:ea typeface="+mn-ea"/>
              <a:cs typeface="+mn-cs"/>
            </a:endParaRPr>
          </a:p>
        </p:txBody>
      </p:sp>
    </p:spTree>
    <p:extLst>
      <p:ext uri="{BB962C8B-B14F-4D97-AF65-F5344CB8AC3E}">
        <p14:creationId xmlns:p14="http://schemas.microsoft.com/office/powerpoint/2010/main" val="2295125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MM_SLIDE_TYPE" val="6"/>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1UXXssqkwMiyXY.04kZq.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EMPLAFYSLIDEID" val="637405817373593356"/>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qj2hsAkQYy5FP5V4UgG7g"/>
  <p:tag name="TEMPLAFYSLIDEID" val="63711480004273662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0.xml><?xml version="1.0" encoding="utf-8"?>
<a:theme xmlns:a="http://schemas.openxmlformats.org/drawingml/2006/main" name="7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1.xml><?xml version="1.0" encoding="utf-8"?>
<a:theme xmlns:a="http://schemas.openxmlformats.org/drawingml/2006/main" name="8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2.xml><?xml version="1.0" encoding="utf-8"?>
<a:theme xmlns:a="http://schemas.openxmlformats.org/drawingml/2006/main" name="9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3.xml><?xml version="1.0" encoding="utf-8"?>
<a:theme xmlns:a="http://schemas.openxmlformats.org/drawingml/2006/main" name="10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4.xml><?xml version="1.0" encoding="utf-8"?>
<a:theme xmlns:a="http://schemas.openxmlformats.org/drawingml/2006/main" name="11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5.xml><?xml version="1.0" encoding="utf-8"?>
<a:theme xmlns:a="http://schemas.openxmlformats.org/drawingml/2006/main" name="12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custClrLst>
    <a:custClr name="Dark red">
      <a:srgbClr val="6B0D05"/>
    </a:custClr>
    <a:custClr name="Mid red">
      <a:srgbClr val="FA381C"/>
    </a:custClr>
    <a:custClr name="Light red">
      <a:srgbClr val="FFBAA6"/>
    </a:custClr>
    <a:custClr name="Dark citrus">
      <a:srgbClr val="7C9D00"/>
    </a:custClr>
    <a:custClr name="Mid citrus">
      <a:srgbClr val="A3BF00"/>
    </a:custClr>
    <a:custClr name="Light citrus">
      <a:srgbClr val="D6E000"/>
    </a:custClr>
    <a:custClr name="Dark orange">
      <a:srgbClr val="963700"/>
    </a:custClr>
    <a:custClr name="Mid orange">
      <a:srgbClr val="F07508"/>
    </a:custClr>
    <a:custClr name="Light orange">
      <a:srgbClr val="FFA201"/>
    </a:custClr>
    <a:custClr name="Dark teal">
      <a:srgbClr val="004D40"/>
    </a:custClr>
    <a:custClr name="Light teal">
      <a:srgbClr val="4DB5AB"/>
    </a:custClr>
    <a:custClr name="Green">
      <a:srgbClr val="CCD898"/>
    </a:custClr>
  </a:custClrLst>
  <a:extLst>
    <a:ext uri="{05A4C25C-085E-4340-85A3-A5531E510DB2}">
      <thm15:themeFamily xmlns:thm15="http://schemas.microsoft.com/office/thememl/2012/main" name="Maersk New Template.potx" id="{FA0518FD-1358-441F-840C-BE1258EB8278}" vid="{943BB076-85EF-49A1-BF09-AB9306CB3C74}"/>
    </a:ext>
  </a:extLst>
</a:theme>
</file>

<file path=ppt/theme/theme16.xml><?xml version="1.0" encoding="utf-8"?>
<a:theme xmlns:a="http://schemas.openxmlformats.org/drawingml/2006/main" name="13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7.xml><?xml version="1.0" encoding="utf-8"?>
<a:theme xmlns:a="http://schemas.openxmlformats.org/drawingml/2006/main" name="14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18.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3.xml><?xml version="1.0" encoding="utf-8"?>
<a:theme xmlns:a="http://schemas.openxmlformats.org/drawingml/2006/main" name="2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potx" id="{FA0518FD-1358-441F-840C-BE1258EB8278}" vid="{943BB076-85EF-49A1-BF09-AB9306CB3C74}"/>
    </a:ext>
  </a:extLst>
</a:theme>
</file>

<file path=ppt/theme/theme4.xml><?xml version="1.0" encoding="utf-8"?>
<a:theme xmlns:a="http://schemas.openxmlformats.org/drawingml/2006/main" name="3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5.xml><?xml version="1.0" encoding="utf-8"?>
<a:theme xmlns:a="http://schemas.openxmlformats.org/drawingml/2006/main" name="17_9 Maersk Group PowerPoint Template">
  <a:themeElements>
    <a:clrScheme name="Maersk">
      <a:dk1>
        <a:srgbClr val="141414"/>
      </a:dk1>
      <a:lt1>
        <a:srgbClr val="FFFFFF"/>
      </a:lt1>
      <a:dk2>
        <a:srgbClr val="545454"/>
      </a:dk2>
      <a:lt2>
        <a:srgbClr val="EDEDED"/>
      </a:lt2>
      <a:accent1>
        <a:srgbClr val="42B0D5"/>
      </a:accent1>
      <a:accent2>
        <a:srgbClr val="00243D"/>
      </a:accent2>
      <a:accent3>
        <a:srgbClr val="0073AB"/>
      </a:accent3>
      <a:accent4>
        <a:srgbClr val="B5E0F5"/>
      </a:accent4>
      <a:accent5>
        <a:srgbClr val="878787"/>
      </a:accent5>
      <a:accent6>
        <a:srgbClr val="FA381C"/>
      </a:accent6>
      <a:hlink>
        <a:srgbClr val="0000FF"/>
      </a:hlink>
      <a:folHlink>
        <a:srgbClr val="800080"/>
      </a:folHlink>
    </a:clrScheme>
    <a:fontScheme name="Maersk">
      <a:majorFont>
        <a:latin typeface="Maersk Headline"/>
        <a:ea typeface=""/>
        <a:cs typeface=""/>
      </a:majorFont>
      <a:minorFont>
        <a:latin typeface="Maersk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Bef>
            <a:spcPts val="60"/>
          </a:spcBef>
          <a:spcAft>
            <a:spcPts val="600"/>
          </a:spcAft>
          <a:defRPr sz="1200" spc="10" baseline="0" dirty="0" err="1" smtClean="0"/>
        </a:defPPr>
      </a:lstStyle>
    </a:txDef>
  </a:objectDefaults>
  <a:extraClrSchemeLst/>
  <a:custClrLst>
    <a:custClr name="Blue 1">
      <a:srgbClr val="00243D"/>
    </a:custClr>
    <a:custClr name="Blue 2">
      <a:srgbClr val="003D6E"/>
    </a:custClr>
    <a:custClr name="Blue 3">
      <a:srgbClr val="005487"/>
    </a:custClr>
    <a:custClr name="Blue 4">
      <a:srgbClr val="0073AB"/>
    </a:custClr>
    <a:custClr name="Blue 5">
      <a:srgbClr val="058FC7"/>
    </a:custClr>
    <a:custClr name="Blue 6">
      <a:srgbClr val="0DA1CF"/>
    </a:custClr>
    <a:custClr name="Blue 7">
      <a:srgbClr val="42B0D6"/>
    </a:custClr>
    <a:custClr name="Blue 8">
      <a:srgbClr val="78C7E0"/>
    </a:custClr>
    <a:custClr name="Blue 9">
      <a:srgbClr val="91D9F2"/>
    </a:custClr>
    <a:custClr name="Blue 10">
      <a:srgbClr val="B5E0F5"/>
    </a:custClr>
    <a:custClr name="Red 1">
      <a:srgbClr val="6B0D05"/>
    </a:custClr>
    <a:custClr name="Red 2">
      <a:srgbClr val="8C0805"/>
    </a:custClr>
    <a:custClr name="Red 3">
      <a:srgbClr val="A6120D"/>
    </a:custClr>
    <a:custClr name="Red 4">
      <a:srgbClr val="C7290F"/>
    </a:custClr>
    <a:custClr name="Red 5">
      <a:srgbClr val="E0290F"/>
    </a:custClr>
    <a:custClr name="Red 6">
      <a:srgbClr val="FA381C"/>
    </a:custClr>
    <a:custClr name="Red 7">
      <a:srgbClr val="FA6647"/>
    </a:custClr>
    <a:custClr name="Red 8">
      <a:srgbClr val="FF8766"/>
    </a:custClr>
    <a:custClr name="Red 9">
      <a:srgbClr val="FF9E87"/>
    </a:custClr>
    <a:custClr name="Red 10">
      <a:srgbClr val="FFBAA6"/>
    </a:custClr>
    <a:custClr name="Teal 1">
      <a:srgbClr val="004D40"/>
    </a:custClr>
    <a:custClr name="Teal 2">
      <a:srgbClr val="00695C"/>
    </a:custClr>
    <a:custClr name="Teal 3">
      <a:srgbClr val="00786B"/>
    </a:custClr>
    <a:custClr name="Teal 4">
      <a:srgbClr val="008A7A"/>
    </a:custClr>
    <a:custClr name="Teal 5">
      <a:srgbClr val="009687"/>
    </a:custClr>
    <a:custClr name="Teal 6">
      <a:srgbClr val="26A699"/>
    </a:custClr>
    <a:custClr name="Teal 7">
      <a:srgbClr val="4DB5AB"/>
    </a:custClr>
    <a:custClr name="Teal 8">
      <a:srgbClr val="4DC7BD"/>
    </a:custClr>
    <a:custClr name="Teal 9">
      <a:srgbClr val="82D6D1"/>
    </a:custClr>
    <a:custClr name="Teal 10">
      <a:srgbClr val="ABEBE0"/>
    </a:custClr>
    <a:custClr name="Citrus 1">
      <a:srgbClr val="7C9D00"/>
    </a:custClr>
    <a:custClr name="Citrus 2">
      <a:srgbClr val="91B200"/>
    </a:custClr>
    <a:custClr name="Citrus 3">
      <a:srgbClr val="A3BF00"/>
    </a:custClr>
    <a:custClr name="Citrus 4">
      <a:srgbClr val="B2CC03"/>
    </a:custClr>
    <a:custClr name="Citrus 5">
      <a:srgbClr val="C7D90D"/>
    </a:custClr>
    <a:custClr name="Citrus 6">
      <a:srgbClr val="D6E000"/>
    </a:custClr>
    <a:custClr name="Citrus 7">
      <a:srgbClr val="DBE800"/>
    </a:custClr>
    <a:custClr name="Citrus 8">
      <a:srgbClr val="E3F000"/>
    </a:custClr>
    <a:custClr name="Citrus 9">
      <a:srgbClr val="E8F529"/>
    </a:custClr>
    <a:custClr name="Citrus 10">
      <a:srgbClr val="F2FF66"/>
    </a:custClr>
    <a:custClr name="Orange 1">
      <a:srgbClr val="963700"/>
    </a:custClr>
    <a:custClr name="Orange 2">
      <a:srgbClr val="AA4602"/>
    </a:custClr>
    <a:custClr name="Orange 3">
      <a:srgbClr val="D15C05"/>
    </a:custClr>
    <a:custClr name="Orange 4">
      <a:srgbClr val="F07508"/>
    </a:custClr>
    <a:custClr name="Orange 5">
      <a:srgbClr val="FF9100"/>
    </a:custClr>
    <a:custClr name="Orange 6">
      <a:srgbClr val="FFA201"/>
    </a:custClr>
    <a:custClr name="Orange 7">
      <a:srgbClr val="FFB302"/>
    </a:custClr>
    <a:custClr name="Orange 8">
      <a:srgbClr val="FFC319"/>
    </a:custClr>
    <a:custClr name="Orange 9">
      <a:srgbClr val="FFD34F"/>
    </a:custClr>
    <a:custClr name="Orange 10">
      <a:srgbClr val="FFDE74"/>
    </a:custClr>
  </a:custClrLst>
  <a:extLst>
    <a:ext uri="{05A4C25C-085E-4340-85A3-A5531E510DB2}">
      <thm15:themeFamily xmlns:thm15="http://schemas.microsoft.com/office/thememl/2012/main" name="Maersk 16-9.pptx" id="{B1470CAB-EB50-4350-BD52-4C3941A74CEB}" vid="{1046D2A2-3034-4E15-B9D6-F7D8C5FE7CE7}"/>
    </a:ext>
  </a:extLst>
</a:theme>
</file>

<file path=ppt/theme/theme6.xml><?xml version="1.0" encoding="utf-8"?>
<a:theme xmlns:a="http://schemas.openxmlformats.org/drawingml/2006/main" name="16_9 Maersk Group PowerPoint Template">
  <a:themeElements>
    <a:clrScheme name="Maersk 2017">
      <a:dk1>
        <a:srgbClr val="000000"/>
      </a:dk1>
      <a:lt1>
        <a:srgbClr val="FFFFFF"/>
      </a:lt1>
      <a:dk2>
        <a:srgbClr val="D62D23"/>
      </a:dk2>
      <a:lt2>
        <a:srgbClr val="FFD21E"/>
      </a:lt2>
      <a:accent1>
        <a:srgbClr val="64B2D4"/>
      </a:accent1>
      <a:accent2>
        <a:srgbClr val="003E5E"/>
      </a:accent2>
      <a:accent3>
        <a:srgbClr val="FF9B1E"/>
      </a:accent3>
      <a:accent4>
        <a:srgbClr val="003E5E"/>
      </a:accent4>
      <a:accent5>
        <a:srgbClr val="92251A"/>
      </a:accent5>
      <a:accent6>
        <a:srgbClr val="A3DCAF"/>
      </a:accent6>
      <a:hlink>
        <a:srgbClr val="003E5E"/>
      </a:hlink>
      <a:folHlink>
        <a:srgbClr val="64B2D4"/>
      </a:folHlink>
    </a:clrScheme>
    <a:fontScheme name="Maersk Grou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Bef>
            <a:spcPts val="60"/>
          </a:spcBef>
          <a:spcAft>
            <a:spcPts val="600"/>
          </a:spcAft>
          <a:defRPr sz="1200" spc="10" baseline="0" dirty="0" err="1" smtClean="0"/>
        </a:defPPr>
      </a:lstStyle>
    </a:txDef>
  </a:objectDefaults>
  <a:extraClrSchemeLst/>
  <a:custClrLst>
    <a:custClr name="MAERSK BLUE">
      <a:srgbClr val="64B2D4"/>
    </a:custClr>
    <a:custClr name="MAERSK DEEP BLUE">
      <a:srgbClr val="003E5E"/>
    </a:custClr>
    <a:custClr name="MACHINE GREEN">
      <a:srgbClr val="A3DCAF"/>
    </a:custClr>
    <a:custClr name="DECK GREEN">
      <a:srgbClr val="195A3C"/>
    </a:custClr>
    <a:custClr name="MAST YELLOW">
      <a:srgbClr val="E6D8B8"/>
    </a:custClr>
    <a:custClr name="DECK RED">
      <a:srgbClr val="92251A"/>
    </a:custClr>
    <a:custClr name="SIGNAL RED">
      <a:srgbClr val="D62D23"/>
    </a:custClr>
    <a:custClr name="SIGNAL ORANGE">
      <a:srgbClr val="FF9B1E"/>
    </a:custClr>
    <a:custClr name="SIGNAL YELLOW">
      <a:srgbClr val="FFD21E"/>
    </a:custClr>
    <a:custClr name="Color has no name">
      <a:srgbClr val="FFFFFF"/>
    </a:custClr>
    <a:custClr name="MAERSK BLUE (80%)">
      <a:srgbClr val="83C1DD"/>
    </a:custClr>
    <a:custClr name="MAERSK DEEP BLUE (80%)">
      <a:srgbClr val="33657E"/>
    </a:custClr>
    <a:custClr name="MACHINE GREEN (80%)">
      <a:srgbClr val="B5E3BF"/>
    </a:custClr>
    <a:custClr name="DECK GREEN (80%)">
      <a:srgbClr val="477B63"/>
    </a:custClr>
    <a:custClr name="MAST YELLOW (80%)">
      <a:srgbClr val="EBE0C6"/>
    </a:custClr>
    <a:custClr name="DECK RED (80%)">
      <a:srgbClr val="A85148"/>
    </a:custClr>
    <a:custClr name="SIGNAL RED (80%)">
      <a:srgbClr val="DE574F"/>
    </a:custClr>
    <a:custClr name="SIGNAL ORANGE (80%)">
      <a:srgbClr val="FFAF4B"/>
    </a:custClr>
    <a:custClr name="SIGNAL YELLOW (80%)">
      <a:srgbClr val="FFDB4B"/>
    </a:custClr>
    <a:custClr name="Color has no name">
      <a:srgbClr val="FFFFFF"/>
    </a:custClr>
    <a:custClr name="MAERSK BLUE (50%)">
      <a:srgbClr val="B1D8EA"/>
    </a:custClr>
    <a:custClr name="MAERSK DEEP BLUE (50%)">
      <a:srgbClr val="809FAE"/>
    </a:custClr>
    <a:custClr name="MACHINE GREEN (50%)">
      <a:srgbClr val="D1EDD7"/>
    </a:custClr>
    <a:custClr name="DECK GREEN (50%)">
      <a:srgbClr val="8CAC9E"/>
    </a:custClr>
    <a:custClr name="MAST YELLOW (50%)">
      <a:srgbClr val="F3ECDC"/>
    </a:custClr>
    <a:custClr name="DECK RED (50%)">
      <a:srgbClr val="C8928D"/>
    </a:custClr>
    <a:custClr name="SIGNAL RED (50%)">
      <a:srgbClr val="EB9691"/>
    </a:custClr>
    <a:custClr name="SIGNAL ORANGE (50%)">
      <a:srgbClr val="FFCD8F"/>
    </a:custClr>
    <a:custClr name="SIGNAL YELLOW (50%)">
      <a:srgbClr val="FFE98F"/>
    </a:custClr>
    <a:custClr name="Color has no name">
      <a:srgbClr val="FFFFFF"/>
    </a:custClr>
    <a:custClr name="MAERSK BLUE (20%)">
      <a:srgbClr val="E0F0F6"/>
    </a:custClr>
    <a:custClr name="MAERSK DEEP BLUE (20%)">
      <a:srgbClr val="CCD8DF"/>
    </a:custClr>
    <a:custClr name="MACHINE GREEN (20%)">
      <a:srgbClr val="EDF8EF"/>
    </a:custClr>
    <a:custClr name="DECK GREEN (20%)">
      <a:srgbClr val="D1DED8"/>
    </a:custClr>
    <a:custClr name="MAST YELLOW (20%)">
      <a:srgbClr val="FAF7F1"/>
    </a:custClr>
    <a:custClr name="DECK RED (20%)">
      <a:srgbClr val="E9D3D1"/>
    </a:custClr>
    <a:custClr name="SIGNAL RED (20%)">
      <a:srgbClr val="F7D5D3"/>
    </a:custClr>
    <a:custClr name="SIGNAL ORANGE (20%)">
      <a:srgbClr val="FFEBF2"/>
    </a:custClr>
    <a:custClr name="SIGNAL YELLOW (20%)">
      <a:srgbClr val="FFF6D2"/>
    </a:custClr>
    <a:custClr name="Color has no name">
      <a:srgbClr val="FFFFFF"/>
    </a:custClr>
    <a:custClr name="MAERSK BLUE (10%)">
      <a:srgbClr val="EFF7FB"/>
    </a:custClr>
    <a:custClr name="MAERSK DEEP BLUE (10%)">
      <a:srgbClr val="E5ECE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0E60993E-B487-4746-BA83-5D786AAD0542}" vid="{43A28DEF-B6C2-4302-B2CA-4547AC4CA215}"/>
    </a:ext>
  </a:extLst>
</a:theme>
</file>

<file path=ppt/theme/theme7.xml><?xml version="1.0" encoding="utf-8"?>
<a:theme xmlns:a="http://schemas.openxmlformats.org/drawingml/2006/main" name="4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8.xml><?xml version="1.0" encoding="utf-8"?>
<a:theme xmlns:a="http://schemas.openxmlformats.org/drawingml/2006/main" name="5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9.xml><?xml version="1.0" encoding="utf-8"?>
<a:theme xmlns:a="http://schemas.openxmlformats.org/drawingml/2006/main" name="6_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docProps/app.xml><?xml version="1.0" encoding="utf-8"?>
<Properties xmlns="http://schemas.openxmlformats.org/officeDocument/2006/extended-properties" xmlns:vt="http://schemas.openxmlformats.org/officeDocument/2006/docPropsVTypes">
  <Template>blank</Template>
  <TotalTime>11732</TotalTime>
  <Words>1036</Words>
  <Application>Microsoft Office PowerPoint</Application>
  <PresentationFormat>Widescreen</PresentationFormat>
  <Paragraphs>106</Paragraphs>
  <Slides>9</Slides>
  <Notes>7</Notes>
  <HiddenSlides>0</HiddenSlides>
  <MMClips>0</MMClips>
  <ScaleCrop>false</ScaleCrop>
  <HeadingPairs>
    <vt:vector size="8" baseType="variant">
      <vt:variant>
        <vt:lpstr>Fonts Used</vt:lpstr>
      </vt:variant>
      <vt:variant>
        <vt:i4>12</vt:i4>
      </vt:variant>
      <vt:variant>
        <vt:lpstr>Theme</vt:lpstr>
      </vt:variant>
      <vt:variant>
        <vt:i4>17</vt:i4>
      </vt:variant>
      <vt:variant>
        <vt:lpstr>Embedded OLE Servers</vt:lpstr>
      </vt:variant>
      <vt:variant>
        <vt:i4>1</vt:i4>
      </vt:variant>
      <vt:variant>
        <vt:lpstr>Slide Titles</vt:lpstr>
      </vt:variant>
      <vt:variant>
        <vt:i4>9</vt:i4>
      </vt:variant>
    </vt:vector>
  </HeadingPairs>
  <TitlesOfParts>
    <vt:vector size="39" baseType="lpstr">
      <vt:lpstr>Calibri</vt:lpstr>
      <vt:lpstr>Maersk Text Office Light</vt:lpstr>
      <vt:lpstr>Verdana</vt:lpstr>
      <vt:lpstr>Arial</vt:lpstr>
      <vt:lpstr>Wingdings</vt:lpstr>
      <vt:lpstr>Maersk Text</vt:lpstr>
      <vt:lpstr>Maersk Headline Light</vt:lpstr>
      <vt:lpstr>MaerskText-Light</vt:lpstr>
      <vt:lpstr>Maersk Headline</vt:lpstr>
      <vt:lpstr>Maersk Headline Office</vt:lpstr>
      <vt:lpstr>Maersk Headline Office Light</vt:lpstr>
      <vt:lpstr>Maersk Text Office</vt:lpstr>
      <vt:lpstr>Mærsk</vt:lpstr>
      <vt:lpstr>1_Mærsk</vt:lpstr>
      <vt:lpstr>2_Mærsk</vt:lpstr>
      <vt:lpstr>3_Mærsk</vt:lpstr>
      <vt:lpstr>17_9 Maersk Group PowerPoint Template</vt:lpstr>
      <vt:lpstr>16_9 Maersk Group PowerPoint Template</vt:lpstr>
      <vt:lpstr>4_Mærsk</vt:lpstr>
      <vt:lpstr>5_Mærsk</vt:lpstr>
      <vt:lpstr>6_Mærsk</vt:lpstr>
      <vt:lpstr>7_Mærsk</vt:lpstr>
      <vt:lpstr>8_Mærsk</vt:lpstr>
      <vt:lpstr>9_Mærsk</vt:lpstr>
      <vt:lpstr>10_Mærsk</vt:lpstr>
      <vt:lpstr>11_Mærsk</vt:lpstr>
      <vt:lpstr>12_Mærsk</vt:lpstr>
      <vt:lpstr>13_Mærsk</vt:lpstr>
      <vt:lpstr>14_Mærsk</vt:lpstr>
      <vt:lpstr>think-cell Slide</vt:lpstr>
      <vt:lpstr>Moving the needle toward industry decarbonization Nov 2022 | Dr Lee Kindberg – Head of Environment and Decarbonization, Maersk NAM </vt:lpstr>
      <vt:lpstr>PowerPoint Presentation</vt:lpstr>
      <vt:lpstr>PowerPoint Presentation</vt:lpstr>
      <vt:lpstr>PowerPoint Presentation</vt:lpstr>
      <vt:lpstr>International Maritime Organization (IMO) sets shipping’s global rules  Shipping is the only industry with global decarbonization goals and metrics</vt:lpstr>
      <vt:lpstr>PowerPoint Presentation</vt:lpstr>
      <vt:lpstr>Maersk´s latest investments to accelerate decarbonization</vt:lpstr>
      <vt:lpstr> Opportunities to Collaborate on our journey to Net Zero 2040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B Kindberg</dc:creator>
  <cp:lastModifiedBy>Lee B Kindberg</cp:lastModifiedBy>
  <cp:revision>31</cp:revision>
  <dcterms:created xsi:type="dcterms:W3CDTF">2021-05-07T15:23:42Z</dcterms:created>
  <dcterms:modified xsi:type="dcterms:W3CDTF">2022-11-29T23:24:26Z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2019-04-17T09:18:37.9632116</vt:lpwstr>
  </property>
  <property fmtid="{D5CDD505-2E9C-101B-9397-08002B2CF9AE}" pid="4" name="MSIP_Label_71bba39d-4745-4e9d-97db-0c1927b54242_Enabled">
    <vt:lpwstr>true</vt:lpwstr>
  </property>
  <property fmtid="{D5CDD505-2E9C-101B-9397-08002B2CF9AE}" pid="5" name="MSIP_Label_71bba39d-4745-4e9d-97db-0c1927b54242_SetDate">
    <vt:lpwstr>2021-07-20T20:29:29Z</vt:lpwstr>
  </property>
  <property fmtid="{D5CDD505-2E9C-101B-9397-08002B2CF9AE}" pid="6" name="MSIP_Label_71bba39d-4745-4e9d-97db-0c1927b54242_Method">
    <vt:lpwstr>Privileged</vt:lpwstr>
  </property>
  <property fmtid="{D5CDD505-2E9C-101B-9397-08002B2CF9AE}" pid="7" name="MSIP_Label_71bba39d-4745-4e9d-97db-0c1927b54242_Name">
    <vt:lpwstr>Internal</vt:lpwstr>
  </property>
  <property fmtid="{D5CDD505-2E9C-101B-9397-08002B2CF9AE}" pid="8" name="MSIP_Label_71bba39d-4745-4e9d-97db-0c1927b54242_SiteId">
    <vt:lpwstr>05d75c05-fa1a-42e7-9cf1-eb416c396f2d</vt:lpwstr>
  </property>
  <property fmtid="{D5CDD505-2E9C-101B-9397-08002B2CF9AE}" pid="9" name="MSIP_Label_71bba39d-4745-4e9d-97db-0c1927b54242_ActionId">
    <vt:lpwstr>46600bda-e1c0-46ef-a6c4-43dabf33e612</vt:lpwstr>
  </property>
  <property fmtid="{D5CDD505-2E9C-101B-9397-08002B2CF9AE}" pid="10" name="MSIP_Label_71bba39d-4745-4e9d-97db-0c1927b54242_ContentBits">
    <vt:lpwstr>2</vt:lpwstr>
  </property>
</Properties>
</file>