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9" r:id="rId1"/>
    <p:sldMasterId id="2147483648" r:id="rId2"/>
  </p:sldMasterIdLst>
  <p:notesMasterIdLst>
    <p:notesMasterId r:id="rId15"/>
  </p:notesMasterIdLst>
  <p:handoutMasterIdLst>
    <p:handoutMasterId r:id="rId16"/>
  </p:handoutMasterIdLst>
  <p:sldIdLst>
    <p:sldId id="271" r:id="rId3"/>
    <p:sldId id="268" r:id="rId4"/>
    <p:sldId id="311" r:id="rId5"/>
    <p:sldId id="345" r:id="rId6"/>
    <p:sldId id="321" r:id="rId7"/>
    <p:sldId id="340" r:id="rId8"/>
    <p:sldId id="337" r:id="rId9"/>
    <p:sldId id="338" r:id="rId10"/>
    <p:sldId id="339" r:id="rId11"/>
    <p:sldId id="342" r:id="rId12"/>
    <p:sldId id="344"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5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n McIntyre" initials="JM" lastIdx="1" clrIdx="0">
    <p:extLst>
      <p:ext uri="{19B8F6BF-5375-455C-9EA6-DF929625EA0E}">
        <p15:presenceInfo xmlns:p15="http://schemas.microsoft.com/office/powerpoint/2012/main" userId="6b6bbce2c2be623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CA4F"/>
    <a:srgbClr val="5F6369"/>
    <a:srgbClr val="001738"/>
    <a:srgbClr val="00CCF6"/>
    <a:srgbClr val="898989"/>
    <a:srgbClr val="FAA41A"/>
    <a:srgbClr val="0069AA"/>
    <a:srgbClr val="66CCFF"/>
    <a:srgbClr val="006666"/>
    <a:srgbClr val="00B5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41"/>
    <p:restoredTop sz="80376" autoAdjust="0"/>
  </p:normalViewPr>
  <p:slideViewPr>
    <p:cSldViewPr snapToGrid="0" snapToObjects="1">
      <p:cViewPr varScale="1">
        <p:scale>
          <a:sx n="69" d="100"/>
          <a:sy n="69" d="100"/>
        </p:scale>
        <p:origin x="1157" y="62"/>
      </p:cViewPr>
      <p:guideLst>
        <p:guide orient="horz" pos="1656"/>
        <p:guide pos="3840"/>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showGuides="1">
      <p:cViewPr varScale="1">
        <p:scale>
          <a:sx n="94" d="100"/>
          <a:sy n="94" d="100"/>
        </p:scale>
        <p:origin x="4776"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96CA4F"/>
            </a:solidFill>
            <a:ln w="25400"/>
          </c:spPr>
          <c:dPt>
            <c:idx val="0"/>
            <c:bubble3D val="0"/>
            <c:spPr>
              <a:solidFill>
                <a:srgbClr val="96CA4F"/>
              </a:solidFill>
              <a:ln w="25400">
                <a:solidFill>
                  <a:schemeClr val="lt1"/>
                </a:solidFill>
              </a:ln>
              <a:effectLst/>
            </c:spPr>
            <c:extLst>
              <c:ext xmlns:c16="http://schemas.microsoft.com/office/drawing/2014/chart" uri="{C3380CC4-5D6E-409C-BE32-E72D297353CC}">
                <c16:uniqueId val="{00000001-23C3-42B4-AFC3-C2ACB96541F4}"/>
              </c:ext>
            </c:extLst>
          </c:dPt>
          <c:dPt>
            <c:idx val="1"/>
            <c:bubble3D val="0"/>
            <c:spPr>
              <a:solidFill>
                <a:srgbClr val="FAA41A"/>
              </a:solidFill>
              <a:ln w="25400">
                <a:solidFill>
                  <a:schemeClr val="lt1"/>
                </a:solidFill>
              </a:ln>
              <a:effectLst/>
            </c:spPr>
            <c:extLst>
              <c:ext xmlns:c16="http://schemas.microsoft.com/office/drawing/2014/chart" uri="{C3380CC4-5D6E-409C-BE32-E72D297353CC}">
                <c16:uniqueId val="{00000003-23C3-42B4-AFC3-C2ACB96541F4}"/>
              </c:ext>
            </c:extLst>
          </c:dPt>
          <c:dPt>
            <c:idx val="2"/>
            <c:bubble3D val="0"/>
            <c:spPr>
              <a:solidFill>
                <a:srgbClr val="00CCF6"/>
              </a:solidFill>
              <a:ln w="25400">
                <a:solidFill>
                  <a:schemeClr val="lt1"/>
                </a:solidFill>
              </a:ln>
              <a:effectLst/>
            </c:spPr>
            <c:extLst>
              <c:ext xmlns:c16="http://schemas.microsoft.com/office/drawing/2014/chart" uri="{C3380CC4-5D6E-409C-BE32-E72D297353CC}">
                <c16:uniqueId val="{00000005-23C3-42B4-AFC3-C2ACB96541F4}"/>
              </c:ext>
            </c:extLst>
          </c:dPt>
          <c:dPt>
            <c:idx val="3"/>
            <c:bubble3D val="0"/>
            <c:spPr>
              <a:solidFill>
                <a:srgbClr val="001738"/>
              </a:solidFill>
              <a:ln w="25400">
                <a:solidFill>
                  <a:schemeClr val="lt1"/>
                </a:solidFill>
              </a:ln>
              <a:effectLst/>
            </c:spPr>
            <c:extLst>
              <c:ext xmlns:c16="http://schemas.microsoft.com/office/drawing/2014/chart" uri="{C3380CC4-5D6E-409C-BE32-E72D297353CC}">
                <c16:uniqueId val="{00000007-23C3-42B4-AFC3-C2ACB96541F4}"/>
              </c:ext>
            </c:extLst>
          </c:dPt>
          <c:dLbls>
            <c:dLbl>
              <c:idx val="0"/>
              <c:tx>
                <c:rich>
                  <a:bodyPr/>
                  <a:lstStyle/>
                  <a:p>
                    <a:r>
                      <a:rPr lang="en-US" dirty="0"/>
                      <a:t>56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3C3-42B4-AFC3-C2ACB96541F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Mexico</c:v>
                </c:pt>
                <c:pt idx="1">
                  <c:v>United States</c:v>
                </c:pt>
                <c:pt idx="2">
                  <c:v>Canada</c:v>
                </c:pt>
                <c:pt idx="3">
                  <c:v>US/Canada</c:v>
                </c:pt>
              </c:strCache>
            </c:strRef>
          </c:cat>
          <c:val>
            <c:numRef>
              <c:f>Sheet1!$B$2:$B$5</c:f>
              <c:numCache>
                <c:formatCode>General</c:formatCode>
                <c:ptCount val="4"/>
                <c:pt idx="0">
                  <c:v>53</c:v>
                </c:pt>
                <c:pt idx="1">
                  <c:v>14</c:v>
                </c:pt>
                <c:pt idx="2">
                  <c:v>33</c:v>
                </c:pt>
                <c:pt idx="3">
                  <c:v>2</c:v>
                </c:pt>
              </c:numCache>
            </c:numRef>
          </c:val>
          <c:extLst>
            <c:ext xmlns:c16="http://schemas.microsoft.com/office/drawing/2014/chart" uri="{C3380CC4-5D6E-409C-BE32-E72D297353CC}">
              <c16:uniqueId val="{00000008-23C3-42B4-AFC3-C2ACB96541F4}"/>
            </c:ext>
          </c:extLst>
        </c:ser>
        <c:dLbls>
          <c:showLegendKey val="0"/>
          <c:showVal val="0"/>
          <c:showCatName val="0"/>
          <c:showSerName val="0"/>
          <c:showPercent val="0"/>
          <c:showBubbleSize val="0"/>
          <c:showLeaderLines val="1"/>
        </c:dLbls>
        <c:firstSliceAng val="0"/>
        <c:holeSize val="69"/>
      </c:doughnutChart>
      <c:spPr>
        <a:noFill/>
        <a:ln>
          <a:noFill/>
        </a:ln>
        <a:effectLst/>
      </c:spPr>
    </c:plotArea>
    <c:legend>
      <c:legendPos val="r"/>
      <c:layout>
        <c:manualLayout>
          <c:xMode val="edge"/>
          <c:yMode val="edge"/>
          <c:x val="0.76682393119851988"/>
          <c:y val="0.35636670214437016"/>
          <c:w val="0.22204720798497224"/>
          <c:h val="0.2438989672645396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18C9602-FEF1-B340-880F-EEB94B1E48D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8CBA0F5-50F4-F647-88E9-62CF3AA9708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D36E04D-52D2-C746-A384-7E9E14A4C235}" type="datetimeFigureOut">
              <a:t>11/28/2022</a:t>
            </a:fld>
            <a:endParaRPr lang="en-US"/>
          </a:p>
        </p:txBody>
      </p:sp>
      <p:sp>
        <p:nvSpPr>
          <p:cNvPr id="4" name="Footer Placeholder 3">
            <a:extLst>
              <a:ext uri="{FF2B5EF4-FFF2-40B4-BE49-F238E27FC236}">
                <a16:creationId xmlns:a16="http://schemas.microsoft.com/office/drawing/2014/main" id="{71E17D62-FFB4-3C4B-8BBA-80FE3FB6A60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B169335-8259-EC48-9591-D656506D3C8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DAE73C-6175-E94A-B1B3-507D35465D55}" type="slidenum">
              <a:t>‹#›</a:t>
            </a:fld>
            <a:endParaRPr lang="en-US"/>
          </a:p>
        </p:txBody>
      </p:sp>
    </p:spTree>
    <p:extLst>
      <p:ext uri="{BB962C8B-B14F-4D97-AF65-F5344CB8AC3E}">
        <p14:creationId xmlns:p14="http://schemas.microsoft.com/office/powerpoint/2010/main" val="1047383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75E9F4-D019-134F-8B31-90D881E36267}" type="datetimeFigureOut">
              <a:rPr lang="en-US" smtClean="0"/>
              <a:t>11/28/2022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009B76-6E39-2D49-AFCA-76B729ABF731}" type="slidenum">
              <a:rPr lang="en-US" smtClean="0"/>
              <a:t>‹#›</a:t>
            </a:fld>
            <a:endParaRPr lang="en-US" dirty="0"/>
          </a:p>
        </p:txBody>
      </p:sp>
    </p:spTree>
    <p:extLst>
      <p:ext uri="{BB962C8B-B14F-4D97-AF65-F5344CB8AC3E}">
        <p14:creationId xmlns:p14="http://schemas.microsoft.com/office/powerpoint/2010/main" val="3274938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09B76-6E39-2D49-AFCA-76B729ABF731}" type="slidenum">
              <a:rPr lang="en-US" smtClean="0"/>
              <a:t>1</a:t>
            </a:fld>
            <a:endParaRPr lang="en-US" dirty="0"/>
          </a:p>
        </p:txBody>
      </p:sp>
    </p:spTree>
    <p:extLst>
      <p:ext uri="{BB962C8B-B14F-4D97-AF65-F5344CB8AC3E}">
        <p14:creationId xmlns:p14="http://schemas.microsoft.com/office/powerpoint/2010/main" val="1288016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009B76-6E39-2D49-AFCA-76B729ABF731}" type="slidenum">
              <a:rPr lang="en-US" smtClean="0"/>
              <a:t>10</a:t>
            </a:fld>
            <a:endParaRPr lang="en-US" dirty="0"/>
          </a:p>
        </p:txBody>
      </p:sp>
    </p:spTree>
    <p:extLst>
      <p:ext uri="{BB962C8B-B14F-4D97-AF65-F5344CB8AC3E}">
        <p14:creationId xmlns:p14="http://schemas.microsoft.com/office/powerpoint/2010/main" val="3360759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b="0" dirty="0"/>
          </a:p>
          <a:p>
            <a:endParaRPr lang="es-MX" dirty="0"/>
          </a:p>
          <a:p>
            <a:endParaRPr lang="es-MX"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C009B76-6E39-2D49-AFCA-76B729ABF73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287798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 Intro">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0DE283-F747-044D-8801-5EAD2634D25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89998" y="895212"/>
            <a:ext cx="10597150" cy="5960896"/>
          </a:xfrm>
          <a:prstGeom prst="rect">
            <a:avLst/>
          </a:prstGeom>
        </p:spPr>
      </p:pic>
      <p:pic>
        <p:nvPicPr>
          <p:cNvPr id="4" name="Picture 3" descr="Logo&#10;&#10;Description automatically generated">
            <a:extLst>
              <a:ext uri="{FF2B5EF4-FFF2-40B4-BE49-F238E27FC236}">
                <a16:creationId xmlns:a16="http://schemas.microsoft.com/office/drawing/2014/main" id="{E519539A-D2A0-B040-B409-18AD98ED9B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47149" y="803543"/>
            <a:ext cx="2249999" cy="1344512"/>
          </a:xfrm>
          <a:prstGeom prst="rect">
            <a:avLst/>
          </a:prstGeom>
        </p:spPr>
      </p:pic>
      <p:sp>
        <p:nvSpPr>
          <p:cNvPr id="7" name="Title 6">
            <a:extLst>
              <a:ext uri="{FF2B5EF4-FFF2-40B4-BE49-F238E27FC236}">
                <a16:creationId xmlns:a16="http://schemas.microsoft.com/office/drawing/2014/main" id="{686B7DD1-FC6C-B145-BC96-3131F0EACE6C}"/>
              </a:ext>
            </a:extLst>
          </p:cNvPr>
          <p:cNvSpPr>
            <a:spLocks noGrp="1"/>
          </p:cNvSpPr>
          <p:nvPr>
            <p:ph type="title" hasCustomPrompt="1"/>
          </p:nvPr>
        </p:nvSpPr>
        <p:spPr>
          <a:xfrm>
            <a:off x="3541853" y="813017"/>
            <a:ext cx="3416160" cy="1325563"/>
          </a:xfrm>
          <a:prstGeom prst="rect">
            <a:avLst/>
          </a:prstGeom>
        </p:spPr>
        <p:txBody>
          <a:bodyPr>
            <a:noAutofit/>
          </a:bodyPr>
          <a:lstStyle>
            <a:lvl1pPr marL="0" algn="l" defTabSz="914400" rtl="0" eaLnBrk="1" latinLnBrk="0" hangingPunct="1">
              <a:lnSpc>
                <a:spcPts val="3340"/>
              </a:lnSpc>
              <a:spcBef>
                <a:spcPct val="0"/>
              </a:spcBef>
              <a:buNone/>
              <a:defRPr lang="en-US" sz="3200" kern="1200">
                <a:solidFill>
                  <a:srgbClr val="001738"/>
                </a:solidFill>
                <a:latin typeface="+mn-lt"/>
                <a:ea typeface="+mj-ea"/>
                <a:cs typeface="Calibri Light" panose="020F0302020204030204" pitchFamily="34" charset="0"/>
              </a:defRPr>
            </a:lvl1pPr>
          </a:lstStyle>
          <a:p>
            <a:r>
              <a:rPr lang="en-US" sz="3200" dirty="0">
                <a:solidFill>
                  <a:srgbClr val="001738"/>
                </a:solidFill>
                <a:latin typeface="+mn-lt"/>
                <a:cs typeface="Calibri Light" panose="020F0302020204030204" pitchFamily="34" charset="0"/>
              </a:rPr>
              <a:t>Title Text Here </a:t>
            </a:r>
            <a:br>
              <a:rPr lang="en-US" sz="3200" dirty="0">
                <a:solidFill>
                  <a:srgbClr val="001738"/>
                </a:solidFill>
                <a:latin typeface="+mn-lt"/>
                <a:cs typeface="Calibri Light" panose="020F0302020204030204" pitchFamily="34" charset="0"/>
              </a:rPr>
            </a:br>
            <a:r>
              <a:rPr lang="en-US" sz="3200" dirty="0">
                <a:solidFill>
                  <a:srgbClr val="001738"/>
                </a:solidFill>
                <a:latin typeface="+mn-lt"/>
                <a:cs typeface="Calibri Light" panose="020F0302020204030204" pitchFamily="34" charset="0"/>
              </a:rPr>
              <a:t>Presentation for</a:t>
            </a:r>
            <a:br>
              <a:rPr lang="en-US" sz="3200" dirty="0">
                <a:solidFill>
                  <a:srgbClr val="001738"/>
                </a:solidFill>
                <a:latin typeface="+mn-lt"/>
                <a:cs typeface="Calibri Light" panose="020F0302020204030204" pitchFamily="34" charset="0"/>
              </a:rPr>
            </a:br>
            <a:r>
              <a:rPr lang="en-US" sz="3200" dirty="0">
                <a:solidFill>
                  <a:srgbClr val="001738"/>
                </a:solidFill>
                <a:latin typeface="+mn-lt"/>
                <a:cs typeface="Calibri Light" panose="020F0302020204030204" pitchFamily="34" charset="0"/>
              </a:rPr>
              <a:t>Sample Event</a:t>
            </a:r>
            <a:endParaRPr lang="en-US"/>
          </a:p>
        </p:txBody>
      </p:sp>
      <p:sp>
        <p:nvSpPr>
          <p:cNvPr id="8" name="Slide Number Placeholder 7">
            <a:extLst>
              <a:ext uri="{FF2B5EF4-FFF2-40B4-BE49-F238E27FC236}">
                <a16:creationId xmlns:a16="http://schemas.microsoft.com/office/drawing/2014/main" id="{CE65A7BF-490B-0948-97FA-B0A99F0130DE}"/>
              </a:ext>
            </a:extLst>
          </p:cNvPr>
          <p:cNvSpPr>
            <a:spLocks noGrp="1"/>
          </p:cNvSpPr>
          <p:nvPr>
            <p:ph type="sldNum" sz="quarter" idx="10"/>
          </p:nvPr>
        </p:nvSpPr>
        <p:spPr/>
        <p:txBody>
          <a:bodyPr/>
          <a:lstStyle/>
          <a:p>
            <a:fld id="{1EBE60BB-EFC5-AF44-8941-8EA9E3799843}" type="slidenum">
              <a:rPr lang="en-CA"/>
              <a:t>‹#›</a:t>
            </a:fld>
            <a:endParaRPr lang="en-CA"/>
          </a:p>
        </p:txBody>
      </p:sp>
    </p:spTree>
    <p:extLst>
      <p:ext uri="{BB962C8B-B14F-4D97-AF65-F5344CB8AC3E}">
        <p14:creationId xmlns:p14="http://schemas.microsoft.com/office/powerpoint/2010/main" val="2714179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itle Left - Chart Right">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9DEB38A-90C5-EB46-9225-666578BAB041}"/>
              </a:ext>
            </a:extLst>
          </p:cNvPr>
          <p:cNvSpPr>
            <a:spLocks noGrp="1"/>
          </p:cNvSpPr>
          <p:nvPr>
            <p:ph type="sldNum" sz="quarter" idx="12"/>
          </p:nvPr>
        </p:nvSpPr>
        <p:spPr>
          <a:xfrm>
            <a:off x="8610600" y="6356350"/>
            <a:ext cx="2743200" cy="365125"/>
          </a:xfrm>
          <a:prstGeom prst="rect">
            <a:avLst/>
          </a:prstGeom>
        </p:spPr>
        <p:txBody>
          <a:bodyPr/>
          <a:lstStyle/>
          <a:p>
            <a:fld id="{5DD14CBA-3137-C54F-A939-345EE0D23173}" type="slidenum">
              <a:t>‹#›</a:t>
            </a:fld>
            <a:endParaRPr lang="en-US"/>
          </a:p>
        </p:txBody>
      </p:sp>
      <p:sp>
        <p:nvSpPr>
          <p:cNvPr id="15" name="Picture Placeholder 2">
            <a:extLst>
              <a:ext uri="{FF2B5EF4-FFF2-40B4-BE49-F238E27FC236}">
                <a16:creationId xmlns:a16="http://schemas.microsoft.com/office/drawing/2014/main" id="{68F85932-9160-E04A-A10F-7B40BCCD3448}"/>
              </a:ext>
            </a:extLst>
          </p:cNvPr>
          <p:cNvSpPr>
            <a:spLocks noGrp="1"/>
          </p:cNvSpPr>
          <p:nvPr>
            <p:ph type="pic" sz="quarter" idx="16"/>
          </p:nvPr>
        </p:nvSpPr>
        <p:spPr>
          <a:xfrm>
            <a:off x="-4526280" y="-941832"/>
            <a:ext cx="8796528" cy="8796528"/>
          </a:xfrm>
        </p:spPr>
        <p:txBody>
          <a:bodyPr/>
          <a:lstStyle/>
          <a:p>
            <a:endParaRPr lang="en-US"/>
          </a:p>
        </p:txBody>
      </p:sp>
      <p:sp>
        <p:nvSpPr>
          <p:cNvPr id="12" name="Title 11">
            <a:extLst>
              <a:ext uri="{FF2B5EF4-FFF2-40B4-BE49-F238E27FC236}">
                <a16:creationId xmlns:a16="http://schemas.microsoft.com/office/drawing/2014/main" id="{2E6D6376-7C3D-0649-9D8B-BDDA6CAAEDD7}"/>
              </a:ext>
            </a:extLst>
          </p:cNvPr>
          <p:cNvSpPr>
            <a:spLocks noGrp="1"/>
          </p:cNvSpPr>
          <p:nvPr>
            <p:ph type="title" hasCustomPrompt="1"/>
          </p:nvPr>
        </p:nvSpPr>
        <p:spPr>
          <a:xfrm>
            <a:off x="1179576" y="0"/>
            <a:ext cx="3364992" cy="6858000"/>
          </a:xfrm>
        </p:spPr>
        <p:txBody>
          <a:bodyPr>
            <a:normAutofit/>
          </a:bodyPr>
          <a:lstStyle>
            <a:lvl1pPr marL="0" algn="l" defTabSz="914400" rtl="0" eaLnBrk="1" latinLnBrk="0" hangingPunct="1">
              <a:lnSpc>
                <a:spcPct val="90000"/>
              </a:lnSpc>
              <a:spcBef>
                <a:spcPct val="0"/>
              </a:spcBef>
              <a:buNone/>
              <a:defRPr lang="en-US" sz="4400" kern="1200">
                <a:solidFill>
                  <a:schemeClr val="bg1"/>
                </a:solidFill>
                <a:latin typeface="+mn-lt"/>
                <a:ea typeface="+mj-ea"/>
                <a:cs typeface="Calibri Light" panose="020F0302020204030204" pitchFamily="34" charset="0"/>
              </a:defRPr>
            </a:lvl1pPr>
          </a:lstStyle>
          <a:p>
            <a:r>
              <a:rPr lang="en-US" dirty="0"/>
              <a:t>Sample</a:t>
            </a:r>
            <a:br>
              <a:rPr lang="en-US" dirty="0"/>
            </a:br>
            <a:r>
              <a:rPr lang="en-US" dirty="0"/>
              <a:t>Graph</a:t>
            </a:r>
          </a:p>
        </p:txBody>
      </p:sp>
      <p:cxnSp>
        <p:nvCxnSpPr>
          <p:cNvPr id="9" name="Straight Connector 8">
            <a:extLst>
              <a:ext uri="{FF2B5EF4-FFF2-40B4-BE49-F238E27FC236}">
                <a16:creationId xmlns:a16="http://schemas.microsoft.com/office/drawing/2014/main" id="{1414839E-DA13-EC4F-8778-062C38E30450}"/>
              </a:ext>
            </a:extLst>
          </p:cNvPr>
          <p:cNvCxnSpPr>
            <a:cxnSpLocks/>
          </p:cNvCxnSpPr>
          <p:nvPr userDrawn="1"/>
        </p:nvCxnSpPr>
        <p:spPr>
          <a:xfrm>
            <a:off x="1308107" y="4169154"/>
            <a:ext cx="106470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D479241-978D-E34F-98BB-35854AD22B44}"/>
              </a:ext>
            </a:extLst>
          </p:cNvPr>
          <p:cNvCxnSpPr>
            <a:cxnSpLocks/>
          </p:cNvCxnSpPr>
          <p:nvPr userDrawn="1"/>
        </p:nvCxnSpPr>
        <p:spPr>
          <a:xfrm>
            <a:off x="6456374" y="1864311"/>
            <a:ext cx="1693618" cy="801252"/>
          </a:xfrm>
          <a:prstGeom prst="line">
            <a:avLst/>
          </a:prstGeom>
          <a:ln w="25400">
            <a:solidFill>
              <a:srgbClr val="5F6369"/>
            </a:solidFill>
            <a:head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9A83AAC-F3A1-284B-A90B-3E135BD556A6}"/>
              </a:ext>
            </a:extLst>
          </p:cNvPr>
          <p:cNvCxnSpPr>
            <a:cxnSpLocks/>
          </p:cNvCxnSpPr>
          <p:nvPr userDrawn="1"/>
        </p:nvCxnSpPr>
        <p:spPr>
          <a:xfrm>
            <a:off x="7342094" y="2665563"/>
            <a:ext cx="1441298" cy="0"/>
          </a:xfrm>
          <a:prstGeom prst="line">
            <a:avLst/>
          </a:prstGeom>
          <a:ln w="25400">
            <a:solidFill>
              <a:srgbClr val="5F6369"/>
            </a:solidFill>
          </a:ln>
        </p:spPr>
        <p:style>
          <a:lnRef idx="1">
            <a:schemeClr val="accent1"/>
          </a:lnRef>
          <a:fillRef idx="0">
            <a:schemeClr val="accent1"/>
          </a:fillRef>
          <a:effectRef idx="0">
            <a:schemeClr val="accent1"/>
          </a:effectRef>
          <a:fontRef idx="minor">
            <a:schemeClr val="tx1"/>
          </a:fontRef>
        </p:style>
      </p:cxnSp>
      <p:sp>
        <p:nvSpPr>
          <p:cNvPr id="3" name="Chart Placeholder 2">
            <a:extLst>
              <a:ext uri="{FF2B5EF4-FFF2-40B4-BE49-F238E27FC236}">
                <a16:creationId xmlns:a16="http://schemas.microsoft.com/office/drawing/2014/main" id="{1B4B8356-27C1-0A40-88D0-5D91F186C280}"/>
              </a:ext>
            </a:extLst>
          </p:cNvPr>
          <p:cNvSpPr>
            <a:spLocks noGrp="1"/>
          </p:cNvSpPr>
          <p:nvPr>
            <p:ph type="chart" sz="quarter" idx="15"/>
          </p:nvPr>
        </p:nvSpPr>
        <p:spPr>
          <a:xfrm>
            <a:off x="4636008" y="585216"/>
            <a:ext cx="6848856" cy="5559552"/>
          </a:xfrm>
        </p:spPr>
        <p:txBody>
          <a:bodyPr/>
          <a:lstStyle/>
          <a:p>
            <a:endParaRPr lang="en-US"/>
          </a:p>
        </p:txBody>
      </p:sp>
      <p:sp>
        <p:nvSpPr>
          <p:cNvPr id="10" name="Text Placeholder 9">
            <a:extLst>
              <a:ext uri="{FF2B5EF4-FFF2-40B4-BE49-F238E27FC236}">
                <a16:creationId xmlns:a16="http://schemas.microsoft.com/office/drawing/2014/main" id="{AF87069F-9DD8-FF41-A012-30DE7F3E1A6F}"/>
              </a:ext>
            </a:extLst>
          </p:cNvPr>
          <p:cNvSpPr>
            <a:spLocks noGrp="1"/>
          </p:cNvSpPr>
          <p:nvPr>
            <p:ph type="body" idx="14" hasCustomPrompt="1"/>
          </p:nvPr>
        </p:nvSpPr>
        <p:spPr>
          <a:xfrm>
            <a:off x="7251192" y="2761488"/>
            <a:ext cx="1801368" cy="1316736"/>
          </a:xfrm>
        </p:spPr>
        <p:txBody>
          <a:bodyPr/>
          <a:lstStyle>
            <a:lvl1pPr marL="0" indent="0">
              <a:buFontTx/>
              <a:buNone/>
              <a:defRPr lang="en-US" sz="3200" b="1" kern="1200">
                <a:solidFill>
                  <a:srgbClr val="5F6369"/>
                </a:solidFill>
                <a:latin typeface="+mj-lt"/>
                <a:ea typeface="+mn-ea"/>
                <a:cs typeface="Calibri" panose="020F0502020204030204" pitchFamily="34" charset="0"/>
              </a:defRPr>
            </a:lvl1pPr>
            <a:lvl2pPr marL="457200" indent="0">
              <a:buFontTx/>
              <a:buNone/>
              <a:defRPr lang="en-US" sz="2400" kern="1200" dirty="0">
                <a:solidFill>
                  <a:srgbClr val="5F6369"/>
                </a:solidFill>
                <a:latin typeface="+mn-lt"/>
                <a:ea typeface="+mn-ea"/>
                <a:cs typeface="+mn-cs"/>
              </a:defRPr>
            </a:lvl2pPr>
          </a:lstStyle>
          <a:p>
            <a:pPr marL="0" lvl="0" indent="0" algn="l" defTabSz="914400" rtl="0" eaLnBrk="1" latinLnBrk="0" hangingPunct="1">
              <a:lnSpc>
                <a:spcPct val="90000"/>
              </a:lnSpc>
              <a:spcBef>
                <a:spcPts val="1000"/>
              </a:spcBef>
              <a:buFontTx/>
              <a:buNone/>
            </a:pPr>
            <a:r>
              <a:rPr lang="en-US" dirty="0"/>
              <a:t>Pull out</a:t>
            </a:r>
          </a:p>
          <a:p>
            <a:pPr marL="0" lvl="1" indent="0" algn="l" defTabSz="914400" rtl="0" eaLnBrk="1" latinLnBrk="0" hangingPunct="1">
              <a:lnSpc>
                <a:spcPct val="90000"/>
              </a:lnSpc>
              <a:spcBef>
                <a:spcPts val="500"/>
              </a:spcBef>
              <a:buFontTx/>
              <a:buNone/>
            </a:pPr>
            <a:r>
              <a:rPr lang="en-US" dirty="0"/>
              <a:t>Second level</a:t>
            </a:r>
          </a:p>
        </p:txBody>
      </p:sp>
    </p:spTree>
    <p:extLst>
      <p:ext uri="{BB962C8B-B14F-4D97-AF65-F5344CB8AC3E}">
        <p14:creationId xmlns:p14="http://schemas.microsoft.com/office/powerpoint/2010/main" val="3647045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r Key Text (Gold)">
    <p:bg>
      <p:bgPr>
        <a:solidFill>
          <a:srgbClr val="FAA41A"/>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D3C98EB-761E-CA46-98B9-AB1D9094CD1B}"/>
              </a:ext>
            </a:extLst>
          </p:cNvPr>
          <p:cNvSpPr>
            <a:spLocks noGrp="1"/>
          </p:cNvSpPr>
          <p:nvPr>
            <p:ph type="sldNum" sz="quarter" idx="12"/>
          </p:nvPr>
        </p:nvSpPr>
        <p:spPr/>
        <p:txBody>
          <a:bodyPr/>
          <a:lstStyle/>
          <a:p>
            <a:fld id="{15278725-2189-6240-BC64-F9038EAB0334}" type="slidenum">
              <a:t>‹#›</a:t>
            </a:fld>
            <a:endParaRPr lang="en-US"/>
          </a:p>
        </p:txBody>
      </p:sp>
      <p:sp>
        <p:nvSpPr>
          <p:cNvPr id="3" name="Title 2">
            <a:extLst>
              <a:ext uri="{FF2B5EF4-FFF2-40B4-BE49-F238E27FC236}">
                <a16:creationId xmlns:a16="http://schemas.microsoft.com/office/drawing/2014/main" id="{51592D72-D61F-FA42-A490-2C19C2B21E39}"/>
              </a:ext>
            </a:extLst>
          </p:cNvPr>
          <p:cNvSpPr>
            <a:spLocks noGrp="1"/>
          </p:cNvSpPr>
          <p:nvPr>
            <p:ph type="title" hasCustomPrompt="1"/>
          </p:nvPr>
        </p:nvSpPr>
        <p:spPr>
          <a:xfrm>
            <a:off x="1216152" y="1396958"/>
            <a:ext cx="10515600" cy="914400"/>
          </a:xfrm>
        </p:spPr>
        <p:txBody>
          <a:bodyPr anchor="b" anchorCtr="0">
            <a:noAutofit/>
          </a:bodyPr>
          <a:lstStyle>
            <a:lvl1pPr>
              <a:defRPr sz="4400">
                <a:solidFill>
                  <a:schemeClr val="bg1"/>
                </a:solidFill>
              </a:defRPr>
            </a:lvl1pPr>
          </a:lstStyle>
          <a:p>
            <a:r>
              <a:rPr lang="en-US"/>
              <a:t>CEC Title Page or Important Text</a:t>
            </a:r>
          </a:p>
        </p:txBody>
      </p:sp>
      <p:sp>
        <p:nvSpPr>
          <p:cNvPr id="11" name="Text Placeholder 10">
            <a:extLst>
              <a:ext uri="{FF2B5EF4-FFF2-40B4-BE49-F238E27FC236}">
                <a16:creationId xmlns:a16="http://schemas.microsoft.com/office/drawing/2014/main" id="{C9A52D7A-AE35-D443-9916-1EFC48F282D1}"/>
              </a:ext>
            </a:extLst>
          </p:cNvPr>
          <p:cNvSpPr>
            <a:spLocks noGrp="1"/>
          </p:cNvSpPr>
          <p:nvPr>
            <p:ph type="body" sz="quarter" idx="14" hasCustomPrompt="1"/>
          </p:nvPr>
        </p:nvSpPr>
        <p:spPr>
          <a:xfrm>
            <a:off x="1216152" y="2204396"/>
            <a:ext cx="9390888" cy="3833888"/>
          </a:xfrm>
        </p:spPr>
        <p:txBody>
          <a:bodyPr>
            <a:noAutofit/>
          </a:bodyPr>
          <a:lstStyle>
            <a:lvl1pPr marL="0" indent="0">
              <a:lnSpc>
                <a:spcPct val="100000"/>
              </a:lnSpc>
              <a:buFontTx/>
              <a:buNone/>
              <a:defRPr sz="3200">
                <a:solidFill>
                  <a:schemeClr val="bg1"/>
                </a:solidFill>
                <a:latin typeface="+mj-lt"/>
              </a:defRPr>
            </a:lvl1pPr>
            <a:lvl2pPr marL="457200" indent="0">
              <a:buFontTx/>
              <a:buNone/>
              <a:defRPr sz="3200">
                <a:solidFill>
                  <a:schemeClr val="bg1"/>
                </a:solidFill>
                <a:latin typeface="+mj-lt"/>
              </a:defRPr>
            </a:lvl2pPr>
            <a:lvl3pPr marL="914400" indent="0">
              <a:buFontTx/>
              <a:buNone/>
              <a:defRPr sz="3200">
                <a:solidFill>
                  <a:schemeClr val="bg1"/>
                </a:solidFill>
                <a:latin typeface="+mj-lt"/>
              </a:defRPr>
            </a:lvl3pPr>
            <a:lvl4pPr marL="1371600" indent="0">
              <a:buFontTx/>
              <a:buNone/>
              <a:defRPr sz="3200">
                <a:solidFill>
                  <a:schemeClr val="bg1"/>
                </a:solidFill>
                <a:latin typeface="+mj-lt"/>
              </a:defRPr>
            </a:lvl4pPr>
            <a:lvl5pPr marL="1828800" indent="0">
              <a:buFontTx/>
              <a:buNone/>
              <a:defRPr sz="3200">
                <a:solidFill>
                  <a:schemeClr val="bg1"/>
                </a:solidFill>
                <a:latin typeface="+mj-lt"/>
              </a:defRPr>
            </a:lvl5pPr>
          </a:lstStyle>
          <a:p>
            <a:pPr lvl="0"/>
            <a:r>
              <a:rPr lang="en-US"/>
              <a:t>Sample filler text goes here Lorem ipsum dolor sit amet, consectetuer adipiscing elit, sed diam nonummy nibh euismod tincidunt ut laoreet dolore. Lorem ipsum dolor sit amet, consectetuer adipiscing elit, sed diam euismod tincidunt ut laoreet dolore. Lorem ipsum dolor sit amet, consectetuer adipiscing.</a:t>
            </a:r>
          </a:p>
        </p:txBody>
      </p:sp>
    </p:spTree>
    <p:extLst>
      <p:ext uri="{BB962C8B-B14F-4D97-AF65-F5344CB8AC3E}">
        <p14:creationId xmlns:p14="http://schemas.microsoft.com/office/powerpoint/2010/main" val="2998653046"/>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or Key Text (Lime)">
    <p:bg>
      <p:bgPr>
        <a:solidFill>
          <a:srgbClr val="96CA4F"/>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D3C98EB-761E-CA46-98B9-AB1D9094CD1B}"/>
              </a:ext>
            </a:extLst>
          </p:cNvPr>
          <p:cNvSpPr>
            <a:spLocks noGrp="1"/>
          </p:cNvSpPr>
          <p:nvPr>
            <p:ph type="sldNum" sz="quarter" idx="12"/>
          </p:nvPr>
        </p:nvSpPr>
        <p:spPr/>
        <p:txBody>
          <a:bodyPr/>
          <a:lstStyle/>
          <a:p>
            <a:fld id="{15278725-2189-6240-BC64-F9038EAB0334}" type="slidenum">
              <a:t>‹#›</a:t>
            </a:fld>
            <a:endParaRPr lang="en-US"/>
          </a:p>
        </p:txBody>
      </p:sp>
      <p:sp>
        <p:nvSpPr>
          <p:cNvPr id="3" name="Title 2">
            <a:extLst>
              <a:ext uri="{FF2B5EF4-FFF2-40B4-BE49-F238E27FC236}">
                <a16:creationId xmlns:a16="http://schemas.microsoft.com/office/drawing/2014/main" id="{51592D72-D61F-FA42-A490-2C19C2B21E39}"/>
              </a:ext>
            </a:extLst>
          </p:cNvPr>
          <p:cNvSpPr>
            <a:spLocks noGrp="1"/>
          </p:cNvSpPr>
          <p:nvPr>
            <p:ph type="title" hasCustomPrompt="1"/>
          </p:nvPr>
        </p:nvSpPr>
        <p:spPr>
          <a:xfrm>
            <a:off x="1216152" y="1396958"/>
            <a:ext cx="10515600" cy="914400"/>
          </a:xfrm>
        </p:spPr>
        <p:txBody>
          <a:bodyPr anchor="b" anchorCtr="0">
            <a:noAutofit/>
          </a:bodyPr>
          <a:lstStyle>
            <a:lvl1pPr>
              <a:defRPr sz="4400">
                <a:solidFill>
                  <a:schemeClr val="bg1"/>
                </a:solidFill>
              </a:defRPr>
            </a:lvl1pPr>
          </a:lstStyle>
          <a:p>
            <a:r>
              <a:rPr lang="en-US"/>
              <a:t>CEC Title Page or Important Text</a:t>
            </a:r>
          </a:p>
        </p:txBody>
      </p:sp>
      <p:sp>
        <p:nvSpPr>
          <p:cNvPr id="11" name="Text Placeholder 10">
            <a:extLst>
              <a:ext uri="{FF2B5EF4-FFF2-40B4-BE49-F238E27FC236}">
                <a16:creationId xmlns:a16="http://schemas.microsoft.com/office/drawing/2014/main" id="{C9A52D7A-AE35-D443-9916-1EFC48F282D1}"/>
              </a:ext>
            </a:extLst>
          </p:cNvPr>
          <p:cNvSpPr>
            <a:spLocks noGrp="1"/>
          </p:cNvSpPr>
          <p:nvPr>
            <p:ph type="body" sz="quarter" idx="14" hasCustomPrompt="1"/>
          </p:nvPr>
        </p:nvSpPr>
        <p:spPr>
          <a:xfrm>
            <a:off x="1216152" y="2204396"/>
            <a:ext cx="9390888" cy="3833888"/>
          </a:xfrm>
        </p:spPr>
        <p:txBody>
          <a:bodyPr>
            <a:noAutofit/>
          </a:bodyPr>
          <a:lstStyle>
            <a:lvl1pPr marL="0" indent="0">
              <a:lnSpc>
                <a:spcPct val="100000"/>
              </a:lnSpc>
              <a:buFontTx/>
              <a:buNone/>
              <a:defRPr sz="3200">
                <a:solidFill>
                  <a:schemeClr val="bg1"/>
                </a:solidFill>
                <a:latin typeface="+mj-lt"/>
              </a:defRPr>
            </a:lvl1pPr>
            <a:lvl2pPr marL="457200" indent="0">
              <a:buFontTx/>
              <a:buNone/>
              <a:defRPr sz="3200">
                <a:solidFill>
                  <a:schemeClr val="bg1"/>
                </a:solidFill>
                <a:latin typeface="+mj-lt"/>
              </a:defRPr>
            </a:lvl2pPr>
            <a:lvl3pPr marL="914400" indent="0">
              <a:buFontTx/>
              <a:buNone/>
              <a:defRPr sz="3200">
                <a:solidFill>
                  <a:schemeClr val="bg1"/>
                </a:solidFill>
                <a:latin typeface="+mj-lt"/>
              </a:defRPr>
            </a:lvl3pPr>
            <a:lvl4pPr marL="1371600" indent="0">
              <a:buFontTx/>
              <a:buNone/>
              <a:defRPr sz="3200">
                <a:solidFill>
                  <a:schemeClr val="bg1"/>
                </a:solidFill>
                <a:latin typeface="+mj-lt"/>
              </a:defRPr>
            </a:lvl4pPr>
            <a:lvl5pPr marL="1828800" indent="0">
              <a:buFontTx/>
              <a:buNone/>
              <a:defRPr sz="3200">
                <a:solidFill>
                  <a:schemeClr val="bg1"/>
                </a:solidFill>
                <a:latin typeface="+mj-lt"/>
              </a:defRPr>
            </a:lvl5pPr>
          </a:lstStyle>
          <a:p>
            <a:pPr lvl="0"/>
            <a:r>
              <a:rPr lang="en-US"/>
              <a:t>Sample filler text goes here Lorem ipsum dolor sit amet, consectetuer adipiscing elit, sed diam nonummy nibh euismod tincidunt ut laoreet dolore. Lorem ipsum dolor sit amet, consectetuer adipiscing elit, sed diam euismod tincidunt ut laoreet dolore. Lorem ipsum dolor sit amet, consectetuer adipiscing.</a:t>
            </a:r>
          </a:p>
        </p:txBody>
      </p:sp>
    </p:spTree>
    <p:extLst>
      <p:ext uri="{BB962C8B-B14F-4D97-AF65-F5344CB8AC3E}">
        <p14:creationId xmlns:p14="http://schemas.microsoft.com/office/powerpoint/2010/main" val="4221728525"/>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or Key Text (Navy)">
    <p:bg>
      <p:bgPr>
        <a:solidFill>
          <a:srgbClr val="001738"/>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D3C98EB-761E-CA46-98B9-AB1D9094CD1B}"/>
              </a:ext>
            </a:extLst>
          </p:cNvPr>
          <p:cNvSpPr>
            <a:spLocks noGrp="1"/>
          </p:cNvSpPr>
          <p:nvPr>
            <p:ph type="sldNum" sz="quarter" idx="12"/>
          </p:nvPr>
        </p:nvSpPr>
        <p:spPr/>
        <p:txBody>
          <a:bodyPr/>
          <a:lstStyle/>
          <a:p>
            <a:fld id="{15278725-2189-6240-BC64-F9038EAB0334}" type="slidenum">
              <a:t>‹#›</a:t>
            </a:fld>
            <a:endParaRPr lang="en-US"/>
          </a:p>
        </p:txBody>
      </p:sp>
      <p:sp>
        <p:nvSpPr>
          <p:cNvPr id="3" name="Title 2">
            <a:extLst>
              <a:ext uri="{FF2B5EF4-FFF2-40B4-BE49-F238E27FC236}">
                <a16:creationId xmlns:a16="http://schemas.microsoft.com/office/drawing/2014/main" id="{51592D72-D61F-FA42-A490-2C19C2B21E39}"/>
              </a:ext>
            </a:extLst>
          </p:cNvPr>
          <p:cNvSpPr>
            <a:spLocks noGrp="1"/>
          </p:cNvSpPr>
          <p:nvPr>
            <p:ph type="title" hasCustomPrompt="1"/>
          </p:nvPr>
        </p:nvSpPr>
        <p:spPr>
          <a:xfrm>
            <a:off x="1216152" y="1396958"/>
            <a:ext cx="10515600" cy="914400"/>
          </a:xfrm>
        </p:spPr>
        <p:txBody>
          <a:bodyPr anchor="b" anchorCtr="0">
            <a:noAutofit/>
          </a:bodyPr>
          <a:lstStyle>
            <a:lvl1pPr>
              <a:defRPr sz="4400">
                <a:solidFill>
                  <a:schemeClr val="bg1"/>
                </a:solidFill>
              </a:defRPr>
            </a:lvl1pPr>
          </a:lstStyle>
          <a:p>
            <a:r>
              <a:rPr lang="en-US"/>
              <a:t>CEC Title Page or Important Text</a:t>
            </a:r>
          </a:p>
        </p:txBody>
      </p:sp>
      <p:sp>
        <p:nvSpPr>
          <p:cNvPr id="11" name="Text Placeholder 10">
            <a:extLst>
              <a:ext uri="{FF2B5EF4-FFF2-40B4-BE49-F238E27FC236}">
                <a16:creationId xmlns:a16="http://schemas.microsoft.com/office/drawing/2014/main" id="{C9A52D7A-AE35-D443-9916-1EFC48F282D1}"/>
              </a:ext>
            </a:extLst>
          </p:cNvPr>
          <p:cNvSpPr>
            <a:spLocks noGrp="1"/>
          </p:cNvSpPr>
          <p:nvPr>
            <p:ph type="body" sz="quarter" idx="14" hasCustomPrompt="1"/>
          </p:nvPr>
        </p:nvSpPr>
        <p:spPr>
          <a:xfrm>
            <a:off x="1216152" y="2204396"/>
            <a:ext cx="9390888" cy="3833888"/>
          </a:xfrm>
        </p:spPr>
        <p:txBody>
          <a:bodyPr>
            <a:noAutofit/>
          </a:bodyPr>
          <a:lstStyle>
            <a:lvl1pPr marL="0" indent="0">
              <a:lnSpc>
                <a:spcPct val="100000"/>
              </a:lnSpc>
              <a:buFontTx/>
              <a:buNone/>
              <a:defRPr sz="3200">
                <a:solidFill>
                  <a:schemeClr val="bg1"/>
                </a:solidFill>
                <a:latin typeface="+mj-lt"/>
              </a:defRPr>
            </a:lvl1pPr>
            <a:lvl2pPr marL="457200" indent="0">
              <a:buFontTx/>
              <a:buNone/>
              <a:defRPr sz="3200">
                <a:solidFill>
                  <a:schemeClr val="bg1"/>
                </a:solidFill>
                <a:latin typeface="+mj-lt"/>
              </a:defRPr>
            </a:lvl2pPr>
            <a:lvl3pPr marL="914400" indent="0">
              <a:buFontTx/>
              <a:buNone/>
              <a:defRPr sz="3200">
                <a:solidFill>
                  <a:schemeClr val="bg1"/>
                </a:solidFill>
                <a:latin typeface="+mj-lt"/>
              </a:defRPr>
            </a:lvl3pPr>
            <a:lvl4pPr marL="1371600" indent="0">
              <a:buFontTx/>
              <a:buNone/>
              <a:defRPr sz="3200">
                <a:solidFill>
                  <a:schemeClr val="bg1"/>
                </a:solidFill>
                <a:latin typeface="+mj-lt"/>
              </a:defRPr>
            </a:lvl4pPr>
            <a:lvl5pPr marL="1828800" indent="0">
              <a:buFontTx/>
              <a:buNone/>
              <a:defRPr sz="3200">
                <a:solidFill>
                  <a:schemeClr val="bg1"/>
                </a:solidFill>
                <a:latin typeface="+mj-lt"/>
              </a:defRPr>
            </a:lvl5pPr>
          </a:lstStyle>
          <a:p>
            <a:pPr lvl="0"/>
            <a:r>
              <a:rPr lang="en-US"/>
              <a:t>Sample filler text goes here Lorem ipsum dolor sit amet, consectetuer adipiscing elit, sed diam nonummy nibh euismod tincidunt ut laoreet dolore. Lorem ipsum dolor sit amet, consectetuer adipiscing elit, sed diam euismod tincidunt ut laoreet dolore. Lorem ipsum dolor sit amet, consectetuer adipiscing.</a:t>
            </a:r>
          </a:p>
        </p:txBody>
      </p:sp>
    </p:spTree>
    <p:extLst>
      <p:ext uri="{BB962C8B-B14F-4D97-AF65-F5344CB8AC3E}">
        <p14:creationId xmlns:p14="http://schemas.microsoft.com/office/powerpoint/2010/main" val="643279126"/>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or Key Text (Sky)">
    <p:bg>
      <p:bgPr>
        <a:solidFill>
          <a:srgbClr val="00CCF6"/>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D3C98EB-761E-CA46-98B9-AB1D9094CD1B}"/>
              </a:ext>
            </a:extLst>
          </p:cNvPr>
          <p:cNvSpPr>
            <a:spLocks noGrp="1"/>
          </p:cNvSpPr>
          <p:nvPr>
            <p:ph type="sldNum" sz="quarter" idx="12"/>
          </p:nvPr>
        </p:nvSpPr>
        <p:spPr/>
        <p:txBody>
          <a:bodyPr/>
          <a:lstStyle/>
          <a:p>
            <a:fld id="{15278725-2189-6240-BC64-F9038EAB0334}" type="slidenum">
              <a:t>‹#›</a:t>
            </a:fld>
            <a:endParaRPr lang="en-US"/>
          </a:p>
        </p:txBody>
      </p:sp>
      <p:sp>
        <p:nvSpPr>
          <p:cNvPr id="3" name="Title 2">
            <a:extLst>
              <a:ext uri="{FF2B5EF4-FFF2-40B4-BE49-F238E27FC236}">
                <a16:creationId xmlns:a16="http://schemas.microsoft.com/office/drawing/2014/main" id="{51592D72-D61F-FA42-A490-2C19C2B21E39}"/>
              </a:ext>
            </a:extLst>
          </p:cNvPr>
          <p:cNvSpPr>
            <a:spLocks noGrp="1"/>
          </p:cNvSpPr>
          <p:nvPr>
            <p:ph type="title" hasCustomPrompt="1"/>
          </p:nvPr>
        </p:nvSpPr>
        <p:spPr>
          <a:xfrm>
            <a:off x="1216152" y="1396958"/>
            <a:ext cx="10515600" cy="914400"/>
          </a:xfrm>
        </p:spPr>
        <p:txBody>
          <a:bodyPr anchor="b" anchorCtr="0">
            <a:noAutofit/>
          </a:bodyPr>
          <a:lstStyle>
            <a:lvl1pPr>
              <a:defRPr sz="4400">
                <a:solidFill>
                  <a:schemeClr val="bg1"/>
                </a:solidFill>
              </a:defRPr>
            </a:lvl1pPr>
          </a:lstStyle>
          <a:p>
            <a:r>
              <a:rPr lang="en-US"/>
              <a:t>CEC Title Page or Important Text</a:t>
            </a:r>
          </a:p>
        </p:txBody>
      </p:sp>
      <p:sp>
        <p:nvSpPr>
          <p:cNvPr id="11" name="Text Placeholder 10">
            <a:extLst>
              <a:ext uri="{FF2B5EF4-FFF2-40B4-BE49-F238E27FC236}">
                <a16:creationId xmlns:a16="http://schemas.microsoft.com/office/drawing/2014/main" id="{C9A52D7A-AE35-D443-9916-1EFC48F282D1}"/>
              </a:ext>
            </a:extLst>
          </p:cNvPr>
          <p:cNvSpPr>
            <a:spLocks noGrp="1"/>
          </p:cNvSpPr>
          <p:nvPr>
            <p:ph type="body" sz="quarter" idx="14" hasCustomPrompt="1"/>
          </p:nvPr>
        </p:nvSpPr>
        <p:spPr>
          <a:xfrm>
            <a:off x="1216152" y="2204396"/>
            <a:ext cx="9390888" cy="3833888"/>
          </a:xfrm>
        </p:spPr>
        <p:txBody>
          <a:bodyPr>
            <a:noAutofit/>
          </a:bodyPr>
          <a:lstStyle>
            <a:lvl1pPr marL="0" indent="0">
              <a:lnSpc>
                <a:spcPct val="100000"/>
              </a:lnSpc>
              <a:buFontTx/>
              <a:buNone/>
              <a:defRPr sz="3200">
                <a:solidFill>
                  <a:schemeClr val="bg1"/>
                </a:solidFill>
                <a:latin typeface="+mj-lt"/>
              </a:defRPr>
            </a:lvl1pPr>
            <a:lvl2pPr marL="457200" indent="0">
              <a:buFontTx/>
              <a:buNone/>
              <a:defRPr sz="3200">
                <a:solidFill>
                  <a:schemeClr val="bg1"/>
                </a:solidFill>
                <a:latin typeface="+mj-lt"/>
              </a:defRPr>
            </a:lvl2pPr>
            <a:lvl3pPr marL="914400" indent="0">
              <a:buFontTx/>
              <a:buNone/>
              <a:defRPr sz="3200">
                <a:solidFill>
                  <a:schemeClr val="bg1"/>
                </a:solidFill>
                <a:latin typeface="+mj-lt"/>
              </a:defRPr>
            </a:lvl3pPr>
            <a:lvl4pPr marL="1371600" indent="0">
              <a:buFontTx/>
              <a:buNone/>
              <a:defRPr sz="3200">
                <a:solidFill>
                  <a:schemeClr val="bg1"/>
                </a:solidFill>
                <a:latin typeface="+mj-lt"/>
              </a:defRPr>
            </a:lvl4pPr>
            <a:lvl5pPr marL="1828800" indent="0">
              <a:buFontTx/>
              <a:buNone/>
              <a:defRPr sz="3200">
                <a:solidFill>
                  <a:schemeClr val="bg1"/>
                </a:solidFill>
                <a:latin typeface="+mj-lt"/>
              </a:defRPr>
            </a:lvl5pPr>
          </a:lstStyle>
          <a:p>
            <a:pPr lvl="0"/>
            <a:r>
              <a:rPr lang="en-US"/>
              <a:t>Sample filler text goes here Lorem ipsum dolor sit amet, consectetuer adipiscing elit, sed diam nonummy nibh euismod tincidunt ut laoreet dolore. Lorem ipsum dolor sit amet, consectetuer adipiscing elit, sed diam euismod tincidunt ut laoreet dolore. Lorem ipsum dolor sit amet, consectetuer adipiscing.</a:t>
            </a:r>
          </a:p>
        </p:txBody>
      </p:sp>
    </p:spTree>
    <p:extLst>
      <p:ext uri="{BB962C8B-B14F-4D97-AF65-F5344CB8AC3E}">
        <p14:creationId xmlns:p14="http://schemas.microsoft.com/office/powerpoint/2010/main" val="330356396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Spheres">
    <p:bg>
      <p:bgPr>
        <a:solidFill>
          <a:srgbClr val="00CCF6"/>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2179526-B413-1645-B562-6683EBF79455}"/>
              </a:ext>
            </a:extLst>
          </p:cNvPr>
          <p:cNvSpPr/>
          <p:nvPr userDrawn="1"/>
        </p:nvSpPr>
        <p:spPr>
          <a:xfrm>
            <a:off x="-1059656" y="-9720072"/>
            <a:ext cx="14311312" cy="143113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F7AC6D1-C0C9-3749-ACEA-1AD3ED94D9C1}"/>
              </a:ext>
            </a:extLst>
          </p:cNvPr>
          <p:cNvSpPr>
            <a:spLocks noGrp="1"/>
          </p:cNvSpPr>
          <p:nvPr>
            <p:ph type="sldNum" sz="quarter" idx="12"/>
          </p:nvPr>
        </p:nvSpPr>
        <p:spPr>
          <a:xfrm>
            <a:off x="8610600" y="6356350"/>
            <a:ext cx="2743200" cy="365125"/>
          </a:xfrm>
          <a:prstGeom prst="rect">
            <a:avLst/>
          </a:prstGeom>
        </p:spPr>
        <p:txBody>
          <a:bodyPr/>
          <a:lstStyle/>
          <a:p>
            <a:fld id="{2C52CF7A-2DDF-764F-BB29-82B9222D204E}" type="slidenum">
              <a:t>‹#›</a:t>
            </a:fld>
            <a:endParaRPr lang="en-US"/>
          </a:p>
        </p:txBody>
      </p:sp>
      <p:sp>
        <p:nvSpPr>
          <p:cNvPr id="9" name="Text Placeholder 8">
            <a:extLst>
              <a:ext uri="{FF2B5EF4-FFF2-40B4-BE49-F238E27FC236}">
                <a16:creationId xmlns:a16="http://schemas.microsoft.com/office/drawing/2014/main" id="{65737B80-8BE0-2B46-9679-67835B8D3BF7}"/>
              </a:ext>
            </a:extLst>
          </p:cNvPr>
          <p:cNvSpPr>
            <a:spLocks noGrp="1"/>
          </p:cNvSpPr>
          <p:nvPr>
            <p:ph type="body" sz="quarter" idx="13" hasCustomPrompt="1"/>
          </p:nvPr>
        </p:nvSpPr>
        <p:spPr>
          <a:xfrm>
            <a:off x="1150375" y="5223413"/>
            <a:ext cx="2944368" cy="380974"/>
          </a:xfrm>
          <a:prstGeom prst="rect">
            <a:avLst/>
          </a:prstGeom>
        </p:spPr>
        <p:txBody>
          <a:bodyPr>
            <a:normAutofit/>
          </a:bodyPr>
          <a:lstStyle>
            <a:lvl1pPr marL="0" indent="0" algn="ctr">
              <a:buFontTx/>
              <a:buNone/>
              <a:defRPr sz="1800"/>
            </a:lvl1pPr>
          </a:lstStyle>
          <a:p>
            <a:pPr algn="ctr"/>
            <a:r>
              <a:rPr lang="en-US" dirty="0">
                <a:solidFill>
                  <a:srgbClr val="001738"/>
                </a:solidFill>
              </a:rPr>
              <a:t>Project 1</a:t>
            </a:r>
            <a:endParaRPr lang="en-US"/>
          </a:p>
        </p:txBody>
      </p:sp>
      <p:sp>
        <p:nvSpPr>
          <p:cNvPr id="11" name="Text Placeholder 8">
            <a:extLst>
              <a:ext uri="{FF2B5EF4-FFF2-40B4-BE49-F238E27FC236}">
                <a16:creationId xmlns:a16="http://schemas.microsoft.com/office/drawing/2014/main" id="{A9338D1F-3619-914A-A011-AC0CDDF7C7AF}"/>
              </a:ext>
            </a:extLst>
          </p:cNvPr>
          <p:cNvSpPr>
            <a:spLocks noGrp="1"/>
          </p:cNvSpPr>
          <p:nvPr>
            <p:ph type="body" sz="quarter" idx="14" hasCustomPrompt="1"/>
          </p:nvPr>
        </p:nvSpPr>
        <p:spPr>
          <a:xfrm>
            <a:off x="4640826" y="5223413"/>
            <a:ext cx="2944368" cy="380974"/>
          </a:xfrm>
          <a:prstGeom prst="rect">
            <a:avLst/>
          </a:prstGeom>
        </p:spPr>
        <p:txBody>
          <a:bodyPr>
            <a:normAutofit/>
          </a:bodyPr>
          <a:lstStyle>
            <a:lvl1pPr marL="0" indent="0" algn="ctr">
              <a:buFontTx/>
              <a:buNone/>
              <a:defRPr sz="1800"/>
            </a:lvl1pPr>
          </a:lstStyle>
          <a:p>
            <a:pPr algn="ctr"/>
            <a:r>
              <a:rPr lang="en-US" dirty="0">
                <a:solidFill>
                  <a:srgbClr val="001738"/>
                </a:solidFill>
              </a:rPr>
              <a:t>Project 2</a:t>
            </a:r>
            <a:endParaRPr lang="en-US"/>
          </a:p>
        </p:txBody>
      </p:sp>
      <p:sp>
        <p:nvSpPr>
          <p:cNvPr id="12" name="Text Placeholder 8">
            <a:extLst>
              <a:ext uri="{FF2B5EF4-FFF2-40B4-BE49-F238E27FC236}">
                <a16:creationId xmlns:a16="http://schemas.microsoft.com/office/drawing/2014/main" id="{584906E2-E1A6-4049-AA33-387017FD0779}"/>
              </a:ext>
            </a:extLst>
          </p:cNvPr>
          <p:cNvSpPr>
            <a:spLocks noGrp="1"/>
          </p:cNvSpPr>
          <p:nvPr>
            <p:ph type="body" sz="quarter" idx="15" hasCustomPrompt="1"/>
          </p:nvPr>
        </p:nvSpPr>
        <p:spPr>
          <a:xfrm>
            <a:off x="8121445" y="5223413"/>
            <a:ext cx="2944368" cy="380974"/>
          </a:xfrm>
          <a:prstGeom prst="rect">
            <a:avLst/>
          </a:prstGeom>
        </p:spPr>
        <p:txBody>
          <a:bodyPr>
            <a:normAutofit/>
          </a:bodyPr>
          <a:lstStyle>
            <a:lvl1pPr marL="0" indent="0" algn="ctr">
              <a:buFontTx/>
              <a:buNone/>
              <a:defRPr sz="1800"/>
            </a:lvl1pPr>
          </a:lstStyle>
          <a:p>
            <a:pPr algn="ctr"/>
            <a:r>
              <a:rPr lang="en-US" dirty="0">
                <a:solidFill>
                  <a:srgbClr val="001738"/>
                </a:solidFill>
              </a:rPr>
              <a:t>Project 3</a:t>
            </a:r>
            <a:endParaRPr lang="en-US"/>
          </a:p>
        </p:txBody>
      </p:sp>
      <p:sp>
        <p:nvSpPr>
          <p:cNvPr id="21" name="Title 20">
            <a:extLst>
              <a:ext uri="{FF2B5EF4-FFF2-40B4-BE49-F238E27FC236}">
                <a16:creationId xmlns:a16="http://schemas.microsoft.com/office/drawing/2014/main" id="{ADFF2DEA-F72E-4A48-8FA5-FACF987D9E36}"/>
              </a:ext>
            </a:extLst>
          </p:cNvPr>
          <p:cNvSpPr>
            <a:spLocks noGrp="1"/>
          </p:cNvSpPr>
          <p:nvPr>
            <p:ph type="title" hasCustomPrompt="1"/>
          </p:nvPr>
        </p:nvSpPr>
        <p:spPr/>
        <p:txBody>
          <a:bodyPr>
            <a:noAutofit/>
          </a:bodyPr>
          <a:lstStyle>
            <a:lvl1pPr marL="0" algn="ctr" defTabSz="914400" rtl="0" eaLnBrk="1" latinLnBrk="0" hangingPunct="1">
              <a:lnSpc>
                <a:spcPct val="90000"/>
              </a:lnSpc>
              <a:spcBef>
                <a:spcPct val="0"/>
              </a:spcBef>
              <a:buNone/>
              <a:defRPr lang="en-US" sz="4400" kern="1200">
                <a:solidFill>
                  <a:srgbClr val="001738"/>
                </a:solidFill>
                <a:latin typeface="+mn-lt"/>
                <a:ea typeface="+mj-ea"/>
                <a:cs typeface="Calibri Light" panose="020F0302020204030204" pitchFamily="34" charset="0"/>
              </a:defRPr>
            </a:lvl1pPr>
          </a:lstStyle>
          <a:p>
            <a:r>
              <a:rPr lang="en-US" dirty="0"/>
              <a:t>Some of our projects…</a:t>
            </a:r>
          </a:p>
        </p:txBody>
      </p:sp>
      <p:cxnSp>
        <p:nvCxnSpPr>
          <p:cNvPr id="19" name="Straight Connector 18">
            <a:extLst>
              <a:ext uri="{FF2B5EF4-FFF2-40B4-BE49-F238E27FC236}">
                <a16:creationId xmlns:a16="http://schemas.microsoft.com/office/drawing/2014/main" id="{C7B35514-6BB9-6448-878C-E452735CD388}"/>
              </a:ext>
            </a:extLst>
          </p:cNvPr>
          <p:cNvCxnSpPr>
            <a:cxnSpLocks/>
          </p:cNvCxnSpPr>
          <p:nvPr userDrawn="1"/>
        </p:nvCxnSpPr>
        <p:spPr>
          <a:xfrm>
            <a:off x="5453899" y="1465982"/>
            <a:ext cx="1284203" cy="0"/>
          </a:xfrm>
          <a:prstGeom prst="line">
            <a:avLst/>
          </a:prstGeom>
          <a:ln w="25400">
            <a:solidFill>
              <a:srgbClr val="0017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23166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3 Spheres">
    <p:bg>
      <p:bgPr>
        <a:solidFill>
          <a:srgbClr val="00CCF6"/>
        </a:solid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2179526-B413-1645-B562-6683EBF79455}"/>
              </a:ext>
            </a:extLst>
          </p:cNvPr>
          <p:cNvSpPr/>
          <p:nvPr userDrawn="1"/>
        </p:nvSpPr>
        <p:spPr>
          <a:xfrm>
            <a:off x="-1059656" y="-9720072"/>
            <a:ext cx="14311312" cy="143113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F7AC6D1-C0C9-3749-ACEA-1AD3ED94D9C1}"/>
              </a:ext>
            </a:extLst>
          </p:cNvPr>
          <p:cNvSpPr>
            <a:spLocks noGrp="1"/>
          </p:cNvSpPr>
          <p:nvPr>
            <p:ph type="sldNum" sz="quarter" idx="12"/>
          </p:nvPr>
        </p:nvSpPr>
        <p:spPr>
          <a:xfrm>
            <a:off x="8610600" y="6356350"/>
            <a:ext cx="2743200" cy="365125"/>
          </a:xfrm>
          <a:prstGeom prst="rect">
            <a:avLst/>
          </a:prstGeom>
        </p:spPr>
        <p:txBody>
          <a:bodyPr/>
          <a:lstStyle/>
          <a:p>
            <a:fld id="{2C52CF7A-2DDF-764F-BB29-82B9222D204E}" type="slidenum">
              <a:t>‹#›</a:t>
            </a:fld>
            <a:endParaRPr lang="en-US"/>
          </a:p>
        </p:txBody>
      </p:sp>
      <p:sp>
        <p:nvSpPr>
          <p:cNvPr id="9" name="Text Placeholder 8">
            <a:extLst>
              <a:ext uri="{FF2B5EF4-FFF2-40B4-BE49-F238E27FC236}">
                <a16:creationId xmlns:a16="http://schemas.microsoft.com/office/drawing/2014/main" id="{65737B80-8BE0-2B46-9679-67835B8D3BF7}"/>
              </a:ext>
            </a:extLst>
          </p:cNvPr>
          <p:cNvSpPr>
            <a:spLocks noGrp="1"/>
          </p:cNvSpPr>
          <p:nvPr>
            <p:ph type="body" sz="quarter" idx="13" hasCustomPrompt="1"/>
          </p:nvPr>
        </p:nvSpPr>
        <p:spPr>
          <a:xfrm>
            <a:off x="1150375" y="5223413"/>
            <a:ext cx="2944368" cy="380974"/>
          </a:xfrm>
          <a:prstGeom prst="rect">
            <a:avLst/>
          </a:prstGeom>
        </p:spPr>
        <p:txBody>
          <a:bodyPr>
            <a:normAutofit/>
          </a:bodyPr>
          <a:lstStyle>
            <a:lvl1pPr marL="0" indent="0" algn="ctr">
              <a:buFontTx/>
              <a:buNone/>
              <a:defRPr sz="1800"/>
            </a:lvl1pPr>
          </a:lstStyle>
          <a:p>
            <a:pPr algn="ctr"/>
            <a:r>
              <a:rPr lang="en-US" dirty="0">
                <a:solidFill>
                  <a:srgbClr val="001738"/>
                </a:solidFill>
              </a:rPr>
              <a:t>Project 1</a:t>
            </a:r>
            <a:endParaRPr lang="en-US"/>
          </a:p>
        </p:txBody>
      </p:sp>
      <p:sp>
        <p:nvSpPr>
          <p:cNvPr id="11" name="Text Placeholder 8">
            <a:extLst>
              <a:ext uri="{FF2B5EF4-FFF2-40B4-BE49-F238E27FC236}">
                <a16:creationId xmlns:a16="http://schemas.microsoft.com/office/drawing/2014/main" id="{A9338D1F-3619-914A-A011-AC0CDDF7C7AF}"/>
              </a:ext>
            </a:extLst>
          </p:cNvPr>
          <p:cNvSpPr>
            <a:spLocks noGrp="1"/>
          </p:cNvSpPr>
          <p:nvPr>
            <p:ph type="body" sz="quarter" idx="14" hasCustomPrompt="1"/>
          </p:nvPr>
        </p:nvSpPr>
        <p:spPr>
          <a:xfrm>
            <a:off x="4640826" y="5223413"/>
            <a:ext cx="2944368" cy="380974"/>
          </a:xfrm>
          <a:prstGeom prst="rect">
            <a:avLst/>
          </a:prstGeom>
        </p:spPr>
        <p:txBody>
          <a:bodyPr>
            <a:normAutofit/>
          </a:bodyPr>
          <a:lstStyle>
            <a:lvl1pPr marL="0" indent="0" algn="ctr">
              <a:buFontTx/>
              <a:buNone/>
              <a:defRPr sz="1800"/>
            </a:lvl1pPr>
          </a:lstStyle>
          <a:p>
            <a:pPr algn="ctr"/>
            <a:r>
              <a:rPr lang="en-US" dirty="0">
                <a:solidFill>
                  <a:srgbClr val="001738"/>
                </a:solidFill>
              </a:rPr>
              <a:t>Project 2</a:t>
            </a:r>
            <a:endParaRPr lang="en-US"/>
          </a:p>
        </p:txBody>
      </p:sp>
      <p:sp>
        <p:nvSpPr>
          <p:cNvPr id="12" name="Text Placeholder 8">
            <a:extLst>
              <a:ext uri="{FF2B5EF4-FFF2-40B4-BE49-F238E27FC236}">
                <a16:creationId xmlns:a16="http://schemas.microsoft.com/office/drawing/2014/main" id="{584906E2-E1A6-4049-AA33-387017FD0779}"/>
              </a:ext>
            </a:extLst>
          </p:cNvPr>
          <p:cNvSpPr>
            <a:spLocks noGrp="1"/>
          </p:cNvSpPr>
          <p:nvPr>
            <p:ph type="body" sz="quarter" idx="15" hasCustomPrompt="1"/>
          </p:nvPr>
        </p:nvSpPr>
        <p:spPr>
          <a:xfrm>
            <a:off x="8121445" y="5223413"/>
            <a:ext cx="2944368" cy="380974"/>
          </a:xfrm>
          <a:prstGeom prst="rect">
            <a:avLst/>
          </a:prstGeom>
        </p:spPr>
        <p:txBody>
          <a:bodyPr>
            <a:normAutofit/>
          </a:bodyPr>
          <a:lstStyle>
            <a:lvl1pPr marL="0" indent="0" algn="ctr">
              <a:buFontTx/>
              <a:buNone/>
              <a:defRPr sz="1800"/>
            </a:lvl1pPr>
          </a:lstStyle>
          <a:p>
            <a:pPr algn="ctr"/>
            <a:r>
              <a:rPr lang="en-US" dirty="0">
                <a:solidFill>
                  <a:srgbClr val="001738"/>
                </a:solidFill>
              </a:rPr>
              <a:t>Project 3</a:t>
            </a:r>
            <a:endParaRPr lang="en-US"/>
          </a:p>
        </p:txBody>
      </p:sp>
      <p:sp>
        <p:nvSpPr>
          <p:cNvPr id="14" name="Picture Placeholder 13">
            <a:extLst>
              <a:ext uri="{FF2B5EF4-FFF2-40B4-BE49-F238E27FC236}">
                <a16:creationId xmlns:a16="http://schemas.microsoft.com/office/drawing/2014/main" id="{5AFC9CF5-B9DE-0443-95B5-B4CD8616CC01}"/>
              </a:ext>
            </a:extLst>
          </p:cNvPr>
          <p:cNvSpPr>
            <a:spLocks noGrp="1"/>
          </p:cNvSpPr>
          <p:nvPr>
            <p:ph type="pic" sz="quarter" idx="16"/>
          </p:nvPr>
        </p:nvSpPr>
        <p:spPr>
          <a:xfrm>
            <a:off x="1014984" y="1856232"/>
            <a:ext cx="3200400" cy="3200400"/>
          </a:xfrm>
          <a:prstGeom prst="rect">
            <a:avLst/>
          </a:prstGeom>
        </p:spPr>
        <p:txBody>
          <a:bodyPr/>
          <a:lstStyle/>
          <a:p>
            <a:endParaRPr lang="en-US"/>
          </a:p>
        </p:txBody>
      </p:sp>
      <p:sp>
        <p:nvSpPr>
          <p:cNvPr id="15" name="Picture Placeholder 13">
            <a:extLst>
              <a:ext uri="{FF2B5EF4-FFF2-40B4-BE49-F238E27FC236}">
                <a16:creationId xmlns:a16="http://schemas.microsoft.com/office/drawing/2014/main" id="{1F30CBCC-81A7-4244-A63D-771BB129807C}"/>
              </a:ext>
            </a:extLst>
          </p:cNvPr>
          <p:cNvSpPr>
            <a:spLocks noGrp="1"/>
          </p:cNvSpPr>
          <p:nvPr>
            <p:ph type="pic" sz="quarter" idx="17"/>
          </p:nvPr>
        </p:nvSpPr>
        <p:spPr>
          <a:xfrm>
            <a:off x="4498848" y="1856232"/>
            <a:ext cx="3200400" cy="3200400"/>
          </a:xfrm>
          <a:prstGeom prst="rect">
            <a:avLst/>
          </a:prstGeom>
        </p:spPr>
        <p:txBody>
          <a:bodyPr/>
          <a:lstStyle/>
          <a:p>
            <a:endParaRPr lang="en-US"/>
          </a:p>
        </p:txBody>
      </p:sp>
      <p:sp>
        <p:nvSpPr>
          <p:cNvPr id="16" name="Picture Placeholder 13">
            <a:extLst>
              <a:ext uri="{FF2B5EF4-FFF2-40B4-BE49-F238E27FC236}">
                <a16:creationId xmlns:a16="http://schemas.microsoft.com/office/drawing/2014/main" id="{923AFF24-F0B8-444D-9593-653EAFBBE4EE}"/>
              </a:ext>
            </a:extLst>
          </p:cNvPr>
          <p:cNvSpPr>
            <a:spLocks noGrp="1"/>
          </p:cNvSpPr>
          <p:nvPr>
            <p:ph type="pic" sz="quarter" idx="18"/>
          </p:nvPr>
        </p:nvSpPr>
        <p:spPr>
          <a:xfrm>
            <a:off x="7982712" y="1856232"/>
            <a:ext cx="3200400" cy="3200400"/>
          </a:xfrm>
          <a:prstGeom prst="rect">
            <a:avLst/>
          </a:prstGeom>
        </p:spPr>
        <p:txBody>
          <a:bodyPr/>
          <a:lstStyle/>
          <a:p>
            <a:endParaRPr lang="en-US"/>
          </a:p>
        </p:txBody>
      </p:sp>
      <p:sp>
        <p:nvSpPr>
          <p:cNvPr id="21" name="Title 20">
            <a:extLst>
              <a:ext uri="{FF2B5EF4-FFF2-40B4-BE49-F238E27FC236}">
                <a16:creationId xmlns:a16="http://schemas.microsoft.com/office/drawing/2014/main" id="{ADFF2DEA-F72E-4A48-8FA5-FACF987D9E36}"/>
              </a:ext>
            </a:extLst>
          </p:cNvPr>
          <p:cNvSpPr>
            <a:spLocks noGrp="1"/>
          </p:cNvSpPr>
          <p:nvPr>
            <p:ph type="title" hasCustomPrompt="1"/>
          </p:nvPr>
        </p:nvSpPr>
        <p:spPr/>
        <p:txBody>
          <a:bodyPr>
            <a:noAutofit/>
          </a:bodyPr>
          <a:lstStyle>
            <a:lvl1pPr marL="0" algn="ctr" defTabSz="914400" rtl="0" eaLnBrk="1" latinLnBrk="0" hangingPunct="1">
              <a:lnSpc>
                <a:spcPct val="90000"/>
              </a:lnSpc>
              <a:spcBef>
                <a:spcPct val="0"/>
              </a:spcBef>
              <a:buNone/>
              <a:defRPr lang="en-US" sz="4400" kern="1200">
                <a:solidFill>
                  <a:srgbClr val="001738"/>
                </a:solidFill>
                <a:latin typeface="+mn-lt"/>
                <a:ea typeface="+mj-ea"/>
                <a:cs typeface="Calibri Light" panose="020F0302020204030204" pitchFamily="34" charset="0"/>
              </a:defRPr>
            </a:lvl1pPr>
          </a:lstStyle>
          <a:p>
            <a:r>
              <a:rPr lang="en-US" dirty="0"/>
              <a:t>Some of our projects…</a:t>
            </a:r>
          </a:p>
        </p:txBody>
      </p:sp>
      <p:cxnSp>
        <p:nvCxnSpPr>
          <p:cNvPr id="13" name="Straight Connector 12">
            <a:extLst>
              <a:ext uri="{FF2B5EF4-FFF2-40B4-BE49-F238E27FC236}">
                <a16:creationId xmlns:a16="http://schemas.microsoft.com/office/drawing/2014/main" id="{CA1FCAF0-4C51-324E-9D06-D45E10AEB5AD}"/>
              </a:ext>
            </a:extLst>
          </p:cNvPr>
          <p:cNvCxnSpPr>
            <a:cxnSpLocks/>
          </p:cNvCxnSpPr>
          <p:nvPr userDrawn="1"/>
        </p:nvCxnSpPr>
        <p:spPr>
          <a:xfrm>
            <a:off x="5453899" y="1465982"/>
            <a:ext cx="1284203" cy="0"/>
          </a:xfrm>
          <a:prstGeom prst="line">
            <a:avLst/>
          </a:prstGeom>
          <a:ln w="25400">
            <a:solidFill>
              <a:srgbClr val="0017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5700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Pull Quot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6214345-8427-704E-8F21-59F54D2951D6}"/>
              </a:ext>
            </a:extLst>
          </p:cNvPr>
          <p:cNvSpPr>
            <a:spLocks noGrp="1"/>
          </p:cNvSpPr>
          <p:nvPr>
            <p:ph type="sldNum" sz="quarter" idx="12"/>
          </p:nvPr>
        </p:nvSpPr>
        <p:spPr/>
        <p:txBody>
          <a:bodyPr/>
          <a:lstStyle/>
          <a:p>
            <a:fld id="{B4970EF3-1513-C34B-A302-DDAF1264C3AE}" type="slidenum">
              <a:t>‹#›</a:t>
            </a:fld>
            <a:endParaRPr lang="en-US"/>
          </a:p>
        </p:txBody>
      </p:sp>
      <p:sp>
        <p:nvSpPr>
          <p:cNvPr id="4" name="Picture Placeholder 3">
            <a:extLst>
              <a:ext uri="{FF2B5EF4-FFF2-40B4-BE49-F238E27FC236}">
                <a16:creationId xmlns:a16="http://schemas.microsoft.com/office/drawing/2014/main" id="{E78613CC-896F-B94E-8D87-FA7B8E7F0973}"/>
              </a:ext>
            </a:extLst>
          </p:cNvPr>
          <p:cNvSpPr>
            <a:spLocks noGrp="1"/>
          </p:cNvSpPr>
          <p:nvPr>
            <p:ph type="pic" sz="quarter" idx="13"/>
          </p:nvPr>
        </p:nvSpPr>
        <p:spPr>
          <a:xfrm>
            <a:off x="6281928" y="1042416"/>
            <a:ext cx="6181344" cy="6181344"/>
          </a:xfrm>
          <a:prstGeom prst="rect">
            <a:avLst/>
          </a:prstGeom>
        </p:spPr>
        <p:txBody>
          <a:bodyPr/>
          <a:lstStyle/>
          <a:p>
            <a:endParaRPr lang="en-US"/>
          </a:p>
        </p:txBody>
      </p:sp>
      <p:cxnSp>
        <p:nvCxnSpPr>
          <p:cNvPr id="5" name="Straight Connector 4">
            <a:extLst>
              <a:ext uri="{FF2B5EF4-FFF2-40B4-BE49-F238E27FC236}">
                <a16:creationId xmlns:a16="http://schemas.microsoft.com/office/drawing/2014/main" id="{EBFE5F29-5582-A647-B0B0-D8DB3592FD15}"/>
              </a:ext>
            </a:extLst>
          </p:cNvPr>
          <p:cNvCxnSpPr>
            <a:cxnSpLocks/>
          </p:cNvCxnSpPr>
          <p:nvPr userDrawn="1"/>
        </p:nvCxnSpPr>
        <p:spPr>
          <a:xfrm>
            <a:off x="1353559" y="5072992"/>
            <a:ext cx="1064702" cy="0"/>
          </a:xfrm>
          <a:prstGeom prst="line">
            <a:avLst/>
          </a:prstGeom>
          <a:ln w="25400">
            <a:solidFill>
              <a:srgbClr val="001738"/>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365143FB-3FB7-B540-B56F-3D91675AD495}"/>
              </a:ext>
            </a:extLst>
          </p:cNvPr>
          <p:cNvSpPr>
            <a:spLocks noGrp="1"/>
          </p:cNvSpPr>
          <p:nvPr>
            <p:ph type="subTitle" idx="1" hasCustomPrompt="1"/>
          </p:nvPr>
        </p:nvSpPr>
        <p:spPr>
          <a:xfrm>
            <a:off x="1234440" y="1931983"/>
            <a:ext cx="4773168" cy="3411541"/>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lang="en-US" sz="3200" kern="1200">
                <a:solidFill>
                  <a:srgbClr val="5F6369"/>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Sample pullquote style laoreet dolore. Lorem ipsum dolor sit amet, consectetuer adipiscing elit, sed diam euismod tincidunt ut laoreet”</a:t>
            </a:r>
          </a:p>
        </p:txBody>
      </p:sp>
      <p:sp>
        <p:nvSpPr>
          <p:cNvPr id="9" name="TextBox 8">
            <a:extLst>
              <a:ext uri="{FF2B5EF4-FFF2-40B4-BE49-F238E27FC236}">
                <a16:creationId xmlns:a16="http://schemas.microsoft.com/office/drawing/2014/main" id="{E6DFC5C9-E5B0-2C4E-8EC3-B4A015E68C32}"/>
              </a:ext>
            </a:extLst>
          </p:cNvPr>
          <p:cNvSpPr txBox="1"/>
          <p:nvPr userDrawn="1"/>
        </p:nvSpPr>
        <p:spPr>
          <a:xfrm>
            <a:off x="751966" y="1491450"/>
            <a:ext cx="470517" cy="1323439"/>
          </a:xfrm>
          <a:prstGeom prst="rect">
            <a:avLst/>
          </a:prstGeom>
          <a:noFill/>
        </p:spPr>
        <p:txBody>
          <a:bodyPr wrap="square" rtlCol="0">
            <a:spAutoFit/>
          </a:bodyPr>
          <a:lstStyle/>
          <a:p>
            <a:r>
              <a:rPr lang="en-US" sz="8000" dirty="0">
                <a:solidFill>
                  <a:srgbClr val="001738"/>
                </a:solidFill>
              </a:rPr>
              <a:t>“</a:t>
            </a:r>
          </a:p>
        </p:txBody>
      </p:sp>
    </p:spTree>
    <p:extLst>
      <p:ext uri="{BB962C8B-B14F-4D97-AF65-F5344CB8AC3E}">
        <p14:creationId xmlns:p14="http://schemas.microsoft.com/office/powerpoint/2010/main" val="11504729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Pull Quot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6214345-8427-704E-8F21-59F54D2951D6}"/>
              </a:ext>
            </a:extLst>
          </p:cNvPr>
          <p:cNvSpPr>
            <a:spLocks noGrp="1"/>
          </p:cNvSpPr>
          <p:nvPr>
            <p:ph type="sldNum" sz="quarter" idx="12"/>
          </p:nvPr>
        </p:nvSpPr>
        <p:spPr/>
        <p:txBody>
          <a:bodyPr/>
          <a:lstStyle/>
          <a:p>
            <a:fld id="{B4970EF3-1513-C34B-A302-DDAF1264C3AE}" type="slidenum">
              <a:t>‹#›</a:t>
            </a:fld>
            <a:endParaRPr lang="en-US"/>
          </a:p>
        </p:txBody>
      </p:sp>
      <p:cxnSp>
        <p:nvCxnSpPr>
          <p:cNvPr id="5" name="Straight Connector 4">
            <a:extLst>
              <a:ext uri="{FF2B5EF4-FFF2-40B4-BE49-F238E27FC236}">
                <a16:creationId xmlns:a16="http://schemas.microsoft.com/office/drawing/2014/main" id="{EBFE5F29-5582-A647-B0B0-D8DB3592FD15}"/>
              </a:ext>
            </a:extLst>
          </p:cNvPr>
          <p:cNvCxnSpPr>
            <a:cxnSpLocks/>
          </p:cNvCxnSpPr>
          <p:nvPr userDrawn="1"/>
        </p:nvCxnSpPr>
        <p:spPr>
          <a:xfrm>
            <a:off x="1353559" y="5072992"/>
            <a:ext cx="1064702" cy="0"/>
          </a:xfrm>
          <a:prstGeom prst="line">
            <a:avLst/>
          </a:prstGeom>
          <a:ln w="25400">
            <a:solidFill>
              <a:srgbClr val="001738"/>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365143FB-3FB7-B540-B56F-3D91675AD495}"/>
              </a:ext>
            </a:extLst>
          </p:cNvPr>
          <p:cNvSpPr>
            <a:spLocks noGrp="1"/>
          </p:cNvSpPr>
          <p:nvPr>
            <p:ph type="subTitle" idx="1" hasCustomPrompt="1"/>
          </p:nvPr>
        </p:nvSpPr>
        <p:spPr>
          <a:xfrm>
            <a:off x="1234440" y="1931983"/>
            <a:ext cx="4773168" cy="3411541"/>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lang="en-US" sz="3200" kern="1200">
                <a:solidFill>
                  <a:srgbClr val="5F6369"/>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Sample pullquote style laoreet dolore. Lorem ipsum dolor sit amet, consectetuer adipiscing elit, sed diam euismod tincidunt ut laoreet”</a:t>
            </a:r>
          </a:p>
        </p:txBody>
      </p:sp>
      <p:sp>
        <p:nvSpPr>
          <p:cNvPr id="9" name="TextBox 8">
            <a:extLst>
              <a:ext uri="{FF2B5EF4-FFF2-40B4-BE49-F238E27FC236}">
                <a16:creationId xmlns:a16="http://schemas.microsoft.com/office/drawing/2014/main" id="{E6DFC5C9-E5B0-2C4E-8EC3-B4A015E68C32}"/>
              </a:ext>
            </a:extLst>
          </p:cNvPr>
          <p:cNvSpPr txBox="1"/>
          <p:nvPr userDrawn="1"/>
        </p:nvSpPr>
        <p:spPr>
          <a:xfrm>
            <a:off x="751966" y="1491450"/>
            <a:ext cx="470517" cy="1323439"/>
          </a:xfrm>
          <a:prstGeom prst="rect">
            <a:avLst/>
          </a:prstGeom>
          <a:noFill/>
        </p:spPr>
        <p:txBody>
          <a:bodyPr wrap="square" rtlCol="0">
            <a:spAutoFit/>
          </a:bodyPr>
          <a:lstStyle/>
          <a:p>
            <a:r>
              <a:rPr lang="en-US" sz="8000" dirty="0">
                <a:solidFill>
                  <a:srgbClr val="001738"/>
                </a:solidFill>
              </a:rPr>
              <a:t>“</a:t>
            </a:r>
          </a:p>
        </p:txBody>
      </p:sp>
      <p:sp>
        <p:nvSpPr>
          <p:cNvPr id="7" name="Oval 6">
            <a:extLst>
              <a:ext uri="{FF2B5EF4-FFF2-40B4-BE49-F238E27FC236}">
                <a16:creationId xmlns:a16="http://schemas.microsoft.com/office/drawing/2014/main" id="{CAB4636C-7EA2-0F44-B3E0-C6AA42DEF46C}"/>
              </a:ext>
            </a:extLst>
          </p:cNvPr>
          <p:cNvSpPr/>
          <p:nvPr userDrawn="1"/>
        </p:nvSpPr>
        <p:spPr>
          <a:xfrm>
            <a:off x="6281928" y="1042415"/>
            <a:ext cx="6178411" cy="6178411"/>
          </a:xfrm>
          <a:prstGeom prst="ellipse">
            <a:avLst/>
          </a:prstGeom>
          <a:blipFill dpi="0" rotWithShape="1">
            <a:blip r:embed="rId2" cstate="screen">
              <a:extLst>
                <a:ext uri="{28A0092B-C50C-407E-A947-70E740481C1C}">
                  <a14:useLocalDpi xmlns:a14="http://schemas.microsoft.com/office/drawing/2010/main"/>
                </a:ext>
              </a:extLst>
            </a:blip>
            <a:srcRect/>
            <a:stretch>
              <a:fillRect l="71" t="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01574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Bubble Lef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A98DB8-C3CA-F749-A964-D0D88E8B7AE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772292" y="0"/>
            <a:ext cx="10363488" cy="6878778"/>
          </a:xfrm>
          <a:prstGeom prst="rect">
            <a:avLst/>
          </a:prstGeom>
        </p:spPr>
      </p:pic>
      <p:sp>
        <p:nvSpPr>
          <p:cNvPr id="3" name="Oval 2">
            <a:extLst>
              <a:ext uri="{FF2B5EF4-FFF2-40B4-BE49-F238E27FC236}">
                <a16:creationId xmlns:a16="http://schemas.microsoft.com/office/drawing/2014/main" id="{AA91FD18-5AA2-D947-A53D-B571DF79C4AF}"/>
              </a:ext>
            </a:extLst>
          </p:cNvPr>
          <p:cNvSpPr/>
          <p:nvPr userDrawn="1"/>
        </p:nvSpPr>
        <p:spPr>
          <a:xfrm>
            <a:off x="-1756753" y="-971550"/>
            <a:ext cx="8801099" cy="8801099"/>
          </a:xfrm>
          <a:prstGeom prst="ellipse">
            <a:avLst/>
          </a:prstGeom>
          <a:solidFill>
            <a:srgbClr val="00CC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1E1A2238-722F-D942-B1C5-104732B63E03}"/>
              </a:ext>
            </a:extLst>
          </p:cNvPr>
          <p:cNvCxnSpPr>
            <a:cxnSpLocks/>
          </p:cNvCxnSpPr>
          <p:nvPr userDrawn="1"/>
        </p:nvCxnSpPr>
        <p:spPr>
          <a:xfrm>
            <a:off x="1259981" y="4200380"/>
            <a:ext cx="106470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Placeholder 1">
            <a:extLst>
              <a:ext uri="{FF2B5EF4-FFF2-40B4-BE49-F238E27FC236}">
                <a16:creationId xmlns:a16="http://schemas.microsoft.com/office/drawing/2014/main" id="{2ACE9C27-1D94-D24B-B3F8-074A4A495216}"/>
              </a:ext>
            </a:extLst>
          </p:cNvPr>
          <p:cNvSpPr>
            <a:spLocks noGrp="1"/>
          </p:cNvSpPr>
          <p:nvPr>
            <p:ph type="title" hasCustomPrompt="1"/>
          </p:nvPr>
        </p:nvSpPr>
        <p:spPr>
          <a:xfrm>
            <a:off x="1152144" y="0"/>
            <a:ext cx="9756648" cy="6857999"/>
          </a:xfrm>
          <a:prstGeom prst="rect">
            <a:avLst/>
          </a:prstGeom>
        </p:spPr>
        <p:txBody>
          <a:bodyPr vert="horz" lIns="91440" tIns="45720" rIns="91440" bIns="45720" rtlCol="0" anchor="ctr" anchorCtr="0">
            <a:normAutofit/>
          </a:bodyPr>
          <a:lstStyle>
            <a:lvl1pPr>
              <a:defRPr sz="4400">
                <a:solidFill>
                  <a:schemeClr val="bg1"/>
                </a:solidFill>
                <a:latin typeface="+mj-lt"/>
              </a:defRPr>
            </a:lvl1pPr>
          </a:lstStyle>
          <a:p>
            <a:r>
              <a:rPr lang="en-US"/>
              <a:t>Sample Section Title </a:t>
            </a:r>
            <a:br>
              <a:rPr lang="en-US"/>
            </a:br>
            <a:r>
              <a:rPr lang="en-US"/>
              <a:t>goes here </a:t>
            </a:r>
          </a:p>
        </p:txBody>
      </p:sp>
    </p:spTree>
    <p:extLst>
      <p:ext uri="{BB962C8B-B14F-4D97-AF65-F5344CB8AC3E}">
        <p14:creationId xmlns:p14="http://schemas.microsoft.com/office/powerpoint/2010/main" val="1382253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Bubble Lef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99103A-0678-AD42-BC3F-C354D6024D7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889890" y="-18731"/>
            <a:ext cx="11822418" cy="6905335"/>
          </a:xfrm>
          <a:prstGeom prst="rect">
            <a:avLst/>
          </a:prstGeom>
        </p:spPr>
      </p:pic>
      <p:sp>
        <p:nvSpPr>
          <p:cNvPr id="5" name="Rectangle 4">
            <a:extLst>
              <a:ext uri="{FF2B5EF4-FFF2-40B4-BE49-F238E27FC236}">
                <a16:creationId xmlns:a16="http://schemas.microsoft.com/office/drawing/2014/main" id="{7B1545EB-B8D5-4B4A-88AA-B02C32189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userDrawn="1">
            <p:extLst>
              <p:ext uri="{386F3935-93C4-4BCD-93E2-E3B085C9AB24}">
                <p16:designElem xmlns:p16="http://schemas.microsoft.com/office/powerpoint/2015/main" val="1"/>
              </p:ext>
            </p:extLst>
          </p:nvPr>
        </p:nvSpPr>
        <p:spPr>
          <a:xfrm>
            <a:off x="0" y="0"/>
            <a:ext cx="12192000" cy="6858000"/>
          </a:xfrm>
          <a:prstGeom prst="rect">
            <a:avLst/>
          </a:prstGeom>
          <a:gradFill>
            <a:gsLst>
              <a:gs pos="0">
                <a:schemeClr val="tx1">
                  <a:lumMod val="95000"/>
                  <a:lumOff val="5000"/>
                </a:schemeClr>
              </a:gs>
              <a:gs pos="45000">
                <a:schemeClr val="tx1">
                  <a:lumMod val="95000"/>
                  <a:lumOff val="5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B1E88FC4-28E1-5843-935F-BB44C597803C}"/>
              </a:ext>
            </a:extLst>
          </p:cNvPr>
          <p:cNvSpPr/>
          <p:nvPr userDrawn="1"/>
        </p:nvSpPr>
        <p:spPr>
          <a:xfrm>
            <a:off x="-1736875" y="-923544"/>
            <a:ext cx="8801099" cy="8801099"/>
          </a:xfrm>
          <a:prstGeom prst="ellipse">
            <a:avLst/>
          </a:prstGeom>
          <a:solidFill>
            <a:srgbClr val="00CC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A7EE5967-B386-C944-A49F-D41246D66B2D}"/>
              </a:ext>
            </a:extLst>
          </p:cNvPr>
          <p:cNvCxnSpPr>
            <a:cxnSpLocks/>
          </p:cNvCxnSpPr>
          <p:nvPr userDrawn="1"/>
        </p:nvCxnSpPr>
        <p:spPr>
          <a:xfrm>
            <a:off x="1331257" y="2587439"/>
            <a:ext cx="1064702" cy="0"/>
          </a:xfrm>
          <a:prstGeom prst="line">
            <a:avLst/>
          </a:prstGeom>
          <a:ln w="25400">
            <a:solidFill>
              <a:srgbClr val="001738"/>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6948F8D7-AB0C-2346-A6C1-69EA7C388B39}"/>
              </a:ext>
            </a:extLst>
          </p:cNvPr>
          <p:cNvSpPr>
            <a:spLocks noGrp="1"/>
          </p:cNvSpPr>
          <p:nvPr>
            <p:ph type="body" sz="quarter" idx="10" hasCustomPrompt="1"/>
          </p:nvPr>
        </p:nvSpPr>
        <p:spPr>
          <a:xfrm>
            <a:off x="1250227" y="2788716"/>
            <a:ext cx="5127424" cy="1968500"/>
          </a:xfrm>
          <a:prstGeom prst="rect">
            <a:avLst/>
          </a:prstGeom>
        </p:spPr>
        <p:txBody>
          <a:bodyPr>
            <a:noAutofit/>
          </a:bodyPr>
          <a:lstStyle>
            <a:lvl1pPr marL="0" indent="0" algn="l" defTabSz="914400" rtl="0" eaLnBrk="1" latinLnBrk="0" hangingPunct="1">
              <a:lnSpc>
                <a:spcPct val="100000"/>
              </a:lnSpc>
              <a:spcBef>
                <a:spcPts val="1000"/>
              </a:spcBef>
              <a:buFont typeface="Arial" panose="020B0604020202020204" pitchFamily="34" charset="0"/>
              <a:buNone/>
              <a:defRPr lang="en-CA" sz="2000" kern="1200">
                <a:solidFill>
                  <a:srgbClr val="FFFFFF"/>
                </a:solidFill>
                <a:effectLst/>
                <a:latin typeface="Calibri Light" panose="020F0302020204030204" pitchFamily="34" charset="0"/>
                <a:ea typeface="+mn-ea"/>
                <a:cs typeface="+mn-cs"/>
              </a:defRPr>
            </a:lvl1pPr>
          </a:lstStyle>
          <a:p>
            <a:pPr rtl="0" eaLnBrk="1" latinLnBrk="0" hangingPunct="1"/>
            <a:r>
              <a:rPr lang="en-US" sz="2000" kern="1200" dirty="0">
                <a:solidFill>
                  <a:srgbClr val="FFFFFF"/>
                </a:solidFill>
                <a:effectLst/>
                <a:latin typeface="Calibri Light" panose="020F0302020204030204" pitchFamily="34" charset="0"/>
                <a:ea typeface="+mn-ea"/>
                <a:cs typeface="+mn-cs"/>
              </a:rPr>
              <a:t>Facilitate cooperation and community participation for the conservation, protection and enhancement of the North American environment.</a:t>
            </a:r>
            <a:endParaRPr lang="en-CA" dirty="0">
              <a:effectLst/>
            </a:endParaRPr>
          </a:p>
          <a:p>
            <a:pPr rtl="0" eaLnBrk="1" latinLnBrk="0" hangingPunct="1"/>
            <a:r>
              <a:rPr lang="en-US" sz="2000" kern="1200" dirty="0">
                <a:solidFill>
                  <a:srgbClr val="FFFFFF"/>
                </a:solidFill>
                <a:effectLst/>
                <a:latin typeface="Calibri Light" panose="020F0302020204030204" pitchFamily="34" charset="0"/>
                <a:ea typeface="+mn-ea"/>
                <a:cs typeface="+mn-cs"/>
              </a:rPr>
              <a:t>Support sustainable development in benefit of present and future generations.</a:t>
            </a:r>
            <a:endParaRPr lang="en-CA" dirty="0">
              <a:effectLst/>
            </a:endParaRPr>
          </a:p>
        </p:txBody>
      </p:sp>
      <p:sp>
        <p:nvSpPr>
          <p:cNvPr id="2" name="Title 1">
            <a:extLst>
              <a:ext uri="{FF2B5EF4-FFF2-40B4-BE49-F238E27FC236}">
                <a16:creationId xmlns:a16="http://schemas.microsoft.com/office/drawing/2014/main" id="{E772859B-62A1-314A-86F8-D0E9FB065ADD}"/>
              </a:ext>
            </a:extLst>
          </p:cNvPr>
          <p:cNvSpPr>
            <a:spLocks noGrp="1"/>
          </p:cNvSpPr>
          <p:nvPr>
            <p:ph type="title" hasCustomPrompt="1"/>
          </p:nvPr>
        </p:nvSpPr>
        <p:spPr>
          <a:xfrm>
            <a:off x="1234185" y="1499500"/>
            <a:ext cx="10515600" cy="1325563"/>
          </a:xfrm>
        </p:spPr>
        <p:txBody>
          <a:bodyPr>
            <a:normAutofit/>
          </a:bodyPr>
          <a:lstStyle>
            <a:lvl1pPr marL="0" algn="l" defTabSz="914400" rtl="0" eaLnBrk="1" latinLnBrk="0" hangingPunct="1">
              <a:lnSpc>
                <a:spcPct val="90000"/>
              </a:lnSpc>
              <a:spcBef>
                <a:spcPct val="0"/>
              </a:spcBef>
              <a:buNone/>
              <a:defRPr lang="en-US" sz="4400" kern="1200">
                <a:solidFill>
                  <a:srgbClr val="001738"/>
                </a:solidFill>
                <a:latin typeface="Calibri" panose="020F0502020204030204" pitchFamily="34" charset="0"/>
                <a:ea typeface="+mj-ea"/>
                <a:cs typeface="Calibri" panose="020F0502020204030204" pitchFamily="34" charset="0"/>
              </a:defRPr>
            </a:lvl1pPr>
          </a:lstStyle>
          <a:p>
            <a:r>
              <a:rPr lang="en-US"/>
              <a:t>Our Mission</a:t>
            </a:r>
          </a:p>
        </p:txBody>
      </p:sp>
    </p:spTree>
    <p:extLst>
      <p:ext uri="{BB962C8B-B14F-4D97-AF65-F5344CB8AC3E}">
        <p14:creationId xmlns:p14="http://schemas.microsoft.com/office/powerpoint/2010/main" val="26665716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tle Bubble Lef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A12530F-D9DD-044C-9465-5E964B01EF79}"/>
              </a:ext>
            </a:extLst>
          </p:cNvPr>
          <p:cNvSpPr>
            <a:spLocks noGrp="1"/>
          </p:cNvSpPr>
          <p:nvPr>
            <p:ph type="pic" sz="quarter" idx="10"/>
          </p:nvPr>
        </p:nvSpPr>
        <p:spPr>
          <a:xfrm>
            <a:off x="4773168" y="0"/>
            <a:ext cx="10360152" cy="6876288"/>
          </a:xfrm>
        </p:spPr>
        <p:txBody>
          <a:bodyPr/>
          <a:lstStyle/>
          <a:p>
            <a:endParaRPr lang="en-US"/>
          </a:p>
        </p:txBody>
      </p:sp>
      <p:sp>
        <p:nvSpPr>
          <p:cNvPr id="3" name="Oval 2">
            <a:extLst>
              <a:ext uri="{FF2B5EF4-FFF2-40B4-BE49-F238E27FC236}">
                <a16:creationId xmlns:a16="http://schemas.microsoft.com/office/drawing/2014/main" id="{AA91FD18-5AA2-D947-A53D-B571DF79C4AF}"/>
              </a:ext>
            </a:extLst>
          </p:cNvPr>
          <p:cNvSpPr/>
          <p:nvPr userDrawn="1"/>
        </p:nvSpPr>
        <p:spPr>
          <a:xfrm>
            <a:off x="-1756753" y="-971550"/>
            <a:ext cx="8801099" cy="8801099"/>
          </a:xfrm>
          <a:prstGeom prst="ellipse">
            <a:avLst/>
          </a:prstGeom>
          <a:solidFill>
            <a:srgbClr val="00CC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1E1A2238-722F-D942-B1C5-104732B63E03}"/>
              </a:ext>
            </a:extLst>
          </p:cNvPr>
          <p:cNvCxnSpPr>
            <a:cxnSpLocks/>
          </p:cNvCxnSpPr>
          <p:nvPr userDrawn="1"/>
        </p:nvCxnSpPr>
        <p:spPr>
          <a:xfrm>
            <a:off x="1259981" y="4200380"/>
            <a:ext cx="106470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Placeholder 1">
            <a:extLst>
              <a:ext uri="{FF2B5EF4-FFF2-40B4-BE49-F238E27FC236}">
                <a16:creationId xmlns:a16="http://schemas.microsoft.com/office/drawing/2014/main" id="{2ACE9C27-1D94-D24B-B3F8-074A4A495216}"/>
              </a:ext>
            </a:extLst>
          </p:cNvPr>
          <p:cNvSpPr>
            <a:spLocks noGrp="1"/>
          </p:cNvSpPr>
          <p:nvPr>
            <p:ph type="title" hasCustomPrompt="1"/>
          </p:nvPr>
        </p:nvSpPr>
        <p:spPr>
          <a:xfrm>
            <a:off x="1152144" y="0"/>
            <a:ext cx="9756648" cy="6857999"/>
          </a:xfrm>
          <a:prstGeom prst="rect">
            <a:avLst/>
          </a:prstGeom>
        </p:spPr>
        <p:txBody>
          <a:bodyPr vert="horz" lIns="91440" tIns="45720" rIns="91440" bIns="45720" rtlCol="0" anchor="ctr" anchorCtr="0">
            <a:normAutofit/>
          </a:bodyPr>
          <a:lstStyle>
            <a:lvl1pPr>
              <a:defRPr sz="4400">
                <a:solidFill>
                  <a:schemeClr val="bg1"/>
                </a:solidFill>
                <a:latin typeface="+mj-lt"/>
              </a:defRPr>
            </a:lvl1pPr>
          </a:lstStyle>
          <a:p>
            <a:r>
              <a:rPr lang="en-US"/>
              <a:t>Sample Section Title </a:t>
            </a:r>
            <a:br>
              <a:rPr lang="en-US"/>
            </a:br>
            <a:r>
              <a:rPr lang="en-US"/>
              <a:t>goes here </a:t>
            </a:r>
          </a:p>
        </p:txBody>
      </p:sp>
    </p:spTree>
    <p:extLst>
      <p:ext uri="{BB962C8B-B14F-4D97-AF65-F5344CB8AC3E}">
        <p14:creationId xmlns:p14="http://schemas.microsoft.com/office/powerpoint/2010/main" val="8076358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Multi Element (noChar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689D276D-77A2-5446-9542-A171E180F0B8}"/>
              </a:ext>
            </a:extLst>
          </p:cNvPr>
          <p:cNvCxnSpPr>
            <a:cxnSpLocks/>
          </p:cNvCxnSpPr>
          <p:nvPr userDrawn="1"/>
        </p:nvCxnSpPr>
        <p:spPr>
          <a:xfrm>
            <a:off x="1342832" y="2077931"/>
            <a:ext cx="1064702" cy="0"/>
          </a:xfrm>
          <a:prstGeom prst="line">
            <a:avLst/>
          </a:prstGeom>
          <a:ln w="25400">
            <a:solidFill>
              <a:srgbClr val="001738"/>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E74B33C-3A50-C743-98D1-EFF380C6D556}"/>
              </a:ext>
            </a:extLst>
          </p:cNvPr>
          <p:cNvCxnSpPr/>
          <p:nvPr userDrawn="1"/>
        </p:nvCxnSpPr>
        <p:spPr>
          <a:xfrm>
            <a:off x="5977138" y="2372810"/>
            <a:ext cx="0" cy="4062915"/>
          </a:xfrm>
          <a:prstGeom prst="line">
            <a:avLst/>
          </a:prstGeom>
          <a:ln w="25400">
            <a:solidFill>
              <a:srgbClr val="00CCF6"/>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2003ED7-5F95-7F47-8A5A-8A62B2A496A3}"/>
              </a:ext>
            </a:extLst>
          </p:cNvPr>
          <p:cNvSpPr>
            <a:spLocks noGrp="1"/>
          </p:cNvSpPr>
          <p:nvPr>
            <p:ph type="ctrTitle" hasCustomPrompt="1"/>
          </p:nvPr>
        </p:nvSpPr>
        <p:spPr>
          <a:xfrm>
            <a:off x="1216152" y="688379"/>
            <a:ext cx="10104120" cy="1325880"/>
          </a:xfrm>
          <a:prstGeom prst="rect">
            <a:avLst/>
          </a:prstGeom>
        </p:spPr>
        <p:txBody>
          <a:bodyPr anchor="t" anchorCtr="0">
            <a:normAutofit/>
          </a:bodyPr>
          <a:lstStyle>
            <a:lvl1pPr marL="0" algn="l" defTabSz="914400" rtl="0" eaLnBrk="1" latinLnBrk="0" hangingPunct="1">
              <a:lnSpc>
                <a:spcPct val="90000"/>
              </a:lnSpc>
              <a:spcBef>
                <a:spcPct val="0"/>
              </a:spcBef>
              <a:buNone/>
              <a:defRPr lang="en-US" sz="4400" kern="1200">
                <a:solidFill>
                  <a:srgbClr val="001738"/>
                </a:solidFill>
                <a:latin typeface="+mn-lt"/>
                <a:ea typeface="+mj-ea"/>
                <a:cs typeface="Calibri Light" panose="020F0302020204030204" pitchFamily="34" charset="0"/>
              </a:defRPr>
            </a:lvl1pPr>
          </a:lstStyle>
          <a:p>
            <a:r>
              <a:rPr lang="en-US"/>
              <a:t>Headline</a:t>
            </a:r>
            <a:br>
              <a:rPr lang="en-US"/>
            </a:br>
            <a:r>
              <a:rPr lang="en-US"/>
              <a:t>Goes here</a:t>
            </a:r>
          </a:p>
        </p:txBody>
      </p:sp>
      <p:sp>
        <p:nvSpPr>
          <p:cNvPr id="3" name="Subtitle 2">
            <a:extLst>
              <a:ext uri="{FF2B5EF4-FFF2-40B4-BE49-F238E27FC236}">
                <a16:creationId xmlns:a16="http://schemas.microsoft.com/office/drawing/2014/main" id="{91A79FDC-4BDF-C241-B879-EE7EFD13FB1F}"/>
              </a:ext>
            </a:extLst>
          </p:cNvPr>
          <p:cNvSpPr>
            <a:spLocks noGrp="1"/>
          </p:cNvSpPr>
          <p:nvPr>
            <p:ph type="subTitle" idx="1" hasCustomPrompt="1"/>
          </p:nvPr>
        </p:nvSpPr>
        <p:spPr>
          <a:xfrm>
            <a:off x="1234440" y="2002536"/>
            <a:ext cx="4553712" cy="740664"/>
          </a:xfrm>
          <a:prstGeom prst="rect">
            <a:avLst/>
          </a:prstGeom>
        </p:spPr>
        <p:txBody>
          <a:bodyPr anchor="b" anchorCtr="0"/>
          <a:lstStyle>
            <a:lvl1pPr marL="0" indent="0" algn="l" defTabSz="914400" rtl="0" eaLnBrk="1" latinLnBrk="0" hangingPunct="1">
              <a:lnSpc>
                <a:spcPct val="100000"/>
              </a:lnSpc>
              <a:spcBef>
                <a:spcPts val="1000"/>
              </a:spcBef>
              <a:buFont typeface="Arial" panose="020B0604020202020204" pitchFamily="34" charset="0"/>
              <a:buNone/>
              <a:defRPr lang="en-US" sz="3000" b="1" kern="1200">
                <a:solidFill>
                  <a:srgbClr val="5F6369"/>
                </a:solidFill>
                <a:latin typeface="+mj-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One</a:t>
            </a:r>
          </a:p>
        </p:txBody>
      </p:sp>
      <p:sp>
        <p:nvSpPr>
          <p:cNvPr id="6" name="Slide Number Placeholder 5">
            <a:extLst>
              <a:ext uri="{FF2B5EF4-FFF2-40B4-BE49-F238E27FC236}">
                <a16:creationId xmlns:a16="http://schemas.microsoft.com/office/drawing/2014/main" id="{2C627F45-D0AC-464B-A26D-BB227D5AF779}"/>
              </a:ext>
            </a:extLst>
          </p:cNvPr>
          <p:cNvSpPr>
            <a:spLocks noGrp="1"/>
          </p:cNvSpPr>
          <p:nvPr>
            <p:ph type="sldNum" sz="quarter" idx="12"/>
          </p:nvPr>
        </p:nvSpPr>
        <p:spPr/>
        <p:txBody>
          <a:bodyPr/>
          <a:lstStyle/>
          <a:p>
            <a:fld id="{5503CE4D-9016-D84A-81B7-5B8D37BB4ADC}" type="slidenum">
              <a:t>‹#›</a:t>
            </a:fld>
            <a:endParaRPr lang="en-US"/>
          </a:p>
        </p:txBody>
      </p:sp>
      <p:sp>
        <p:nvSpPr>
          <p:cNvPr id="11" name="Text Placeholder 10">
            <a:extLst>
              <a:ext uri="{FF2B5EF4-FFF2-40B4-BE49-F238E27FC236}">
                <a16:creationId xmlns:a16="http://schemas.microsoft.com/office/drawing/2014/main" id="{AD66975A-1585-704E-B357-BDC6FB737153}"/>
              </a:ext>
            </a:extLst>
          </p:cNvPr>
          <p:cNvSpPr>
            <a:spLocks noGrp="1"/>
          </p:cNvSpPr>
          <p:nvPr>
            <p:ph type="body" sz="quarter" idx="13" hasCustomPrompt="1"/>
          </p:nvPr>
        </p:nvSpPr>
        <p:spPr>
          <a:xfrm>
            <a:off x="1234440" y="2752344"/>
            <a:ext cx="4572000" cy="762000"/>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lang="en-US" sz="2000" kern="1200">
                <a:solidFill>
                  <a:srgbClr val="5F6369"/>
                </a:solidFill>
                <a:latin typeface="Calibri Light" panose="020F0302020204030204" pitchFamily="34" charset="0"/>
                <a:ea typeface="+mn-ea"/>
                <a:cs typeface="Calibri Light" panose="020F0302020204030204" pitchFamily="34" charset="0"/>
              </a:defRPr>
            </a:lvl1pPr>
          </a:lstStyle>
          <a:p>
            <a:pPr lvl="0"/>
            <a:r>
              <a:rPr lang="en-US"/>
              <a:t>Lorem ipsum dolor sit amet, consect etuer adipiscing elit, sed euismod.</a:t>
            </a:r>
          </a:p>
        </p:txBody>
      </p:sp>
      <p:sp>
        <p:nvSpPr>
          <p:cNvPr id="16" name="Text Placeholder 15">
            <a:extLst>
              <a:ext uri="{FF2B5EF4-FFF2-40B4-BE49-F238E27FC236}">
                <a16:creationId xmlns:a16="http://schemas.microsoft.com/office/drawing/2014/main" id="{E224B416-3599-CC45-9DE9-386939633B13}"/>
              </a:ext>
            </a:extLst>
          </p:cNvPr>
          <p:cNvSpPr>
            <a:spLocks noGrp="1"/>
          </p:cNvSpPr>
          <p:nvPr>
            <p:ph type="body" sz="quarter" idx="15" hasCustomPrompt="1"/>
          </p:nvPr>
        </p:nvSpPr>
        <p:spPr>
          <a:xfrm>
            <a:off x="6172200" y="2743200"/>
            <a:ext cx="5129784" cy="4035425"/>
          </a:xfrm>
          <a:prstGeom prst="rect">
            <a:avLst/>
          </a:prstGeom>
        </p:spPr>
        <p:txBody>
          <a:bodyPr/>
          <a:lstStyle>
            <a:lvl1pPr>
              <a:defRPr sz="2000" b="0" i="0">
                <a:solidFill>
                  <a:srgbClr val="5F6369"/>
                </a:solidFill>
                <a:latin typeface="Calibri Light" panose="020F0302020204030204" pitchFamily="34" charset="0"/>
                <a:cs typeface="Calibri Light" panose="020F0302020204030204" pitchFamily="34" charset="0"/>
              </a:defRPr>
            </a:lvl1pPr>
            <a:lvl2pPr>
              <a:defRPr sz="2000" b="0" i="0">
                <a:solidFill>
                  <a:srgbClr val="5F6369"/>
                </a:solidFill>
                <a:latin typeface="Calibri Light" panose="020F0302020204030204" pitchFamily="34" charset="0"/>
                <a:cs typeface="Calibri Light" panose="020F0302020204030204" pitchFamily="34" charset="0"/>
              </a:defRPr>
            </a:lvl2pPr>
            <a:lvl3pPr>
              <a:defRPr sz="2000">
                <a:solidFill>
                  <a:srgbClr val="5F6369"/>
                </a:solidFill>
              </a:defRPr>
            </a:lvl3pPr>
            <a:lvl4pPr>
              <a:defRPr sz="2000">
                <a:solidFill>
                  <a:srgbClr val="5F6369"/>
                </a:solidFill>
              </a:defRPr>
            </a:lvl4pPr>
            <a:lvl5pPr>
              <a:defRPr sz="2000">
                <a:solidFill>
                  <a:srgbClr val="5F6369"/>
                </a:solidFill>
              </a:defRPr>
            </a:lvl5pPr>
          </a:lstStyle>
          <a:p>
            <a:pPr lvl="0"/>
            <a:r>
              <a:rPr lang="en-US"/>
              <a:t>Lorem ipsum dolor sit amet, consectetuer adipiscing elit, sed euismod tincidunt ut laoreet dolor.</a:t>
            </a:r>
          </a:p>
          <a:p>
            <a:pPr lvl="1"/>
            <a:r>
              <a:rPr lang="en-US"/>
              <a:t>Second level</a:t>
            </a:r>
          </a:p>
          <a:p>
            <a:pPr lvl="1"/>
            <a:r>
              <a:rPr lang="en-US"/>
              <a:t>Lorem ipsum dolor sit amet</a:t>
            </a:r>
          </a:p>
        </p:txBody>
      </p:sp>
      <p:sp>
        <p:nvSpPr>
          <p:cNvPr id="7" name="Text Placeholder 6">
            <a:extLst>
              <a:ext uri="{FF2B5EF4-FFF2-40B4-BE49-F238E27FC236}">
                <a16:creationId xmlns:a16="http://schemas.microsoft.com/office/drawing/2014/main" id="{113F58D2-9A9E-CA4F-AACB-D31FDA7A906A}"/>
              </a:ext>
            </a:extLst>
          </p:cNvPr>
          <p:cNvSpPr>
            <a:spLocks noGrp="1"/>
          </p:cNvSpPr>
          <p:nvPr>
            <p:ph type="body" sz="quarter" idx="17" hasCustomPrompt="1"/>
          </p:nvPr>
        </p:nvSpPr>
        <p:spPr>
          <a:xfrm>
            <a:off x="6169152" y="2002536"/>
            <a:ext cx="5184648" cy="740664"/>
          </a:xfrm>
        </p:spPr>
        <p:txBody>
          <a:bodyPr anchor="b" anchorCtr="0">
            <a:noAutofit/>
          </a:bodyPr>
          <a:lstStyle>
            <a:lvl1pPr marL="0" indent="0" algn="l" defTabSz="914400" rtl="0" eaLnBrk="1" latinLnBrk="0" hangingPunct="1">
              <a:lnSpc>
                <a:spcPct val="90000"/>
              </a:lnSpc>
              <a:spcBef>
                <a:spcPts val="1000"/>
              </a:spcBef>
              <a:buFont typeface="Arial" panose="020B0604020202020204" pitchFamily="34" charset="0"/>
              <a:buNone/>
              <a:defRPr lang="en-US" sz="3000" b="1" kern="1200">
                <a:solidFill>
                  <a:srgbClr val="5F6369"/>
                </a:solidFill>
                <a:latin typeface="+mj-lt"/>
                <a:ea typeface="+mn-ea"/>
                <a:cs typeface="+mn-cs"/>
              </a:defRPr>
            </a:lvl1pPr>
            <a:lvl2pPr marL="0" indent="0" algn="l" defTabSz="914400" rtl="0" eaLnBrk="1" latinLnBrk="0" hangingPunct="1">
              <a:lnSpc>
                <a:spcPct val="90000"/>
              </a:lnSpc>
              <a:spcBef>
                <a:spcPts val="1000"/>
              </a:spcBef>
              <a:buFont typeface="Arial" panose="020B0604020202020204" pitchFamily="34" charset="0"/>
              <a:buNone/>
              <a:defRPr lang="en-US" sz="3000" b="1" kern="1200">
                <a:solidFill>
                  <a:srgbClr val="5F6369"/>
                </a:solidFill>
                <a:latin typeface="+mj-lt"/>
                <a:ea typeface="+mn-ea"/>
                <a:cs typeface="+mn-cs"/>
              </a:defRPr>
            </a:lvl2pPr>
            <a:lvl3pPr marL="0" indent="0" algn="l" defTabSz="914400" rtl="0" eaLnBrk="1" latinLnBrk="0" hangingPunct="1">
              <a:lnSpc>
                <a:spcPct val="90000"/>
              </a:lnSpc>
              <a:spcBef>
                <a:spcPts val="1000"/>
              </a:spcBef>
              <a:buFont typeface="Arial" panose="020B0604020202020204" pitchFamily="34" charset="0"/>
              <a:buNone/>
              <a:defRPr lang="en-US" sz="3000" b="1" kern="1200">
                <a:solidFill>
                  <a:srgbClr val="5F6369"/>
                </a:solidFill>
                <a:latin typeface="+mj-lt"/>
                <a:ea typeface="+mn-ea"/>
                <a:cs typeface="+mn-cs"/>
              </a:defRPr>
            </a:lvl3pPr>
            <a:lvl4pPr marL="0" indent="0" algn="l" defTabSz="914400" rtl="0" eaLnBrk="1" latinLnBrk="0" hangingPunct="1">
              <a:lnSpc>
                <a:spcPct val="90000"/>
              </a:lnSpc>
              <a:spcBef>
                <a:spcPts val="1000"/>
              </a:spcBef>
              <a:buFont typeface="Arial" panose="020B0604020202020204" pitchFamily="34" charset="0"/>
              <a:buNone/>
              <a:defRPr lang="en-US" sz="3000" b="1" kern="1200">
                <a:solidFill>
                  <a:srgbClr val="5F6369"/>
                </a:solidFill>
                <a:latin typeface="+mj-lt"/>
                <a:ea typeface="+mn-ea"/>
                <a:cs typeface="+mn-cs"/>
              </a:defRPr>
            </a:lvl4pPr>
            <a:lvl5pPr marL="0" indent="0" algn="l" defTabSz="914400" rtl="0" eaLnBrk="1" latinLnBrk="0" hangingPunct="1">
              <a:lnSpc>
                <a:spcPct val="90000"/>
              </a:lnSpc>
              <a:spcBef>
                <a:spcPts val="1000"/>
              </a:spcBef>
              <a:buFont typeface="Arial" panose="020B0604020202020204" pitchFamily="34" charset="0"/>
              <a:buNone/>
              <a:defRPr lang="en-US" sz="3000" b="1" kern="1200">
                <a:solidFill>
                  <a:srgbClr val="5F6369"/>
                </a:solidFill>
                <a:latin typeface="+mj-lt"/>
                <a:ea typeface="+mn-ea"/>
                <a:cs typeface="+mn-cs"/>
              </a:defRPr>
            </a:lvl5pPr>
          </a:lstStyle>
          <a:p>
            <a:pPr lvl="0"/>
            <a:r>
              <a:rPr lang="en-US" dirty="0"/>
              <a:t>Subtitle Two</a:t>
            </a:r>
          </a:p>
        </p:txBody>
      </p:sp>
    </p:spTree>
    <p:extLst>
      <p:ext uri="{BB962C8B-B14F-4D97-AF65-F5344CB8AC3E}">
        <p14:creationId xmlns:p14="http://schemas.microsoft.com/office/powerpoint/2010/main" val="41372064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Multi Element (Add Char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689D276D-77A2-5446-9542-A171E180F0B8}"/>
              </a:ext>
            </a:extLst>
          </p:cNvPr>
          <p:cNvCxnSpPr>
            <a:cxnSpLocks/>
          </p:cNvCxnSpPr>
          <p:nvPr userDrawn="1"/>
        </p:nvCxnSpPr>
        <p:spPr>
          <a:xfrm>
            <a:off x="1342832" y="2077931"/>
            <a:ext cx="1064702" cy="0"/>
          </a:xfrm>
          <a:prstGeom prst="line">
            <a:avLst/>
          </a:prstGeom>
          <a:ln w="25400">
            <a:solidFill>
              <a:srgbClr val="001738"/>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E74B33C-3A50-C743-98D1-EFF380C6D556}"/>
              </a:ext>
            </a:extLst>
          </p:cNvPr>
          <p:cNvCxnSpPr/>
          <p:nvPr userDrawn="1"/>
        </p:nvCxnSpPr>
        <p:spPr>
          <a:xfrm>
            <a:off x="5977138" y="2372810"/>
            <a:ext cx="0" cy="4062915"/>
          </a:xfrm>
          <a:prstGeom prst="line">
            <a:avLst/>
          </a:prstGeom>
          <a:ln w="25400">
            <a:solidFill>
              <a:srgbClr val="00CCF6"/>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2003ED7-5F95-7F47-8A5A-8A62B2A496A3}"/>
              </a:ext>
            </a:extLst>
          </p:cNvPr>
          <p:cNvSpPr>
            <a:spLocks noGrp="1"/>
          </p:cNvSpPr>
          <p:nvPr>
            <p:ph type="ctrTitle" hasCustomPrompt="1"/>
          </p:nvPr>
        </p:nvSpPr>
        <p:spPr>
          <a:xfrm>
            <a:off x="1216152" y="688379"/>
            <a:ext cx="10104120" cy="1325880"/>
          </a:xfrm>
          <a:prstGeom prst="rect">
            <a:avLst/>
          </a:prstGeom>
        </p:spPr>
        <p:txBody>
          <a:bodyPr anchor="t" anchorCtr="0">
            <a:normAutofit/>
          </a:bodyPr>
          <a:lstStyle>
            <a:lvl1pPr marL="0" algn="l" defTabSz="914400" rtl="0" eaLnBrk="1" latinLnBrk="0" hangingPunct="1">
              <a:lnSpc>
                <a:spcPct val="90000"/>
              </a:lnSpc>
              <a:spcBef>
                <a:spcPct val="0"/>
              </a:spcBef>
              <a:buNone/>
              <a:defRPr lang="en-US" sz="4400" kern="1200">
                <a:solidFill>
                  <a:srgbClr val="001738"/>
                </a:solidFill>
                <a:latin typeface="+mn-lt"/>
                <a:ea typeface="+mj-ea"/>
                <a:cs typeface="Calibri Light" panose="020F0302020204030204" pitchFamily="34" charset="0"/>
              </a:defRPr>
            </a:lvl1pPr>
          </a:lstStyle>
          <a:p>
            <a:r>
              <a:rPr lang="en-US"/>
              <a:t>Headline</a:t>
            </a:r>
            <a:br>
              <a:rPr lang="en-US"/>
            </a:br>
            <a:r>
              <a:rPr lang="en-US"/>
              <a:t>Goes here</a:t>
            </a:r>
          </a:p>
        </p:txBody>
      </p:sp>
      <p:sp>
        <p:nvSpPr>
          <p:cNvPr id="3" name="Subtitle 2">
            <a:extLst>
              <a:ext uri="{FF2B5EF4-FFF2-40B4-BE49-F238E27FC236}">
                <a16:creationId xmlns:a16="http://schemas.microsoft.com/office/drawing/2014/main" id="{91A79FDC-4BDF-C241-B879-EE7EFD13FB1F}"/>
              </a:ext>
            </a:extLst>
          </p:cNvPr>
          <p:cNvSpPr>
            <a:spLocks noGrp="1"/>
          </p:cNvSpPr>
          <p:nvPr>
            <p:ph type="subTitle" idx="1" hasCustomPrompt="1"/>
          </p:nvPr>
        </p:nvSpPr>
        <p:spPr>
          <a:xfrm>
            <a:off x="1234440" y="2002536"/>
            <a:ext cx="4553712" cy="740664"/>
          </a:xfrm>
          <a:prstGeom prst="rect">
            <a:avLst/>
          </a:prstGeom>
        </p:spPr>
        <p:txBody>
          <a:bodyPr anchor="b" anchorCtr="0"/>
          <a:lstStyle>
            <a:lvl1pPr marL="0" indent="0" algn="l" defTabSz="914400" rtl="0" eaLnBrk="1" latinLnBrk="0" hangingPunct="1">
              <a:lnSpc>
                <a:spcPct val="100000"/>
              </a:lnSpc>
              <a:spcBef>
                <a:spcPts val="1000"/>
              </a:spcBef>
              <a:buFont typeface="Arial" panose="020B0604020202020204" pitchFamily="34" charset="0"/>
              <a:buNone/>
              <a:defRPr lang="en-US" sz="3000" b="1" kern="1200">
                <a:solidFill>
                  <a:srgbClr val="5F6369"/>
                </a:solidFill>
                <a:latin typeface="+mj-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One</a:t>
            </a:r>
          </a:p>
        </p:txBody>
      </p:sp>
      <p:sp>
        <p:nvSpPr>
          <p:cNvPr id="6" name="Slide Number Placeholder 5">
            <a:extLst>
              <a:ext uri="{FF2B5EF4-FFF2-40B4-BE49-F238E27FC236}">
                <a16:creationId xmlns:a16="http://schemas.microsoft.com/office/drawing/2014/main" id="{2C627F45-D0AC-464B-A26D-BB227D5AF779}"/>
              </a:ext>
            </a:extLst>
          </p:cNvPr>
          <p:cNvSpPr>
            <a:spLocks noGrp="1"/>
          </p:cNvSpPr>
          <p:nvPr>
            <p:ph type="sldNum" sz="quarter" idx="12"/>
          </p:nvPr>
        </p:nvSpPr>
        <p:spPr/>
        <p:txBody>
          <a:bodyPr/>
          <a:lstStyle/>
          <a:p>
            <a:fld id="{5503CE4D-9016-D84A-81B7-5B8D37BB4ADC}" type="slidenum">
              <a:t>‹#›</a:t>
            </a:fld>
            <a:endParaRPr lang="en-US"/>
          </a:p>
        </p:txBody>
      </p:sp>
      <p:sp>
        <p:nvSpPr>
          <p:cNvPr id="11" name="Text Placeholder 10">
            <a:extLst>
              <a:ext uri="{FF2B5EF4-FFF2-40B4-BE49-F238E27FC236}">
                <a16:creationId xmlns:a16="http://schemas.microsoft.com/office/drawing/2014/main" id="{AD66975A-1585-704E-B357-BDC6FB737153}"/>
              </a:ext>
            </a:extLst>
          </p:cNvPr>
          <p:cNvSpPr>
            <a:spLocks noGrp="1"/>
          </p:cNvSpPr>
          <p:nvPr>
            <p:ph type="body" sz="quarter" idx="13" hasCustomPrompt="1"/>
          </p:nvPr>
        </p:nvSpPr>
        <p:spPr>
          <a:xfrm>
            <a:off x="1234440" y="2752344"/>
            <a:ext cx="4572000" cy="762000"/>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lang="en-US" sz="2000" kern="1200">
                <a:solidFill>
                  <a:srgbClr val="5F6369"/>
                </a:solidFill>
                <a:latin typeface="Calibri Light" panose="020F0302020204030204" pitchFamily="34" charset="0"/>
                <a:ea typeface="+mn-ea"/>
                <a:cs typeface="Calibri Light" panose="020F0302020204030204" pitchFamily="34" charset="0"/>
              </a:defRPr>
            </a:lvl1pPr>
          </a:lstStyle>
          <a:p>
            <a:pPr lvl="0"/>
            <a:r>
              <a:rPr lang="en-US"/>
              <a:t>Lorem ipsum dolor sit amet, consect etuer adipiscing elit, sed euismod.</a:t>
            </a:r>
          </a:p>
        </p:txBody>
      </p:sp>
      <p:sp>
        <p:nvSpPr>
          <p:cNvPr id="16" name="Text Placeholder 15">
            <a:extLst>
              <a:ext uri="{FF2B5EF4-FFF2-40B4-BE49-F238E27FC236}">
                <a16:creationId xmlns:a16="http://schemas.microsoft.com/office/drawing/2014/main" id="{E224B416-3599-CC45-9DE9-386939633B13}"/>
              </a:ext>
            </a:extLst>
          </p:cNvPr>
          <p:cNvSpPr>
            <a:spLocks noGrp="1"/>
          </p:cNvSpPr>
          <p:nvPr>
            <p:ph type="body" sz="quarter" idx="15" hasCustomPrompt="1"/>
          </p:nvPr>
        </p:nvSpPr>
        <p:spPr>
          <a:xfrm>
            <a:off x="6172200" y="2743200"/>
            <a:ext cx="5129784" cy="4035425"/>
          </a:xfrm>
          <a:prstGeom prst="rect">
            <a:avLst/>
          </a:prstGeom>
        </p:spPr>
        <p:txBody>
          <a:bodyPr/>
          <a:lstStyle>
            <a:lvl1pPr>
              <a:defRPr sz="2000" b="0" i="0">
                <a:solidFill>
                  <a:srgbClr val="5F6369"/>
                </a:solidFill>
                <a:latin typeface="Calibri Light" panose="020F0302020204030204" pitchFamily="34" charset="0"/>
                <a:cs typeface="Calibri Light" panose="020F0302020204030204" pitchFamily="34" charset="0"/>
              </a:defRPr>
            </a:lvl1pPr>
            <a:lvl2pPr>
              <a:defRPr sz="2000" b="0" i="0">
                <a:solidFill>
                  <a:srgbClr val="5F6369"/>
                </a:solidFill>
                <a:latin typeface="Calibri Light" panose="020F0302020204030204" pitchFamily="34" charset="0"/>
                <a:cs typeface="Calibri Light" panose="020F0302020204030204" pitchFamily="34" charset="0"/>
              </a:defRPr>
            </a:lvl2pPr>
            <a:lvl3pPr>
              <a:defRPr sz="2000">
                <a:solidFill>
                  <a:srgbClr val="5F6369"/>
                </a:solidFill>
              </a:defRPr>
            </a:lvl3pPr>
            <a:lvl4pPr>
              <a:defRPr sz="2000">
                <a:solidFill>
                  <a:srgbClr val="5F6369"/>
                </a:solidFill>
              </a:defRPr>
            </a:lvl4pPr>
            <a:lvl5pPr>
              <a:defRPr sz="2000">
                <a:solidFill>
                  <a:srgbClr val="5F6369"/>
                </a:solidFill>
              </a:defRPr>
            </a:lvl5pPr>
          </a:lstStyle>
          <a:p>
            <a:pPr lvl="0"/>
            <a:r>
              <a:rPr lang="en-US"/>
              <a:t>Lorem ipsum dolor sit amet, consectetuer adipiscing elit, sed euismod tincidunt ut laoreet dolor.</a:t>
            </a:r>
          </a:p>
          <a:p>
            <a:pPr lvl="1"/>
            <a:r>
              <a:rPr lang="en-US"/>
              <a:t>Second level</a:t>
            </a:r>
          </a:p>
          <a:p>
            <a:pPr lvl="1"/>
            <a:r>
              <a:rPr lang="en-US"/>
              <a:t>Lorem ipsum dolor sit amet</a:t>
            </a:r>
          </a:p>
        </p:txBody>
      </p:sp>
      <p:sp>
        <p:nvSpPr>
          <p:cNvPr id="5" name="Chart Placeholder 4">
            <a:extLst>
              <a:ext uri="{FF2B5EF4-FFF2-40B4-BE49-F238E27FC236}">
                <a16:creationId xmlns:a16="http://schemas.microsoft.com/office/drawing/2014/main" id="{09C540BB-E909-4041-A083-8382FD98D2A5}"/>
              </a:ext>
            </a:extLst>
          </p:cNvPr>
          <p:cNvSpPr>
            <a:spLocks noGrp="1"/>
          </p:cNvSpPr>
          <p:nvPr>
            <p:ph type="chart" sz="quarter" idx="16"/>
          </p:nvPr>
        </p:nvSpPr>
        <p:spPr>
          <a:xfrm>
            <a:off x="1344168" y="3493008"/>
            <a:ext cx="4270248" cy="3081528"/>
          </a:xfrm>
          <a:prstGeom prst="rect">
            <a:avLst/>
          </a:prstGeom>
        </p:spPr>
        <p:txBody>
          <a:bodyPr/>
          <a:lstStyle/>
          <a:p>
            <a:endParaRPr lang="en-US"/>
          </a:p>
        </p:txBody>
      </p:sp>
      <p:sp>
        <p:nvSpPr>
          <p:cNvPr id="7" name="Text Placeholder 6">
            <a:extLst>
              <a:ext uri="{FF2B5EF4-FFF2-40B4-BE49-F238E27FC236}">
                <a16:creationId xmlns:a16="http://schemas.microsoft.com/office/drawing/2014/main" id="{113F58D2-9A9E-CA4F-AACB-D31FDA7A906A}"/>
              </a:ext>
            </a:extLst>
          </p:cNvPr>
          <p:cNvSpPr>
            <a:spLocks noGrp="1"/>
          </p:cNvSpPr>
          <p:nvPr>
            <p:ph type="body" sz="quarter" idx="17" hasCustomPrompt="1"/>
          </p:nvPr>
        </p:nvSpPr>
        <p:spPr>
          <a:xfrm>
            <a:off x="6169152" y="2002536"/>
            <a:ext cx="5184648" cy="740664"/>
          </a:xfrm>
        </p:spPr>
        <p:txBody>
          <a:bodyPr anchor="b" anchorCtr="0">
            <a:noAutofit/>
          </a:bodyPr>
          <a:lstStyle>
            <a:lvl1pPr marL="0" indent="0" algn="l" defTabSz="914400" rtl="0" eaLnBrk="1" latinLnBrk="0" hangingPunct="1">
              <a:lnSpc>
                <a:spcPct val="90000"/>
              </a:lnSpc>
              <a:spcBef>
                <a:spcPts val="1000"/>
              </a:spcBef>
              <a:buFont typeface="Arial" panose="020B0604020202020204" pitchFamily="34" charset="0"/>
              <a:buNone/>
              <a:defRPr lang="en-US" sz="3000" b="1" kern="1200">
                <a:solidFill>
                  <a:srgbClr val="5F6369"/>
                </a:solidFill>
                <a:latin typeface="+mj-lt"/>
                <a:ea typeface="+mn-ea"/>
                <a:cs typeface="+mn-cs"/>
              </a:defRPr>
            </a:lvl1pPr>
            <a:lvl2pPr marL="0" indent="0" algn="l" defTabSz="914400" rtl="0" eaLnBrk="1" latinLnBrk="0" hangingPunct="1">
              <a:lnSpc>
                <a:spcPct val="90000"/>
              </a:lnSpc>
              <a:spcBef>
                <a:spcPts val="1000"/>
              </a:spcBef>
              <a:buFont typeface="Arial" panose="020B0604020202020204" pitchFamily="34" charset="0"/>
              <a:buNone/>
              <a:defRPr lang="en-US" sz="3000" b="1" kern="1200">
                <a:solidFill>
                  <a:srgbClr val="5F6369"/>
                </a:solidFill>
                <a:latin typeface="+mj-lt"/>
                <a:ea typeface="+mn-ea"/>
                <a:cs typeface="+mn-cs"/>
              </a:defRPr>
            </a:lvl2pPr>
            <a:lvl3pPr marL="0" indent="0" algn="l" defTabSz="914400" rtl="0" eaLnBrk="1" latinLnBrk="0" hangingPunct="1">
              <a:lnSpc>
                <a:spcPct val="90000"/>
              </a:lnSpc>
              <a:spcBef>
                <a:spcPts val="1000"/>
              </a:spcBef>
              <a:buFont typeface="Arial" panose="020B0604020202020204" pitchFamily="34" charset="0"/>
              <a:buNone/>
              <a:defRPr lang="en-US" sz="3000" b="1" kern="1200">
                <a:solidFill>
                  <a:srgbClr val="5F6369"/>
                </a:solidFill>
                <a:latin typeface="+mj-lt"/>
                <a:ea typeface="+mn-ea"/>
                <a:cs typeface="+mn-cs"/>
              </a:defRPr>
            </a:lvl3pPr>
            <a:lvl4pPr marL="0" indent="0" algn="l" defTabSz="914400" rtl="0" eaLnBrk="1" latinLnBrk="0" hangingPunct="1">
              <a:lnSpc>
                <a:spcPct val="90000"/>
              </a:lnSpc>
              <a:spcBef>
                <a:spcPts val="1000"/>
              </a:spcBef>
              <a:buFont typeface="Arial" panose="020B0604020202020204" pitchFamily="34" charset="0"/>
              <a:buNone/>
              <a:defRPr lang="en-US" sz="3000" b="1" kern="1200">
                <a:solidFill>
                  <a:srgbClr val="5F6369"/>
                </a:solidFill>
                <a:latin typeface="+mj-lt"/>
                <a:ea typeface="+mn-ea"/>
                <a:cs typeface="+mn-cs"/>
              </a:defRPr>
            </a:lvl4pPr>
            <a:lvl5pPr marL="0" indent="0" algn="l" defTabSz="914400" rtl="0" eaLnBrk="1" latinLnBrk="0" hangingPunct="1">
              <a:lnSpc>
                <a:spcPct val="90000"/>
              </a:lnSpc>
              <a:spcBef>
                <a:spcPts val="1000"/>
              </a:spcBef>
              <a:buFont typeface="Arial" panose="020B0604020202020204" pitchFamily="34" charset="0"/>
              <a:buNone/>
              <a:defRPr lang="en-US" sz="3000" b="1" kern="1200">
                <a:solidFill>
                  <a:srgbClr val="5F6369"/>
                </a:solidFill>
                <a:latin typeface="+mj-lt"/>
                <a:ea typeface="+mn-ea"/>
                <a:cs typeface="+mn-cs"/>
              </a:defRPr>
            </a:lvl5pPr>
          </a:lstStyle>
          <a:p>
            <a:pPr lvl="0"/>
            <a:r>
              <a:rPr lang="en-US" dirty="0"/>
              <a:t>Subtitle Two</a:t>
            </a:r>
          </a:p>
        </p:txBody>
      </p:sp>
    </p:spTree>
    <p:extLst>
      <p:ext uri="{BB962C8B-B14F-4D97-AF65-F5344CB8AC3E}">
        <p14:creationId xmlns:p14="http://schemas.microsoft.com/office/powerpoint/2010/main" val="22179538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mp; Numbered List">
    <p:bg>
      <p:bgPr>
        <a:solidFill>
          <a:srgbClr val="00CCF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1F838-1E2F-9F47-8715-34EAD1D41E07}"/>
              </a:ext>
            </a:extLst>
          </p:cNvPr>
          <p:cNvSpPr>
            <a:spLocks noGrp="1"/>
          </p:cNvSpPr>
          <p:nvPr>
            <p:ph type="ctrTitle" hasCustomPrompt="1"/>
          </p:nvPr>
        </p:nvSpPr>
        <p:spPr>
          <a:xfrm>
            <a:off x="1225296" y="-1"/>
            <a:ext cx="4507992" cy="6858001"/>
          </a:xfrm>
          <a:prstGeom prst="rect">
            <a:avLst/>
          </a:prstGeom>
        </p:spPr>
        <p:txBody>
          <a:bodyPr anchor="ctr" anchorCtr="0"/>
          <a:lstStyle>
            <a:lvl1pPr marL="0" algn="l" defTabSz="914400" rtl="0" eaLnBrk="1" latinLnBrk="0" hangingPunct="1">
              <a:lnSpc>
                <a:spcPts val="7440"/>
              </a:lnSpc>
              <a:spcBef>
                <a:spcPct val="0"/>
              </a:spcBef>
              <a:buNone/>
              <a:defRPr lang="en-US" sz="7200" b="1" kern="1200">
                <a:solidFill>
                  <a:schemeClr val="bg1"/>
                </a:solidFill>
                <a:latin typeface="Calibri" panose="020F0502020204030204" pitchFamily="34" charset="0"/>
                <a:ea typeface="+mj-ea"/>
                <a:cs typeface="Calibri" panose="020F0502020204030204" pitchFamily="34" charset="0"/>
              </a:defRPr>
            </a:lvl1pPr>
          </a:lstStyle>
          <a:p>
            <a:r>
              <a:rPr lang="en-US"/>
              <a:t>Sample Title</a:t>
            </a:r>
            <a:br>
              <a:rPr lang="en-US"/>
            </a:br>
            <a:r>
              <a:rPr lang="en-US"/>
              <a:t>Here</a:t>
            </a:r>
          </a:p>
        </p:txBody>
      </p:sp>
      <p:sp>
        <p:nvSpPr>
          <p:cNvPr id="3" name="Subtitle 2">
            <a:extLst>
              <a:ext uri="{FF2B5EF4-FFF2-40B4-BE49-F238E27FC236}">
                <a16:creationId xmlns:a16="http://schemas.microsoft.com/office/drawing/2014/main" id="{502015A3-9EE8-A541-BD7B-08DD7FCEE7DA}"/>
              </a:ext>
            </a:extLst>
          </p:cNvPr>
          <p:cNvSpPr>
            <a:spLocks noGrp="1"/>
          </p:cNvSpPr>
          <p:nvPr>
            <p:ph type="subTitle" idx="1" hasCustomPrompt="1"/>
          </p:nvPr>
        </p:nvSpPr>
        <p:spPr>
          <a:xfrm>
            <a:off x="6096000" y="1416399"/>
            <a:ext cx="4507992" cy="1048021"/>
          </a:xfrm>
          <a:prstGeom prst="rect">
            <a:avLst/>
          </a:prstGeom>
        </p:spPr>
        <p:txBody>
          <a:bodyPr/>
          <a:lstStyle>
            <a:lvl1pPr marL="0" indent="0" algn="l" defTabSz="914400" rtl="0" eaLnBrk="1" latinLnBrk="0" hangingPunct="1">
              <a:lnSpc>
                <a:spcPct val="100000"/>
              </a:lnSpc>
              <a:spcBef>
                <a:spcPct val="0"/>
              </a:spcBef>
              <a:buNone/>
              <a:defRPr lang="en-US" sz="2000" kern="120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Sample filler text goes here Lorem ipsum dolor sit amet, consectetuer adipiscing elit, sed diam nonummy nibh euismod.</a:t>
            </a:r>
          </a:p>
        </p:txBody>
      </p:sp>
      <p:sp>
        <p:nvSpPr>
          <p:cNvPr id="6" name="Slide Number Placeholder 5">
            <a:extLst>
              <a:ext uri="{FF2B5EF4-FFF2-40B4-BE49-F238E27FC236}">
                <a16:creationId xmlns:a16="http://schemas.microsoft.com/office/drawing/2014/main" id="{C9B3698A-9DBE-3940-881C-7AACA47D5DF4}"/>
              </a:ext>
            </a:extLst>
          </p:cNvPr>
          <p:cNvSpPr>
            <a:spLocks noGrp="1"/>
          </p:cNvSpPr>
          <p:nvPr>
            <p:ph type="sldNum" sz="quarter" idx="12"/>
          </p:nvPr>
        </p:nvSpPr>
        <p:spPr/>
        <p:txBody>
          <a:bodyPr/>
          <a:lstStyle/>
          <a:p>
            <a:fld id="{DCC1A63B-B2A3-D542-B65F-4267092B6819}" type="slidenum">
              <a:t>‹#›</a:t>
            </a:fld>
            <a:endParaRPr lang="en-US"/>
          </a:p>
        </p:txBody>
      </p:sp>
      <p:sp>
        <p:nvSpPr>
          <p:cNvPr id="18" name="Text Placeholder 17">
            <a:extLst>
              <a:ext uri="{FF2B5EF4-FFF2-40B4-BE49-F238E27FC236}">
                <a16:creationId xmlns:a16="http://schemas.microsoft.com/office/drawing/2014/main" id="{A18D98CA-9444-5F49-BE6B-B6F149524EA5}"/>
              </a:ext>
            </a:extLst>
          </p:cNvPr>
          <p:cNvSpPr>
            <a:spLocks noGrp="1"/>
          </p:cNvSpPr>
          <p:nvPr>
            <p:ph type="body" sz="quarter" idx="15" hasCustomPrompt="1"/>
          </p:nvPr>
        </p:nvSpPr>
        <p:spPr>
          <a:xfrm>
            <a:off x="6099048" y="3234108"/>
            <a:ext cx="4507992" cy="1197864"/>
          </a:xfrm>
          <a:prstGeom prst="rect">
            <a:avLst/>
          </a:prstGeom>
        </p:spPr>
        <p:txBody>
          <a:bodyPr/>
          <a:lstStyle>
            <a:lvl1pPr marL="0" indent="0" algn="l" defTabSz="914400" rtl="0" eaLnBrk="1" latinLnBrk="0" hangingPunct="1">
              <a:lnSpc>
                <a:spcPct val="100000"/>
              </a:lnSpc>
              <a:spcBef>
                <a:spcPct val="0"/>
              </a:spcBef>
              <a:buFontTx/>
              <a:buNone/>
              <a:defRPr lang="en-US" sz="2000" kern="1200">
                <a:solidFill>
                  <a:schemeClr val="bg1"/>
                </a:solidFill>
                <a:latin typeface="+mj-lt"/>
                <a:ea typeface="+mj-ea"/>
                <a:cs typeface="+mj-cs"/>
              </a:defRPr>
            </a:lvl1pPr>
            <a:lvl2pPr marL="0" indent="0" algn="l" defTabSz="914400" rtl="0" eaLnBrk="1" latinLnBrk="0" hangingPunct="1">
              <a:lnSpc>
                <a:spcPct val="100000"/>
              </a:lnSpc>
              <a:spcBef>
                <a:spcPct val="0"/>
              </a:spcBef>
              <a:buFontTx/>
              <a:buNone/>
              <a:defRPr lang="en-US" sz="2000" kern="1200">
                <a:solidFill>
                  <a:schemeClr val="bg1"/>
                </a:solidFill>
                <a:latin typeface="+mj-lt"/>
                <a:ea typeface="+mj-ea"/>
                <a:cs typeface="+mj-cs"/>
              </a:defRPr>
            </a:lvl2pPr>
            <a:lvl3pPr marL="0" indent="0" algn="l" defTabSz="914400" rtl="0" eaLnBrk="1" latinLnBrk="0" hangingPunct="1">
              <a:lnSpc>
                <a:spcPct val="100000"/>
              </a:lnSpc>
              <a:spcBef>
                <a:spcPct val="0"/>
              </a:spcBef>
              <a:buFontTx/>
              <a:buNone/>
              <a:defRPr lang="en-US" sz="2000" kern="1200">
                <a:solidFill>
                  <a:schemeClr val="bg1"/>
                </a:solidFill>
                <a:latin typeface="+mj-lt"/>
                <a:ea typeface="+mj-ea"/>
                <a:cs typeface="+mj-cs"/>
              </a:defRPr>
            </a:lvl3pPr>
            <a:lvl4pPr marL="0" indent="0" algn="l" defTabSz="914400" rtl="0" eaLnBrk="1" latinLnBrk="0" hangingPunct="1">
              <a:lnSpc>
                <a:spcPct val="100000"/>
              </a:lnSpc>
              <a:spcBef>
                <a:spcPct val="0"/>
              </a:spcBef>
              <a:buFontTx/>
              <a:buNone/>
              <a:defRPr lang="en-US" sz="2000" kern="1200">
                <a:solidFill>
                  <a:schemeClr val="bg1"/>
                </a:solidFill>
                <a:latin typeface="+mj-lt"/>
                <a:ea typeface="+mj-ea"/>
                <a:cs typeface="+mj-cs"/>
              </a:defRPr>
            </a:lvl4pPr>
            <a:lvl5pPr marL="0" indent="0" algn="l" defTabSz="914400" rtl="0" eaLnBrk="1" latinLnBrk="0" hangingPunct="1">
              <a:lnSpc>
                <a:spcPct val="100000"/>
              </a:lnSpc>
              <a:spcBef>
                <a:spcPct val="0"/>
              </a:spcBef>
              <a:buFontTx/>
              <a:buNone/>
              <a:defRPr lang="en-US" sz="2000" kern="1200">
                <a:solidFill>
                  <a:schemeClr val="bg1"/>
                </a:solidFill>
                <a:latin typeface="+mj-lt"/>
                <a:ea typeface="+mj-ea"/>
                <a:cs typeface="+mj-cs"/>
              </a:defRPr>
            </a:lvl5pPr>
          </a:lstStyle>
          <a:p>
            <a:pPr lvl="0"/>
            <a:r>
              <a:rPr lang="en-US"/>
              <a:t>Sample filler text goes here Lorem ipsum dolor sit amet, consectetuer adipiscing elit, sed diam nonummy nibh euismod.</a:t>
            </a:r>
          </a:p>
          <a:p>
            <a:pPr lvl="0"/>
            <a:endParaRPr lang="en-US"/>
          </a:p>
        </p:txBody>
      </p:sp>
      <p:sp>
        <p:nvSpPr>
          <p:cNvPr id="21" name="Text Placeholder 20">
            <a:extLst>
              <a:ext uri="{FF2B5EF4-FFF2-40B4-BE49-F238E27FC236}">
                <a16:creationId xmlns:a16="http://schemas.microsoft.com/office/drawing/2014/main" id="{D713441A-4C7D-7C46-A39A-EE0303A34221}"/>
              </a:ext>
            </a:extLst>
          </p:cNvPr>
          <p:cNvSpPr>
            <a:spLocks noGrp="1"/>
          </p:cNvSpPr>
          <p:nvPr>
            <p:ph type="body" sz="quarter" idx="16" hasCustomPrompt="1"/>
          </p:nvPr>
        </p:nvSpPr>
        <p:spPr>
          <a:xfrm>
            <a:off x="6087981" y="808680"/>
            <a:ext cx="685800" cy="685800"/>
          </a:xfrm>
          <a:prstGeom prst="rect">
            <a:avLst/>
          </a:prstGeom>
        </p:spPr>
        <p:txBody>
          <a:bodyPr anchor="b" anchorCtr="0"/>
          <a:lstStyle>
            <a:lvl1pPr marL="0" indent="0" algn="l" defTabSz="914400" rtl="0" eaLnBrk="1" latinLnBrk="0" hangingPunct="1">
              <a:lnSpc>
                <a:spcPct val="90000"/>
              </a:lnSpc>
              <a:spcBef>
                <a:spcPct val="0"/>
              </a:spcBef>
              <a:buFontTx/>
              <a:buNone/>
              <a:defRPr lang="en-US" sz="4400" b="1" kern="1200">
                <a:solidFill>
                  <a:schemeClr val="bg1"/>
                </a:solidFill>
                <a:latin typeface="Calibri" panose="020F0502020204030204" pitchFamily="34" charset="0"/>
                <a:ea typeface="+mj-ea"/>
                <a:cs typeface="Calibri" panose="020F0502020204030204" pitchFamily="34" charset="0"/>
              </a:defRPr>
            </a:lvl1pPr>
          </a:lstStyle>
          <a:p>
            <a:pPr lvl="0"/>
            <a:r>
              <a:rPr lang="en-US"/>
              <a:t>1</a:t>
            </a:r>
          </a:p>
        </p:txBody>
      </p:sp>
      <p:sp>
        <p:nvSpPr>
          <p:cNvPr id="22" name="Text Placeholder 20">
            <a:extLst>
              <a:ext uri="{FF2B5EF4-FFF2-40B4-BE49-F238E27FC236}">
                <a16:creationId xmlns:a16="http://schemas.microsoft.com/office/drawing/2014/main" id="{C609C6FD-FEA0-5649-866D-42D8653B1C4D}"/>
              </a:ext>
            </a:extLst>
          </p:cNvPr>
          <p:cNvSpPr>
            <a:spLocks noGrp="1"/>
          </p:cNvSpPr>
          <p:nvPr>
            <p:ph type="body" sz="quarter" idx="17" hasCustomPrompt="1"/>
          </p:nvPr>
        </p:nvSpPr>
        <p:spPr>
          <a:xfrm>
            <a:off x="6087981" y="2628572"/>
            <a:ext cx="685800" cy="685800"/>
          </a:xfrm>
          <a:prstGeom prst="rect">
            <a:avLst/>
          </a:prstGeom>
        </p:spPr>
        <p:txBody>
          <a:bodyPr anchor="b" anchorCtr="0"/>
          <a:lstStyle>
            <a:lvl1pPr marL="0" indent="0" algn="l" defTabSz="914400" rtl="0" eaLnBrk="1" latinLnBrk="0" hangingPunct="1">
              <a:lnSpc>
                <a:spcPct val="90000"/>
              </a:lnSpc>
              <a:spcBef>
                <a:spcPct val="0"/>
              </a:spcBef>
              <a:buFontTx/>
              <a:buNone/>
              <a:defRPr lang="en-US" sz="4400" b="1" kern="1200">
                <a:solidFill>
                  <a:schemeClr val="bg1"/>
                </a:solidFill>
                <a:latin typeface="Calibri" panose="020F0502020204030204" pitchFamily="34" charset="0"/>
                <a:ea typeface="+mj-ea"/>
                <a:cs typeface="Calibri" panose="020F0502020204030204" pitchFamily="34" charset="0"/>
              </a:defRPr>
            </a:lvl1pPr>
          </a:lstStyle>
          <a:p>
            <a:pPr lvl="0"/>
            <a:r>
              <a:rPr lang="en-US"/>
              <a:t>2</a:t>
            </a:r>
          </a:p>
        </p:txBody>
      </p:sp>
      <p:sp>
        <p:nvSpPr>
          <p:cNvPr id="23" name="Text Placeholder 20">
            <a:extLst>
              <a:ext uri="{FF2B5EF4-FFF2-40B4-BE49-F238E27FC236}">
                <a16:creationId xmlns:a16="http://schemas.microsoft.com/office/drawing/2014/main" id="{22EF4B2D-661F-F742-A0F4-B44E54A857A6}"/>
              </a:ext>
            </a:extLst>
          </p:cNvPr>
          <p:cNvSpPr>
            <a:spLocks noGrp="1"/>
          </p:cNvSpPr>
          <p:nvPr>
            <p:ph type="body" sz="quarter" idx="18" hasCustomPrompt="1"/>
          </p:nvPr>
        </p:nvSpPr>
        <p:spPr>
          <a:xfrm>
            <a:off x="6089904" y="4455123"/>
            <a:ext cx="685800" cy="685800"/>
          </a:xfrm>
          <a:prstGeom prst="rect">
            <a:avLst/>
          </a:prstGeom>
        </p:spPr>
        <p:txBody>
          <a:bodyPr anchor="b" anchorCtr="0"/>
          <a:lstStyle>
            <a:lvl1pPr marL="0" indent="0" algn="l" defTabSz="914400" rtl="0" eaLnBrk="1" latinLnBrk="0" hangingPunct="1">
              <a:lnSpc>
                <a:spcPct val="90000"/>
              </a:lnSpc>
              <a:spcBef>
                <a:spcPct val="0"/>
              </a:spcBef>
              <a:buFontTx/>
              <a:buNone/>
              <a:defRPr lang="en-US" sz="4400" b="1" kern="1200">
                <a:solidFill>
                  <a:schemeClr val="bg1"/>
                </a:solidFill>
                <a:latin typeface="Calibri" panose="020F0502020204030204" pitchFamily="34" charset="0"/>
                <a:ea typeface="+mj-ea"/>
                <a:cs typeface="Calibri" panose="020F0502020204030204" pitchFamily="34" charset="0"/>
              </a:defRPr>
            </a:lvl1pPr>
          </a:lstStyle>
          <a:p>
            <a:pPr lvl="0"/>
            <a:r>
              <a:rPr lang="en-US"/>
              <a:t>3</a:t>
            </a:r>
          </a:p>
        </p:txBody>
      </p:sp>
      <p:sp>
        <p:nvSpPr>
          <p:cNvPr id="25" name="Text Placeholder 17">
            <a:extLst>
              <a:ext uri="{FF2B5EF4-FFF2-40B4-BE49-F238E27FC236}">
                <a16:creationId xmlns:a16="http://schemas.microsoft.com/office/drawing/2014/main" id="{B786848B-5A24-DE44-AA9E-53A1EC1D9B3D}"/>
              </a:ext>
            </a:extLst>
          </p:cNvPr>
          <p:cNvSpPr>
            <a:spLocks noGrp="1"/>
          </p:cNvSpPr>
          <p:nvPr>
            <p:ph type="body" sz="quarter" idx="19" hasCustomPrompt="1"/>
          </p:nvPr>
        </p:nvSpPr>
        <p:spPr>
          <a:xfrm>
            <a:off x="6099048" y="5052559"/>
            <a:ext cx="4507992" cy="1317650"/>
          </a:xfrm>
          <a:prstGeom prst="rect">
            <a:avLst/>
          </a:prstGeom>
        </p:spPr>
        <p:txBody>
          <a:bodyPr/>
          <a:lstStyle>
            <a:lvl1pPr marL="0" indent="0" algn="l" defTabSz="914400" rtl="0" eaLnBrk="1" latinLnBrk="0" hangingPunct="1">
              <a:lnSpc>
                <a:spcPct val="100000"/>
              </a:lnSpc>
              <a:spcBef>
                <a:spcPct val="0"/>
              </a:spcBef>
              <a:buFontTx/>
              <a:buNone/>
              <a:defRPr lang="en-US" sz="2000" kern="1200">
                <a:solidFill>
                  <a:schemeClr val="bg1"/>
                </a:solidFill>
                <a:latin typeface="+mj-lt"/>
                <a:ea typeface="+mj-ea"/>
                <a:cs typeface="+mj-cs"/>
              </a:defRPr>
            </a:lvl1pPr>
            <a:lvl2pPr marL="0" indent="0" algn="l" defTabSz="914400" rtl="0" eaLnBrk="1" latinLnBrk="0" hangingPunct="1">
              <a:lnSpc>
                <a:spcPct val="100000"/>
              </a:lnSpc>
              <a:spcBef>
                <a:spcPct val="0"/>
              </a:spcBef>
              <a:buFontTx/>
              <a:buNone/>
              <a:defRPr lang="en-US" sz="2000" kern="1200">
                <a:solidFill>
                  <a:schemeClr val="bg1"/>
                </a:solidFill>
                <a:latin typeface="+mj-lt"/>
                <a:ea typeface="+mj-ea"/>
                <a:cs typeface="+mj-cs"/>
              </a:defRPr>
            </a:lvl2pPr>
            <a:lvl3pPr marL="0" indent="0" algn="l" defTabSz="914400" rtl="0" eaLnBrk="1" latinLnBrk="0" hangingPunct="1">
              <a:lnSpc>
                <a:spcPct val="100000"/>
              </a:lnSpc>
              <a:spcBef>
                <a:spcPct val="0"/>
              </a:spcBef>
              <a:buFontTx/>
              <a:buNone/>
              <a:defRPr lang="en-US" sz="2000" kern="1200">
                <a:solidFill>
                  <a:schemeClr val="bg1"/>
                </a:solidFill>
                <a:latin typeface="+mj-lt"/>
                <a:ea typeface="+mj-ea"/>
                <a:cs typeface="+mj-cs"/>
              </a:defRPr>
            </a:lvl3pPr>
            <a:lvl4pPr marL="0" indent="0" algn="l" defTabSz="914400" rtl="0" eaLnBrk="1" latinLnBrk="0" hangingPunct="1">
              <a:lnSpc>
                <a:spcPct val="100000"/>
              </a:lnSpc>
              <a:spcBef>
                <a:spcPct val="0"/>
              </a:spcBef>
              <a:buFontTx/>
              <a:buNone/>
              <a:defRPr lang="en-US" sz="2000" kern="1200">
                <a:solidFill>
                  <a:schemeClr val="bg1"/>
                </a:solidFill>
                <a:latin typeface="+mj-lt"/>
                <a:ea typeface="+mj-ea"/>
                <a:cs typeface="+mj-cs"/>
              </a:defRPr>
            </a:lvl4pPr>
            <a:lvl5pPr marL="0" indent="0" algn="l" defTabSz="914400" rtl="0" eaLnBrk="1" latinLnBrk="0" hangingPunct="1">
              <a:lnSpc>
                <a:spcPct val="100000"/>
              </a:lnSpc>
              <a:spcBef>
                <a:spcPct val="0"/>
              </a:spcBef>
              <a:buFontTx/>
              <a:buNone/>
              <a:defRPr lang="en-US" sz="2000" kern="1200">
                <a:solidFill>
                  <a:schemeClr val="bg1"/>
                </a:solidFill>
                <a:latin typeface="+mj-lt"/>
                <a:ea typeface="+mj-ea"/>
                <a:cs typeface="+mj-cs"/>
              </a:defRPr>
            </a:lvl5pPr>
          </a:lstStyle>
          <a:p>
            <a:pPr lvl="0"/>
            <a:r>
              <a:rPr lang="en-US"/>
              <a:t>Sample filler text goes here Lorem ipsum dolor sit amet, consectetuer adipiscing elit, sed diam nonummy nibh euismod.</a:t>
            </a:r>
          </a:p>
          <a:p>
            <a:pPr lvl="0"/>
            <a:endParaRPr lang="en-US"/>
          </a:p>
        </p:txBody>
      </p:sp>
    </p:spTree>
    <p:extLst>
      <p:ext uri="{BB962C8B-B14F-4D97-AF65-F5344CB8AC3E}">
        <p14:creationId xmlns:p14="http://schemas.microsoft.com/office/powerpoint/2010/main" val="19527619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ar Chart (Ad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988D165E-4396-8846-A715-CD9CA461B38A}"/>
              </a:ext>
            </a:extLst>
          </p:cNvPr>
          <p:cNvSpPr/>
          <p:nvPr userDrawn="1"/>
        </p:nvSpPr>
        <p:spPr>
          <a:xfrm>
            <a:off x="-4400550" y="-971550"/>
            <a:ext cx="8801099" cy="8801099"/>
          </a:xfrm>
          <a:prstGeom prst="ellipse">
            <a:avLst/>
          </a:prstGeom>
          <a:solidFill>
            <a:srgbClr val="001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9AA"/>
              </a:solidFill>
            </a:endParaRPr>
          </a:p>
        </p:txBody>
      </p:sp>
      <p:cxnSp>
        <p:nvCxnSpPr>
          <p:cNvPr id="7" name="Straight Connector 6">
            <a:extLst>
              <a:ext uri="{FF2B5EF4-FFF2-40B4-BE49-F238E27FC236}">
                <a16:creationId xmlns:a16="http://schemas.microsoft.com/office/drawing/2014/main" id="{615A0B51-BA1C-3841-ABBE-3DEB7C5E9C46}"/>
              </a:ext>
            </a:extLst>
          </p:cNvPr>
          <p:cNvCxnSpPr>
            <a:cxnSpLocks/>
          </p:cNvCxnSpPr>
          <p:nvPr userDrawn="1"/>
        </p:nvCxnSpPr>
        <p:spPr>
          <a:xfrm>
            <a:off x="1308107" y="4192303"/>
            <a:ext cx="106470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777D93F-46FE-1443-B206-9C87166E4C0E}"/>
              </a:ext>
            </a:extLst>
          </p:cNvPr>
          <p:cNvSpPr>
            <a:spLocks noGrp="1"/>
          </p:cNvSpPr>
          <p:nvPr>
            <p:ph type="ctrTitle" hasCustomPrompt="1"/>
          </p:nvPr>
        </p:nvSpPr>
        <p:spPr>
          <a:xfrm>
            <a:off x="1161288" y="-1"/>
            <a:ext cx="3630168" cy="6858001"/>
          </a:xfrm>
          <a:prstGeom prst="rect">
            <a:avLst/>
          </a:prstGeom>
        </p:spPr>
        <p:txBody>
          <a:bodyPr anchor="ctr" anchorCtr="0"/>
          <a:lstStyle>
            <a:lvl1pPr marL="0" algn="l" defTabSz="914400" rtl="0" eaLnBrk="1" latinLnBrk="0" hangingPunct="1">
              <a:lnSpc>
                <a:spcPct val="90000"/>
              </a:lnSpc>
              <a:spcBef>
                <a:spcPct val="0"/>
              </a:spcBef>
              <a:buNone/>
              <a:defRPr lang="en-US" sz="4400" kern="1200">
                <a:solidFill>
                  <a:schemeClr val="bg1"/>
                </a:solidFill>
                <a:latin typeface="+mn-lt"/>
                <a:ea typeface="+mj-ea"/>
                <a:cs typeface="Calibri Light" panose="020F0302020204030204" pitchFamily="34" charset="0"/>
              </a:defRPr>
            </a:lvl1pPr>
          </a:lstStyle>
          <a:p>
            <a:r>
              <a:rPr lang="en-US"/>
              <a:t>Sample </a:t>
            </a:r>
            <a:br>
              <a:rPr lang="en-US"/>
            </a:br>
            <a:r>
              <a:rPr lang="en-US"/>
              <a:t>Graph</a:t>
            </a:r>
          </a:p>
        </p:txBody>
      </p:sp>
      <p:sp>
        <p:nvSpPr>
          <p:cNvPr id="6" name="Slide Number Placeholder 5">
            <a:extLst>
              <a:ext uri="{FF2B5EF4-FFF2-40B4-BE49-F238E27FC236}">
                <a16:creationId xmlns:a16="http://schemas.microsoft.com/office/drawing/2014/main" id="{FE1A40DB-481A-5A4B-B086-6A13414CCD9D}"/>
              </a:ext>
            </a:extLst>
          </p:cNvPr>
          <p:cNvSpPr>
            <a:spLocks noGrp="1"/>
          </p:cNvSpPr>
          <p:nvPr>
            <p:ph type="sldNum" sz="quarter" idx="12"/>
          </p:nvPr>
        </p:nvSpPr>
        <p:spPr/>
        <p:txBody>
          <a:bodyPr/>
          <a:lstStyle/>
          <a:p>
            <a:fld id="{EE71369B-FFAF-7C44-88CC-2DCE06DA6FD8}" type="slidenum">
              <a:t>‹#›</a:t>
            </a:fld>
            <a:endParaRPr lang="en-US"/>
          </a:p>
        </p:txBody>
      </p:sp>
      <p:sp>
        <p:nvSpPr>
          <p:cNvPr id="4" name="Chart Placeholder 3">
            <a:extLst>
              <a:ext uri="{FF2B5EF4-FFF2-40B4-BE49-F238E27FC236}">
                <a16:creationId xmlns:a16="http://schemas.microsoft.com/office/drawing/2014/main" id="{0C02EA1E-DBE7-BA40-8D26-795028DD03E3}"/>
              </a:ext>
            </a:extLst>
          </p:cNvPr>
          <p:cNvSpPr>
            <a:spLocks noGrp="1"/>
          </p:cNvSpPr>
          <p:nvPr>
            <p:ph type="chart" sz="quarter" idx="13"/>
          </p:nvPr>
        </p:nvSpPr>
        <p:spPr>
          <a:xfrm>
            <a:off x="5047488" y="675861"/>
            <a:ext cx="6304720" cy="5501103"/>
          </a:xfrm>
          <a:prstGeom prst="rect">
            <a:avLst/>
          </a:prstGeom>
        </p:spPr>
        <p:txBody>
          <a:bodyPr/>
          <a:lstStyle/>
          <a:p>
            <a:endParaRPr lang="en-US"/>
          </a:p>
        </p:txBody>
      </p:sp>
    </p:spTree>
    <p:extLst>
      <p:ext uri="{BB962C8B-B14F-4D97-AF65-F5344CB8AC3E}">
        <p14:creationId xmlns:p14="http://schemas.microsoft.com/office/powerpoint/2010/main" val="19915420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Bar Chart (NoChart))">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988D165E-4396-8846-A715-CD9CA461B38A}"/>
              </a:ext>
            </a:extLst>
          </p:cNvPr>
          <p:cNvSpPr/>
          <p:nvPr userDrawn="1"/>
        </p:nvSpPr>
        <p:spPr>
          <a:xfrm>
            <a:off x="-4400550" y="-971550"/>
            <a:ext cx="8801099" cy="8801099"/>
          </a:xfrm>
          <a:prstGeom prst="ellipse">
            <a:avLst/>
          </a:prstGeom>
          <a:solidFill>
            <a:srgbClr val="001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9AA"/>
              </a:solidFill>
            </a:endParaRPr>
          </a:p>
        </p:txBody>
      </p:sp>
      <p:cxnSp>
        <p:nvCxnSpPr>
          <p:cNvPr id="7" name="Straight Connector 6">
            <a:extLst>
              <a:ext uri="{FF2B5EF4-FFF2-40B4-BE49-F238E27FC236}">
                <a16:creationId xmlns:a16="http://schemas.microsoft.com/office/drawing/2014/main" id="{615A0B51-BA1C-3841-ABBE-3DEB7C5E9C46}"/>
              </a:ext>
            </a:extLst>
          </p:cNvPr>
          <p:cNvCxnSpPr>
            <a:cxnSpLocks/>
          </p:cNvCxnSpPr>
          <p:nvPr userDrawn="1"/>
        </p:nvCxnSpPr>
        <p:spPr>
          <a:xfrm>
            <a:off x="1308107" y="4192303"/>
            <a:ext cx="106470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777D93F-46FE-1443-B206-9C87166E4C0E}"/>
              </a:ext>
            </a:extLst>
          </p:cNvPr>
          <p:cNvSpPr>
            <a:spLocks noGrp="1"/>
          </p:cNvSpPr>
          <p:nvPr>
            <p:ph type="ctrTitle" hasCustomPrompt="1"/>
          </p:nvPr>
        </p:nvSpPr>
        <p:spPr>
          <a:xfrm>
            <a:off x="1161288" y="-1"/>
            <a:ext cx="3630168" cy="6858001"/>
          </a:xfrm>
          <a:prstGeom prst="rect">
            <a:avLst/>
          </a:prstGeom>
        </p:spPr>
        <p:txBody>
          <a:bodyPr anchor="ctr" anchorCtr="0"/>
          <a:lstStyle>
            <a:lvl1pPr marL="0" algn="l" defTabSz="914400" rtl="0" eaLnBrk="1" latinLnBrk="0" hangingPunct="1">
              <a:lnSpc>
                <a:spcPct val="90000"/>
              </a:lnSpc>
              <a:spcBef>
                <a:spcPct val="0"/>
              </a:spcBef>
              <a:buNone/>
              <a:defRPr lang="en-US" sz="4400" kern="1200">
                <a:solidFill>
                  <a:schemeClr val="bg1"/>
                </a:solidFill>
                <a:latin typeface="+mn-lt"/>
                <a:ea typeface="+mj-ea"/>
                <a:cs typeface="Calibri Light" panose="020F0302020204030204" pitchFamily="34" charset="0"/>
              </a:defRPr>
            </a:lvl1pPr>
          </a:lstStyle>
          <a:p>
            <a:r>
              <a:rPr lang="en-US"/>
              <a:t>Sample </a:t>
            </a:r>
            <a:br>
              <a:rPr lang="en-US"/>
            </a:br>
            <a:r>
              <a:rPr lang="en-US"/>
              <a:t>Graph</a:t>
            </a:r>
          </a:p>
        </p:txBody>
      </p:sp>
      <p:sp>
        <p:nvSpPr>
          <p:cNvPr id="6" name="Slide Number Placeholder 5">
            <a:extLst>
              <a:ext uri="{FF2B5EF4-FFF2-40B4-BE49-F238E27FC236}">
                <a16:creationId xmlns:a16="http://schemas.microsoft.com/office/drawing/2014/main" id="{FE1A40DB-481A-5A4B-B086-6A13414CCD9D}"/>
              </a:ext>
            </a:extLst>
          </p:cNvPr>
          <p:cNvSpPr>
            <a:spLocks noGrp="1"/>
          </p:cNvSpPr>
          <p:nvPr>
            <p:ph type="sldNum" sz="quarter" idx="12"/>
          </p:nvPr>
        </p:nvSpPr>
        <p:spPr/>
        <p:txBody>
          <a:bodyPr/>
          <a:lstStyle/>
          <a:p>
            <a:fld id="{EE71369B-FFAF-7C44-88CC-2DCE06DA6FD8}" type="slidenum">
              <a:t>‹#›</a:t>
            </a:fld>
            <a:endParaRPr lang="en-US"/>
          </a:p>
        </p:txBody>
      </p:sp>
    </p:spTree>
    <p:extLst>
      <p:ext uri="{BB962C8B-B14F-4D97-AF65-F5344CB8AC3E}">
        <p14:creationId xmlns:p14="http://schemas.microsoft.com/office/powerpoint/2010/main" val="18902241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Ta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C83ECBD7-A878-144A-875D-566D6F60AE93}"/>
              </a:ext>
            </a:extLst>
          </p:cNvPr>
          <p:cNvSpPr/>
          <p:nvPr userDrawn="1"/>
        </p:nvSpPr>
        <p:spPr>
          <a:xfrm>
            <a:off x="7298155" y="-939466"/>
            <a:ext cx="8801099" cy="8801099"/>
          </a:xfrm>
          <a:prstGeom prst="ellipse">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4BF61388-5B7C-3742-968C-5504AF40F58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864290" y="5205577"/>
            <a:ext cx="6372646" cy="1094538"/>
          </a:xfrm>
          <a:prstGeom prst="rect">
            <a:avLst/>
          </a:prstGeom>
        </p:spPr>
      </p:pic>
      <p:sp>
        <p:nvSpPr>
          <p:cNvPr id="5" name="Text Placeholder 4">
            <a:extLst>
              <a:ext uri="{FF2B5EF4-FFF2-40B4-BE49-F238E27FC236}">
                <a16:creationId xmlns:a16="http://schemas.microsoft.com/office/drawing/2014/main" id="{1AE7A9FF-1E93-D044-9389-7EB979233A12}"/>
              </a:ext>
            </a:extLst>
          </p:cNvPr>
          <p:cNvSpPr>
            <a:spLocks noGrp="1"/>
          </p:cNvSpPr>
          <p:nvPr>
            <p:ph type="body" sz="quarter" idx="10" hasCustomPrompt="1"/>
          </p:nvPr>
        </p:nvSpPr>
        <p:spPr>
          <a:xfrm>
            <a:off x="2008632" y="0"/>
            <a:ext cx="5586984" cy="5486400"/>
          </a:xfrm>
        </p:spPr>
        <p:txBody>
          <a:bodyPr anchor="ctr" anchorCtr="0">
            <a:normAutofit/>
          </a:bodyPr>
          <a:lstStyle>
            <a:lvl1pPr marL="0" indent="0">
              <a:lnSpc>
                <a:spcPct val="100000"/>
              </a:lnSpc>
              <a:spcBef>
                <a:spcPts val="1000"/>
              </a:spcBef>
              <a:buFontTx/>
              <a:buNone/>
              <a:defRPr sz="2400">
                <a:solidFill>
                  <a:srgbClr val="001738"/>
                </a:solidFill>
              </a:defRPr>
            </a:lvl1pPr>
            <a:lvl2pPr marL="0" indent="0">
              <a:lnSpc>
                <a:spcPct val="100000"/>
              </a:lnSpc>
              <a:spcBef>
                <a:spcPts val="1000"/>
              </a:spcBef>
              <a:buFontTx/>
              <a:buNone/>
              <a:defRPr sz="2400">
                <a:solidFill>
                  <a:srgbClr val="001738"/>
                </a:solidFill>
              </a:defRPr>
            </a:lvl2pPr>
            <a:lvl3pPr marL="0" indent="0">
              <a:lnSpc>
                <a:spcPct val="100000"/>
              </a:lnSpc>
              <a:spcBef>
                <a:spcPts val="1000"/>
              </a:spcBef>
              <a:buFontTx/>
              <a:buNone/>
              <a:defRPr sz="2400">
                <a:solidFill>
                  <a:srgbClr val="001738"/>
                </a:solidFill>
              </a:defRPr>
            </a:lvl3pPr>
            <a:lvl4pPr marL="0" indent="0">
              <a:lnSpc>
                <a:spcPct val="100000"/>
              </a:lnSpc>
              <a:spcBef>
                <a:spcPts val="1000"/>
              </a:spcBef>
              <a:buFontTx/>
              <a:buNone/>
              <a:defRPr sz="2400">
                <a:solidFill>
                  <a:srgbClr val="001738"/>
                </a:solidFill>
              </a:defRPr>
            </a:lvl4pPr>
            <a:lvl5pPr marL="0" indent="0">
              <a:lnSpc>
                <a:spcPct val="100000"/>
              </a:lnSpc>
              <a:spcBef>
                <a:spcPts val="1000"/>
              </a:spcBef>
              <a:buFontTx/>
              <a:buNone/>
              <a:defRPr sz="2400">
                <a:solidFill>
                  <a:srgbClr val="001738"/>
                </a:solidFill>
              </a:defRPr>
            </a:lvl5pPr>
          </a:lstStyle>
          <a:p>
            <a:pPr lvl="0"/>
            <a:r>
              <a:rPr lang="en-US"/>
              <a:t>Three countries. One environment…</a:t>
            </a:r>
          </a:p>
        </p:txBody>
      </p:sp>
    </p:spTree>
    <p:extLst>
      <p:ext uri="{BB962C8B-B14F-4D97-AF65-F5344CB8AC3E}">
        <p14:creationId xmlns:p14="http://schemas.microsoft.com/office/powerpoint/2010/main" val="3162068581"/>
      </p:ext>
    </p:extLst>
  </p:cSld>
  <p:clrMapOvr>
    <a:masterClrMapping/>
  </p:clrMapOvr>
  <p:extLst>
    <p:ext uri="{DCECCB84-F9BA-43D5-87BE-67443E8EF086}">
      <p15:sldGuideLst xmlns:p15="http://schemas.microsoft.com/office/powerpoint/2012/main">
        <p15:guide id="1" orient="horz" pos="1632"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A7FF5-E1B6-044F-A2ED-EF690FF617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EE515E-45EA-B145-B490-0B927CA235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BA3773-DC94-1748-8451-2FC8C7BE02E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97B1393-AE9A-524E-85F0-13E9FF2819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C27216-2A09-EA49-A148-13594971E6D6}"/>
              </a:ext>
            </a:extLst>
          </p:cNvPr>
          <p:cNvSpPr>
            <a:spLocks noGrp="1"/>
          </p:cNvSpPr>
          <p:nvPr>
            <p:ph type="sldNum" sz="quarter" idx="12"/>
          </p:nvPr>
        </p:nvSpPr>
        <p:spPr/>
        <p:txBody>
          <a:bodyPr/>
          <a:lstStyle/>
          <a:p>
            <a:fld id="{0837C49D-BAAF-C849-AEBF-671E8CC891E7}" type="slidenum">
              <a:rPr lang="en-US" smtClean="0"/>
              <a:t>‹#›</a:t>
            </a:fld>
            <a:endParaRPr lang="en-US" dirty="0"/>
          </a:p>
        </p:txBody>
      </p:sp>
    </p:spTree>
    <p:extLst>
      <p:ext uri="{BB962C8B-B14F-4D97-AF65-F5344CB8AC3E}">
        <p14:creationId xmlns:p14="http://schemas.microsoft.com/office/powerpoint/2010/main" val="9928435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12481-A1BF-8340-90D2-EA9981EDF1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8CF2BC8-09D8-1847-85F6-6A766BADE8D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6B3B1B0-809E-FB4D-8C77-578EF0179181}"/>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288216A0-5B75-A548-9A90-78BDC568C6C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D58028C-476D-6549-91E0-E6D62B3622CD}"/>
              </a:ext>
            </a:extLst>
          </p:cNvPr>
          <p:cNvSpPr>
            <a:spLocks noGrp="1"/>
          </p:cNvSpPr>
          <p:nvPr>
            <p:ph type="sldNum" sz="quarter" idx="12"/>
          </p:nvPr>
        </p:nvSpPr>
        <p:spPr/>
        <p:txBody>
          <a:bodyPr/>
          <a:lstStyle/>
          <a:p>
            <a:fld id="{0837C49D-BAAF-C849-AEBF-671E8CC891E7}" type="slidenum">
              <a:rPr lang="en-US" smtClean="0"/>
              <a:t>‹#›</a:t>
            </a:fld>
            <a:endParaRPr lang="en-US" dirty="0"/>
          </a:p>
        </p:txBody>
      </p:sp>
    </p:spTree>
    <p:extLst>
      <p:ext uri="{BB962C8B-B14F-4D97-AF65-F5344CB8AC3E}">
        <p14:creationId xmlns:p14="http://schemas.microsoft.com/office/powerpoint/2010/main" val="9626647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A7FF5-E1B6-044F-A2ED-EF690FF617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EE515E-45EA-B145-B490-0B927CA235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BA3773-DC94-1748-8451-2FC8C7BE02E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E97B1393-AE9A-524E-85F0-13E9FF28193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7C27216-2A09-EA49-A148-13594971E6D6}"/>
              </a:ext>
            </a:extLst>
          </p:cNvPr>
          <p:cNvSpPr>
            <a:spLocks noGrp="1"/>
          </p:cNvSpPr>
          <p:nvPr>
            <p:ph type="sldNum" sz="quarter" idx="12"/>
          </p:nvPr>
        </p:nvSpPr>
        <p:spPr/>
        <p:txBody>
          <a:bodyPr/>
          <a:lstStyle/>
          <a:p>
            <a:fld id="{0837C49D-BAAF-C849-AEBF-671E8CC891E7}" type="slidenum">
              <a:rPr lang="en-US" smtClean="0"/>
              <a:t>‹#›</a:t>
            </a:fld>
            <a:endParaRPr lang="en-US" dirty="0"/>
          </a:p>
        </p:txBody>
      </p:sp>
    </p:spTree>
    <p:extLst>
      <p:ext uri="{BB962C8B-B14F-4D97-AF65-F5344CB8AC3E}">
        <p14:creationId xmlns:p14="http://schemas.microsoft.com/office/powerpoint/2010/main" val="12687184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ulti Spher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2F1AD8-094C-8741-AD8D-E557A0C92AB4}"/>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88952" cy="6858000"/>
          </a:xfrm>
          <a:prstGeom prst="rect">
            <a:avLst/>
          </a:prstGeom>
        </p:spPr>
      </p:pic>
      <p:cxnSp>
        <p:nvCxnSpPr>
          <p:cNvPr id="8" name="Straight Connector 7">
            <a:extLst>
              <a:ext uri="{FF2B5EF4-FFF2-40B4-BE49-F238E27FC236}">
                <a16:creationId xmlns:a16="http://schemas.microsoft.com/office/drawing/2014/main" id="{B346E34A-608F-A949-9FF0-63B87689CD0E}"/>
              </a:ext>
            </a:extLst>
          </p:cNvPr>
          <p:cNvCxnSpPr>
            <a:cxnSpLocks/>
          </p:cNvCxnSpPr>
          <p:nvPr userDrawn="1"/>
        </p:nvCxnSpPr>
        <p:spPr>
          <a:xfrm flipV="1">
            <a:off x="8091773" y="3919725"/>
            <a:ext cx="492512" cy="804678"/>
          </a:xfrm>
          <a:prstGeom prst="line">
            <a:avLst/>
          </a:prstGeom>
          <a:ln w="25400">
            <a:solidFill>
              <a:srgbClr val="00CCF6"/>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9A5F606-2D9A-6E47-8DB1-99FF897DC1C6}"/>
              </a:ext>
            </a:extLst>
          </p:cNvPr>
          <p:cNvCxnSpPr>
            <a:cxnSpLocks/>
          </p:cNvCxnSpPr>
          <p:nvPr userDrawn="1"/>
        </p:nvCxnSpPr>
        <p:spPr>
          <a:xfrm>
            <a:off x="6970491" y="2787805"/>
            <a:ext cx="1269373" cy="442414"/>
          </a:xfrm>
          <a:prstGeom prst="line">
            <a:avLst/>
          </a:prstGeom>
          <a:ln w="25400">
            <a:solidFill>
              <a:srgbClr val="00CCF6"/>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4A0AA85-DA1F-F340-9A78-F03471A949B2}"/>
              </a:ext>
            </a:extLst>
          </p:cNvPr>
          <p:cNvCxnSpPr>
            <a:cxnSpLocks/>
          </p:cNvCxnSpPr>
          <p:nvPr userDrawn="1"/>
        </p:nvCxnSpPr>
        <p:spPr>
          <a:xfrm flipH="1" flipV="1">
            <a:off x="3607716" y="3919725"/>
            <a:ext cx="492512" cy="804678"/>
          </a:xfrm>
          <a:prstGeom prst="line">
            <a:avLst/>
          </a:prstGeom>
          <a:ln w="25400">
            <a:solidFill>
              <a:srgbClr val="00CCF6"/>
            </a:solidFill>
            <a:prstDash val="dash"/>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21A23A4D-CCAD-AF43-94D9-74CB9FBB0A5A}"/>
              </a:ext>
            </a:extLst>
          </p:cNvPr>
          <p:cNvSpPr/>
          <p:nvPr userDrawn="1"/>
        </p:nvSpPr>
        <p:spPr>
          <a:xfrm>
            <a:off x="2688524" y="2694328"/>
            <a:ext cx="1411705" cy="1411705"/>
          </a:xfrm>
          <a:prstGeom prst="ellipse">
            <a:avLst/>
          </a:prstGeom>
          <a:solidFill>
            <a:srgbClr val="FAA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3E00F01E-DA67-B441-8E66-31CACA89B2CF}"/>
              </a:ext>
            </a:extLst>
          </p:cNvPr>
          <p:cNvCxnSpPr>
            <a:cxnSpLocks/>
          </p:cNvCxnSpPr>
          <p:nvPr userDrawn="1"/>
        </p:nvCxnSpPr>
        <p:spPr>
          <a:xfrm flipH="1">
            <a:off x="3923765" y="2787805"/>
            <a:ext cx="1269373" cy="442414"/>
          </a:xfrm>
          <a:prstGeom prst="line">
            <a:avLst/>
          </a:prstGeom>
          <a:ln w="25400">
            <a:solidFill>
              <a:srgbClr val="00CCF6"/>
            </a:solidFill>
            <a:prstDash val="dash"/>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9C4C1E62-4952-204C-8693-68D7EC9B1C4A}"/>
              </a:ext>
            </a:extLst>
          </p:cNvPr>
          <p:cNvSpPr/>
          <p:nvPr userDrawn="1"/>
        </p:nvSpPr>
        <p:spPr>
          <a:xfrm>
            <a:off x="8151633" y="2694328"/>
            <a:ext cx="1411705" cy="1411705"/>
          </a:xfrm>
          <a:prstGeom prst="ellipse">
            <a:avLst/>
          </a:prstGeom>
          <a:solidFill>
            <a:srgbClr val="FAA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817576A1-AA7B-F74B-BEB9-4E667C0AD837}"/>
              </a:ext>
            </a:extLst>
          </p:cNvPr>
          <p:cNvSpPr>
            <a:spLocks noGrp="1"/>
          </p:cNvSpPr>
          <p:nvPr>
            <p:ph type="title" hasCustomPrompt="1"/>
          </p:nvPr>
        </p:nvSpPr>
        <p:spPr/>
        <p:txBody>
          <a:bodyPr>
            <a:normAutofit/>
          </a:bodyPr>
          <a:lstStyle>
            <a:lvl1pPr marL="0" algn="ctr" defTabSz="914400" rtl="0" eaLnBrk="1" latinLnBrk="0" hangingPunct="1">
              <a:lnSpc>
                <a:spcPct val="90000"/>
              </a:lnSpc>
              <a:spcBef>
                <a:spcPct val="0"/>
              </a:spcBef>
              <a:buNone/>
              <a:defRPr lang="en-US" sz="4400" kern="1200">
                <a:solidFill>
                  <a:srgbClr val="001738"/>
                </a:solidFill>
                <a:latin typeface="+mn-lt"/>
                <a:ea typeface="+mj-ea"/>
                <a:cs typeface="Calibri Light" panose="020F0302020204030204" pitchFamily="34" charset="0"/>
              </a:defRPr>
            </a:lvl1pPr>
          </a:lstStyle>
          <a:p>
            <a:r>
              <a:rPr lang="en-US" dirty="0"/>
              <a:t>Who is the CEC?</a:t>
            </a:r>
          </a:p>
        </p:txBody>
      </p:sp>
      <p:cxnSp>
        <p:nvCxnSpPr>
          <p:cNvPr id="14" name="Straight Connector 13">
            <a:extLst>
              <a:ext uri="{FF2B5EF4-FFF2-40B4-BE49-F238E27FC236}">
                <a16:creationId xmlns:a16="http://schemas.microsoft.com/office/drawing/2014/main" id="{CCE66235-B163-B946-B1F6-1AC75FACF831}"/>
              </a:ext>
            </a:extLst>
          </p:cNvPr>
          <p:cNvCxnSpPr>
            <a:cxnSpLocks/>
          </p:cNvCxnSpPr>
          <p:nvPr userDrawn="1"/>
        </p:nvCxnSpPr>
        <p:spPr>
          <a:xfrm>
            <a:off x="5453899" y="1449693"/>
            <a:ext cx="1284203" cy="0"/>
          </a:xfrm>
          <a:prstGeom prst="line">
            <a:avLst/>
          </a:prstGeom>
          <a:ln w="25400">
            <a:solidFill>
              <a:srgbClr val="001738"/>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D8023171-CEB1-6045-A458-51CA926DCBDD}"/>
              </a:ext>
            </a:extLst>
          </p:cNvPr>
          <p:cNvSpPr>
            <a:spLocks noGrp="1"/>
          </p:cNvSpPr>
          <p:nvPr>
            <p:ph type="body" sz="quarter" idx="13"/>
          </p:nvPr>
        </p:nvSpPr>
        <p:spPr>
          <a:xfrm>
            <a:off x="2862072" y="3278346"/>
            <a:ext cx="1060704" cy="368301"/>
          </a:xfrm>
        </p:spPr>
        <p:txBody>
          <a:bodyPr>
            <a:noAutofit/>
          </a:bodyPr>
          <a:lstStyle>
            <a:lvl1pPr marL="0" indent="0" algn="ctr" defTabSz="914400" rtl="0" eaLnBrk="1" latinLnBrk="0" hangingPunct="1">
              <a:buFontTx/>
              <a:buNone/>
              <a:defRPr lang="en-US" sz="1800" kern="1200">
                <a:solidFill>
                  <a:schemeClr val="bg1"/>
                </a:solidFill>
                <a:latin typeface="+mn-lt"/>
                <a:ea typeface="+mn-ea"/>
                <a:cs typeface="+mn-cs"/>
              </a:defRPr>
            </a:lvl1pPr>
            <a:lvl2pPr marL="0" indent="0" algn="ctr" defTabSz="914400" rtl="0" eaLnBrk="1" latinLnBrk="0" hangingPunct="1">
              <a:buFontTx/>
              <a:buNone/>
              <a:defRPr lang="en-US" sz="1800" kern="1200">
                <a:solidFill>
                  <a:schemeClr val="bg1"/>
                </a:solidFill>
                <a:latin typeface="+mn-lt"/>
                <a:ea typeface="+mn-ea"/>
                <a:cs typeface="+mn-cs"/>
              </a:defRPr>
            </a:lvl2pPr>
            <a:lvl3pPr marL="0" indent="0" algn="ctr" defTabSz="914400" rtl="0" eaLnBrk="1" latinLnBrk="0" hangingPunct="1">
              <a:buFontTx/>
              <a:buNone/>
              <a:defRPr lang="en-US" sz="1800" kern="1200">
                <a:solidFill>
                  <a:schemeClr val="bg1"/>
                </a:solidFill>
                <a:latin typeface="+mn-lt"/>
                <a:ea typeface="+mn-ea"/>
                <a:cs typeface="+mn-cs"/>
              </a:defRPr>
            </a:lvl3pPr>
            <a:lvl4pPr marL="0" indent="0" algn="ctr" defTabSz="914400" rtl="0" eaLnBrk="1" latinLnBrk="0" hangingPunct="1">
              <a:buFontTx/>
              <a:buNone/>
              <a:defRPr lang="en-US" sz="1800" kern="1200">
                <a:solidFill>
                  <a:schemeClr val="bg1"/>
                </a:solidFill>
                <a:latin typeface="+mn-lt"/>
                <a:ea typeface="+mn-ea"/>
                <a:cs typeface="+mn-cs"/>
              </a:defRPr>
            </a:lvl4pPr>
            <a:lvl5pPr marL="0" indent="0" algn="ctr" defTabSz="914400" rtl="0" eaLnBrk="1" latinLnBrk="0" hangingPunct="1">
              <a:buFontTx/>
              <a:buNone/>
              <a:defRPr lang="en-US" sz="1800" kern="1200">
                <a:solidFill>
                  <a:schemeClr val="bg1"/>
                </a:solidFill>
                <a:latin typeface="+mn-lt"/>
                <a:ea typeface="+mn-ea"/>
                <a:cs typeface="+mn-cs"/>
              </a:defRPr>
            </a:lvl5pPr>
          </a:lstStyle>
          <a:p>
            <a:pPr lvl="0"/>
            <a:r>
              <a:rPr lang="en-US"/>
              <a:t>Click</a:t>
            </a:r>
          </a:p>
        </p:txBody>
      </p:sp>
      <p:sp>
        <p:nvSpPr>
          <p:cNvPr id="18" name="Text Placeholder 15">
            <a:extLst>
              <a:ext uri="{FF2B5EF4-FFF2-40B4-BE49-F238E27FC236}">
                <a16:creationId xmlns:a16="http://schemas.microsoft.com/office/drawing/2014/main" id="{B4D92F06-64BB-4140-9693-4E7CE0A20C9B}"/>
              </a:ext>
            </a:extLst>
          </p:cNvPr>
          <p:cNvSpPr>
            <a:spLocks noGrp="1"/>
          </p:cNvSpPr>
          <p:nvPr>
            <p:ph type="body" sz="quarter" idx="15"/>
          </p:nvPr>
        </p:nvSpPr>
        <p:spPr>
          <a:xfrm>
            <a:off x="8328094" y="3244848"/>
            <a:ext cx="1060704" cy="368301"/>
          </a:xfrm>
        </p:spPr>
        <p:txBody>
          <a:bodyPr>
            <a:noAutofit/>
          </a:bodyPr>
          <a:lstStyle>
            <a:lvl1pPr marL="0" indent="0" algn="ctr" defTabSz="914400" rtl="0" eaLnBrk="1" latinLnBrk="0" hangingPunct="1">
              <a:buFontTx/>
              <a:buNone/>
              <a:defRPr lang="en-US" sz="1800" kern="1200">
                <a:solidFill>
                  <a:schemeClr val="bg1"/>
                </a:solidFill>
                <a:latin typeface="+mn-lt"/>
                <a:ea typeface="+mn-ea"/>
                <a:cs typeface="+mn-cs"/>
              </a:defRPr>
            </a:lvl1pPr>
            <a:lvl2pPr marL="0" indent="0" algn="ctr" defTabSz="914400" rtl="0" eaLnBrk="1" latinLnBrk="0" hangingPunct="1">
              <a:buFontTx/>
              <a:buNone/>
              <a:defRPr lang="en-US" sz="1800" kern="1200">
                <a:solidFill>
                  <a:schemeClr val="bg1"/>
                </a:solidFill>
                <a:latin typeface="+mn-lt"/>
                <a:ea typeface="+mn-ea"/>
                <a:cs typeface="+mn-cs"/>
              </a:defRPr>
            </a:lvl2pPr>
            <a:lvl3pPr marL="0" indent="0" algn="ctr" defTabSz="914400" rtl="0" eaLnBrk="1" latinLnBrk="0" hangingPunct="1">
              <a:buFontTx/>
              <a:buNone/>
              <a:defRPr lang="en-US" sz="1800" kern="1200">
                <a:solidFill>
                  <a:schemeClr val="bg1"/>
                </a:solidFill>
                <a:latin typeface="+mn-lt"/>
                <a:ea typeface="+mn-ea"/>
                <a:cs typeface="+mn-cs"/>
              </a:defRPr>
            </a:lvl3pPr>
            <a:lvl4pPr marL="0" indent="0" algn="ctr" defTabSz="914400" rtl="0" eaLnBrk="1" latinLnBrk="0" hangingPunct="1">
              <a:buFontTx/>
              <a:buNone/>
              <a:defRPr lang="en-US" sz="1800" kern="1200">
                <a:solidFill>
                  <a:schemeClr val="bg1"/>
                </a:solidFill>
                <a:latin typeface="+mn-lt"/>
                <a:ea typeface="+mn-ea"/>
                <a:cs typeface="+mn-cs"/>
              </a:defRPr>
            </a:lvl4pPr>
            <a:lvl5pPr marL="0" indent="0" algn="ctr" defTabSz="914400" rtl="0" eaLnBrk="1" latinLnBrk="0" hangingPunct="1">
              <a:buFontTx/>
              <a:buNone/>
              <a:defRPr lang="en-US" sz="1800" kern="1200">
                <a:solidFill>
                  <a:schemeClr val="bg1"/>
                </a:solidFill>
                <a:latin typeface="+mn-lt"/>
                <a:ea typeface="+mn-ea"/>
                <a:cs typeface="+mn-cs"/>
              </a:defRPr>
            </a:lvl5pPr>
          </a:lstStyle>
          <a:p>
            <a:pPr lvl="0"/>
            <a:r>
              <a:rPr lang="en-US"/>
              <a:t>Click</a:t>
            </a:r>
          </a:p>
        </p:txBody>
      </p:sp>
    </p:spTree>
    <p:extLst>
      <p:ext uri="{BB962C8B-B14F-4D97-AF65-F5344CB8AC3E}">
        <p14:creationId xmlns:p14="http://schemas.microsoft.com/office/powerpoint/2010/main" val="3267421054"/>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DFBE0-94A5-314B-8C32-08B657D1DB2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7C8699-A0ED-EA45-A170-0400265DA4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C37B84-ACBF-7646-BBE1-8C7B82B13824}"/>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60F9E220-58AF-BF47-9960-E0BA73E5FC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B05E20-6714-5C44-BAD2-F121DC65F24F}"/>
              </a:ext>
            </a:extLst>
          </p:cNvPr>
          <p:cNvSpPr>
            <a:spLocks noGrp="1"/>
          </p:cNvSpPr>
          <p:nvPr>
            <p:ph type="sldNum" sz="quarter" idx="12"/>
          </p:nvPr>
        </p:nvSpPr>
        <p:spPr/>
        <p:txBody>
          <a:bodyPr/>
          <a:lstStyle/>
          <a:p>
            <a:fld id="{0837C49D-BAAF-C849-AEBF-671E8CC891E7}" type="slidenum">
              <a:rPr lang="en-US" smtClean="0"/>
              <a:t>‹#›</a:t>
            </a:fld>
            <a:endParaRPr lang="en-US" dirty="0"/>
          </a:p>
        </p:txBody>
      </p:sp>
    </p:spTree>
    <p:extLst>
      <p:ext uri="{BB962C8B-B14F-4D97-AF65-F5344CB8AC3E}">
        <p14:creationId xmlns:p14="http://schemas.microsoft.com/office/powerpoint/2010/main" val="35051531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EC3CF-EF15-A24D-8E6F-E6D2165878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AFF147-9C4C-464D-A360-1F0CA7DED2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2E94F4B-F612-FF4F-922C-223C4D57CA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B74BA60-0FDC-D946-879C-AFB03A71BAEC}"/>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B0789F79-DE3A-D342-9D60-89C336EA6AB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BDB4692-4319-4A4D-AE89-C18B18BBD7A8}"/>
              </a:ext>
            </a:extLst>
          </p:cNvPr>
          <p:cNvSpPr>
            <a:spLocks noGrp="1"/>
          </p:cNvSpPr>
          <p:nvPr>
            <p:ph type="sldNum" sz="quarter" idx="12"/>
          </p:nvPr>
        </p:nvSpPr>
        <p:spPr/>
        <p:txBody>
          <a:bodyPr/>
          <a:lstStyle/>
          <a:p>
            <a:fld id="{0837C49D-BAAF-C849-AEBF-671E8CC891E7}" type="slidenum">
              <a:rPr lang="en-US" smtClean="0"/>
              <a:t>‹#›</a:t>
            </a:fld>
            <a:endParaRPr lang="en-US" dirty="0"/>
          </a:p>
        </p:txBody>
      </p:sp>
    </p:spTree>
    <p:extLst>
      <p:ext uri="{BB962C8B-B14F-4D97-AF65-F5344CB8AC3E}">
        <p14:creationId xmlns:p14="http://schemas.microsoft.com/office/powerpoint/2010/main" val="1550558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58771-5735-9F40-9AB1-219DB1BD213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BC6B4F-06D1-714A-92CF-004B0762B4A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4F585A-D318-3F41-867E-6E20C102EE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92E352C-FBB8-1A49-BEC2-707917AF80D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56111BB-F774-C644-B5BD-EFDC39ECFF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AB2C23-8C16-6B44-BB6A-6473357FCAD3}"/>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78752A14-03CA-084E-98D2-2E0EC9982B1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8A1D4453-FCDC-574F-AD07-D76D9D0E8EDB}"/>
              </a:ext>
            </a:extLst>
          </p:cNvPr>
          <p:cNvSpPr>
            <a:spLocks noGrp="1"/>
          </p:cNvSpPr>
          <p:nvPr>
            <p:ph type="sldNum" sz="quarter" idx="12"/>
          </p:nvPr>
        </p:nvSpPr>
        <p:spPr/>
        <p:txBody>
          <a:bodyPr/>
          <a:lstStyle/>
          <a:p>
            <a:fld id="{0837C49D-BAAF-C849-AEBF-671E8CC891E7}" type="slidenum">
              <a:rPr lang="en-US" smtClean="0"/>
              <a:t>‹#›</a:t>
            </a:fld>
            <a:endParaRPr lang="en-US" dirty="0"/>
          </a:p>
        </p:txBody>
      </p:sp>
    </p:spTree>
    <p:extLst>
      <p:ext uri="{BB962C8B-B14F-4D97-AF65-F5344CB8AC3E}">
        <p14:creationId xmlns:p14="http://schemas.microsoft.com/office/powerpoint/2010/main" val="36965216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9DC7C-FF2C-9346-8B0B-9D55CD5F45A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198517-1DF7-EE4B-B712-62ED2C67C931}"/>
              </a:ext>
            </a:extLst>
          </p:cNvPr>
          <p:cNvSpPr>
            <a:spLocks noGrp="1"/>
          </p:cNvSpPr>
          <p:nvPr>
            <p:ph type="dt" sz="half" idx="10"/>
          </p:nvPr>
        </p:nvSpPr>
        <p:spPr/>
        <p:txBody>
          <a:bodyPr/>
          <a:lstStyle/>
          <a:p>
            <a:endParaRPr lang="en-US" dirty="0"/>
          </a:p>
        </p:txBody>
      </p:sp>
      <p:sp>
        <p:nvSpPr>
          <p:cNvPr id="4" name="Footer Placeholder 3">
            <a:extLst>
              <a:ext uri="{FF2B5EF4-FFF2-40B4-BE49-F238E27FC236}">
                <a16:creationId xmlns:a16="http://schemas.microsoft.com/office/drawing/2014/main" id="{91FA690C-7F9B-C249-8900-EC4E9D7B81A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21D6A39-15E6-5249-91BF-776A5E54E642}"/>
              </a:ext>
            </a:extLst>
          </p:cNvPr>
          <p:cNvSpPr>
            <a:spLocks noGrp="1"/>
          </p:cNvSpPr>
          <p:nvPr>
            <p:ph type="sldNum" sz="quarter" idx="12"/>
          </p:nvPr>
        </p:nvSpPr>
        <p:spPr/>
        <p:txBody>
          <a:bodyPr/>
          <a:lstStyle/>
          <a:p>
            <a:fld id="{0837C49D-BAAF-C849-AEBF-671E8CC891E7}" type="slidenum">
              <a:rPr lang="en-US" smtClean="0"/>
              <a:t>‹#›</a:t>
            </a:fld>
            <a:endParaRPr lang="en-US" dirty="0"/>
          </a:p>
        </p:txBody>
      </p:sp>
    </p:spTree>
    <p:extLst>
      <p:ext uri="{BB962C8B-B14F-4D97-AF65-F5344CB8AC3E}">
        <p14:creationId xmlns:p14="http://schemas.microsoft.com/office/powerpoint/2010/main" val="10267317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78F98C8-13CE-9442-8044-135A5A7B9C19}"/>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8987F4B0-41F8-3747-B3E2-AE0283CAB81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F62DB5B3-787C-A140-B7B1-66DE936BEB70}"/>
              </a:ext>
            </a:extLst>
          </p:cNvPr>
          <p:cNvSpPr>
            <a:spLocks noGrp="1"/>
          </p:cNvSpPr>
          <p:nvPr>
            <p:ph type="sldNum" sz="quarter" idx="12"/>
          </p:nvPr>
        </p:nvSpPr>
        <p:spPr/>
        <p:txBody>
          <a:bodyPr/>
          <a:lstStyle/>
          <a:p>
            <a:fld id="{0837C49D-BAAF-C849-AEBF-671E8CC891E7}" type="slidenum">
              <a:rPr lang="en-US" smtClean="0"/>
              <a:t>‹#›</a:t>
            </a:fld>
            <a:endParaRPr lang="en-US" dirty="0"/>
          </a:p>
        </p:txBody>
      </p:sp>
    </p:spTree>
    <p:extLst>
      <p:ext uri="{BB962C8B-B14F-4D97-AF65-F5344CB8AC3E}">
        <p14:creationId xmlns:p14="http://schemas.microsoft.com/office/powerpoint/2010/main" val="4142519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AF7A2-09B5-754F-95CC-ABF9B384DA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F380B7-7F37-3044-B662-5831742DE8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EA0649-90D2-DF42-B36C-952D4C811B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94C6F5-54C6-EA4C-A6B4-CFCDEA27838E}"/>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FCE8B0C2-C890-2140-8A4E-1350753C9A1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4965BBA-CC4B-EF48-89C2-F512F5AE0991}"/>
              </a:ext>
            </a:extLst>
          </p:cNvPr>
          <p:cNvSpPr>
            <a:spLocks noGrp="1"/>
          </p:cNvSpPr>
          <p:nvPr>
            <p:ph type="sldNum" sz="quarter" idx="12"/>
          </p:nvPr>
        </p:nvSpPr>
        <p:spPr/>
        <p:txBody>
          <a:bodyPr/>
          <a:lstStyle/>
          <a:p>
            <a:fld id="{0837C49D-BAAF-C849-AEBF-671E8CC891E7}" type="slidenum">
              <a:rPr lang="en-US" smtClean="0"/>
              <a:t>‹#›</a:t>
            </a:fld>
            <a:endParaRPr lang="en-US" dirty="0"/>
          </a:p>
        </p:txBody>
      </p:sp>
    </p:spTree>
    <p:extLst>
      <p:ext uri="{BB962C8B-B14F-4D97-AF65-F5344CB8AC3E}">
        <p14:creationId xmlns:p14="http://schemas.microsoft.com/office/powerpoint/2010/main" val="14338647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E12AB-BCDB-2043-BD19-6DC98E9242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995057-4B04-1A4E-B17A-0169305F6B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974E293-D7EA-EE44-96D6-7FC19C50CB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D2194C-8768-A241-A252-A827A1201007}"/>
              </a:ext>
            </a:extLst>
          </p:cNvPr>
          <p:cNvSpPr>
            <a:spLocks noGrp="1"/>
          </p:cNvSpPr>
          <p:nvPr>
            <p:ph type="dt" sz="half" idx="10"/>
          </p:nvPr>
        </p:nvSpPr>
        <p:spPr/>
        <p:txBody>
          <a:bodyPr/>
          <a:lstStyle/>
          <a:p>
            <a:endParaRPr lang="en-US" dirty="0"/>
          </a:p>
        </p:txBody>
      </p:sp>
      <p:sp>
        <p:nvSpPr>
          <p:cNvPr id="6" name="Footer Placeholder 5">
            <a:extLst>
              <a:ext uri="{FF2B5EF4-FFF2-40B4-BE49-F238E27FC236}">
                <a16:creationId xmlns:a16="http://schemas.microsoft.com/office/drawing/2014/main" id="{09ABAE19-459C-4546-80A3-7F4D09D28CC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57E6B99-3263-534C-A99A-0B5EE3215C78}"/>
              </a:ext>
            </a:extLst>
          </p:cNvPr>
          <p:cNvSpPr>
            <a:spLocks noGrp="1"/>
          </p:cNvSpPr>
          <p:nvPr>
            <p:ph type="sldNum" sz="quarter" idx="12"/>
          </p:nvPr>
        </p:nvSpPr>
        <p:spPr/>
        <p:txBody>
          <a:bodyPr/>
          <a:lstStyle/>
          <a:p>
            <a:fld id="{0837C49D-BAAF-C849-AEBF-671E8CC891E7}" type="slidenum">
              <a:rPr lang="en-US" smtClean="0"/>
              <a:t>‹#›</a:t>
            </a:fld>
            <a:endParaRPr lang="en-US" dirty="0"/>
          </a:p>
        </p:txBody>
      </p:sp>
    </p:spTree>
    <p:extLst>
      <p:ext uri="{BB962C8B-B14F-4D97-AF65-F5344CB8AC3E}">
        <p14:creationId xmlns:p14="http://schemas.microsoft.com/office/powerpoint/2010/main" val="364616033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C981F-57A4-0542-ABC1-AF8C205208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F0769C5-1F70-9743-90B5-9CD49E5D86A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F39287-822F-EB44-B5BE-7D6B2D8EFDB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C0DAED2F-37F6-694A-A984-097496FCEC8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28509C7-FA21-9F46-80F2-5A6FF9AA234C}"/>
              </a:ext>
            </a:extLst>
          </p:cNvPr>
          <p:cNvSpPr>
            <a:spLocks noGrp="1"/>
          </p:cNvSpPr>
          <p:nvPr>
            <p:ph type="sldNum" sz="quarter" idx="12"/>
          </p:nvPr>
        </p:nvSpPr>
        <p:spPr/>
        <p:txBody>
          <a:bodyPr/>
          <a:lstStyle/>
          <a:p>
            <a:fld id="{0837C49D-BAAF-C849-AEBF-671E8CC891E7}" type="slidenum">
              <a:rPr lang="en-US" smtClean="0"/>
              <a:t>‹#›</a:t>
            </a:fld>
            <a:endParaRPr lang="en-US" dirty="0"/>
          </a:p>
        </p:txBody>
      </p:sp>
    </p:spTree>
    <p:extLst>
      <p:ext uri="{BB962C8B-B14F-4D97-AF65-F5344CB8AC3E}">
        <p14:creationId xmlns:p14="http://schemas.microsoft.com/office/powerpoint/2010/main" val="5087472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83C9890-5D31-9941-90E2-15E5E33AEC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74A494-441C-8849-8674-664FCCC9E7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8E6B8F-60C9-1844-9DD8-5AFA6D0D8219}"/>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3E8A1922-2ACB-8B42-B963-9E9501FE3D1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0E6CCD9-6AC4-E84D-8DB6-5686888DDD1D}"/>
              </a:ext>
            </a:extLst>
          </p:cNvPr>
          <p:cNvSpPr>
            <a:spLocks noGrp="1"/>
          </p:cNvSpPr>
          <p:nvPr>
            <p:ph type="sldNum" sz="quarter" idx="12"/>
          </p:nvPr>
        </p:nvSpPr>
        <p:spPr/>
        <p:txBody>
          <a:bodyPr/>
          <a:lstStyle/>
          <a:p>
            <a:fld id="{0837C49D-BAAF-C849-AEBF-671E8CC891E7}" type="slidenum">
              <a:rPr lang="en-US" smtClean="0"/>
              <a:t>‹#›</a:t>
            </a:fld>
            <a:endParaRPr lang="en-US" dirty="0"/>
          </a:p>
        </p:txBody>
      </p:sp>
    </p:spTree>
    <p:extLst>
      <p:ext uri="{BB962C8B-B14F-4D97-AF65-F5344CB8AC3E}">
        <p14:creationId xmlns:p14="http://schemas.microsoft.com/office/powerpoint/2010/main" val="10994509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Bar Chart (Ad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988D165E-4396-8846-A715-CD9CA461B38A}"/>
              </a:ext>
            </a:extLst>
          </p:cNvPr>
          <p:cNvSpPr/>
          <p:nvPr userDrawn="1"/>
        </p:nvSpPr>
        <p:spPr>
          <a:xfrm>
            <a:off x="-4400550" y="-971550"/>
            <a:ext cx="8801099" cy="8801099"/>
          </a:xfrm>
          <a:prstGeom prst="ellipse">
            <a:avLst/>
          </a:prstGeom>
          <a:solidFill>
            <a:srgbClr val="001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69AA"/>
              </a:solidFill>
            </a:endParaRPr>
          </a:p>
        </p:txBody>
      </p:sp>
      <p:cxnSp>
        <p:nvCxnSpPr>
          <p:cNvPr id="7" name="Straight Connector 6">
            <a:extLst>
              <a:ext uri="{FF2B5EF4-FFF2-40B4-BE49-F238E27FC236}">
                <a16:creationId xmlns:a16="http://schemas.microsoft.com/office/drawing/2014/main" id="{615A0B51-BA1C-3841-ABBE-3DEB7C5E9C46}"/>
              </a:ext>
            </a:extLst>
          </p:cNvPr>
          <p:cNvCxnSpPr>
            <a:cxnSpLocks/>
          </p:cNvCxnSpPr>
          <p:nvPr userDrawn="1"/>
        </p:nvCxnSpPr>
        <p:spPr>
          <a:xfrm>
            <a:off x="1308107" y="4192303"/>
            <a:ext cx="106470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777D93F-46FE-1443-B206-9C87166E4C0E}"/>
              </a:ext>
            </a:extLst>
          </p:cNvPr>
          <p:cNvSpPr>
            <a:spLocks noGrp="1"/>
          </p:cNvSpPr>
          <p:nvPr>
            <p:ph type="ctrTitle" hasCustomPrompt="1"/>
          </p:nvPr>
        </p:nvSpPr>
        <p:spPr>
          <a:xfrm>
            <a:off x="1161288" y="-1"/>
            <a:ext cx="3630168" cy="6858001"/>
          </a:xfrm>
          <a:prstGeom prst="rect">
            <a:avLst/>
          </a:prstGeom>
        </p:spPr>
        <p:txBody>
          <a:bodyPr anchor="ctr" anchorCtr="0"/>
          <a:lstStyle>
            <a:lvl1pPr marL="0" algn="l" defTabSz="914400" rtl="0" eaLnBrk="1" latinLnBrk="0" hangingPunct="1">
              <a:lnSpc>
                <a:spcPct val="90000"/>
              </a:lnSpc>
              <a:spcBef>
                <a:spcPct val="0"/>
              </a:spcBef>
              <a:buNone/>
              <a:defRPr lang="en-US" sz="4400" kern="1200">
                <a:solidFill>
                  <a:schemeClr val="bg1"/>
                </a:solidFill>
                <a:latin typeface="+mn-lt"/>
                <a:ea typeface="+mj-ea"/>
                <a:cs typeface="Calibri Light" panose="020F0302020204030204" pitchFamily="34" charset="0"/>
              </a:defRPr>
            </a:lvl1pPr>
          </a:lstStyle>
          <a:p>
            <a:r>
              <a:rPr lang="en-US"/>
              <a:t>Sample </a:t>
            </a:r>
            <a:br>
              <a:rPr lang="en-US"/>
            </a:br>
            <a:r>
              <a:rPr lang="en-US"/>
              <a:t>Graph</a:t>
            </a:r>
          </a:p>
        </p:txBody>
      </p:sp>
      <p:sp>
        <p:nvSpPr>
          <p:cNvPr id="6" name="Slide Number Placeholder 5">
            <a:extLst>
              <a:ext uri="{FF2B5EF4-FFF2-40B4-BE49-F238E27FC236}">
                <a16:creationId xmlns:a16="http://schemas.microsoft.com/office/drawing/2014/main" id="{FE1A40DB-481A-5A4B-B086-6A13414CCD9D}"/>
              </a:ext>
            </a:extLst>
          </p:cNvPr>
          <p:cNvSpPr>
            <a:spLocks noGrp="1"/>
          </p:cNvSpPr>
          <p:nvPr>
            <p:ph type="sldNum" sz="quarter" idx="12"/>
          </p:nvPr>
        </p:nvSpPr>
        <p:spPr/>
        <p:txBody>
          <a:bodyPr/>
          <a:lstStyle/>
          <a:p>
            <a:fld id="{EE71369B-FFAF-7C44-88CC-2DCE06DA6FD8}" type="slidenum">
              <a:t>‹#›</a:t>
            </a:fld>
            <a:endParaRPr lang="en-US"/>
          </a:p>
        </p:txBody>
      </p:sp>
      <p:sp>
        <p:nvSpPr>
          <p:cNvPr id="4" name="Chart Placeholder 3">
            <a:extLst>
              <a:ext uri="{FF2B5EF4-FFF2-40B4-BE49-F238E27FC236}">
                <a16:creationId xmlns:a16="http://schemas.microsoft.com/office/drawing/2014/main" id="{0C02EA1E-DBE7-BA40-8D26-795028DD03E3}"/>
              </a:ext>
            </a:extLst>
          </p:cNvPr>
          <p:cNvSpPr>
            <a:spLocks noGrp="1"/>
          </p:cNvSpPr>
          <p:nvPr>
            <p:ph type="chart" sz="quarter" idx="13"/>
          </p:nvPr>
        </p:nvSpPr>
        <p:spPr>
          <a:xfrm>
            <a:off x="5047488" y="675861"/>
            <a:ext cx="6304720" cy="5501103"/>
          </a:xfrm>
          <a:prstGeom prst="rect">
            <a:avLst/>
          </a:prstGeom>
        </p:spPr>
        <p:txBody>
          <a:bodyPr/>
          <a:lstStyle/>
          <a:p>
            <a:endParaRPr lang="en-US"/>
          </a:p>
        </p:txBody>
      </p:sp>
    </p:spTree>
    <p:extLst>
      <p:ext uri="{BB962C8B-B14F-4D97-AF65-F5344CB8AC3E}">
        <p14:creationId xmlns:p14="http://schemas.microsoft.com/office/powerpoint/2010/main" val="3254660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Multi Sphere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82F1AD8-094C-8741-AD8D-E557A0C92AB4}"/>
              </a:ext>
            </a:extLst>
          </p:cNvPr>
          <p:cNvPicPr>
            <a:picLocks/>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88952" cy="6858000"/>
          </a:xfrm>
          <a:prstGeom prst="rect">
            <a:avLst/>
          </a:prstGeom>
        </p:spPr>
      </p:pic>
      <p:cxnSp>
        <p:nvCxnSpPr>
          <p:cNvPr id="8" name="Straight Connector 7">
            <a:extLst>
              <a:ext uri="{FF2B5EF4-FFF2-40B4-BE49-F238E27FC236}">
                <a16:creationId xmlns:a16="http://schemas.microsoft.com/office/drawing/2014/main" id="{B346E34A-608F-A949-9FF0-63B87689CD0E}"/>
              </a:ext>
            </a:extLst>
          </p:cNvPr>
          <p:cNvCxnSpPr>
            <a:cxnSpLocks/>
          </p:cNvCxnSpPr>
          <p:nvPr userDrawn="1"/>
        </p:nvCxnSpPr>
        <p:spPr>
          <a:xfrm flipV="1">
            <a:off x="8091773" y="3919725"/>
            <a:ext cx="492512" cy="804678"/>
          </a:xfrm>
          <a:prstGeom prst="line">
            <a:avLst/>
          </a:prstGeom>
          <a:ln w="25400">
            <a:solidFill>
              <a:srgbClr val="00CCF6"/>
            </a:solidFill>
            <a:prstDash val="dash"/>
          </a:ln>
        </p:spPr>
        <p:style>
          <a:lnRef idx="1">
            <a:schemeClr val="accent1"/>
          </a:lnRef>
          <a:fillRef idx="0">
            <a:schemeClr val="accent1"/>
          </a:fillRef>
          <a:effectRef idx="0">
            <a:schemeClr val="accent1"/>
          </a:effectRef>
          <a:fontRef idx="minor">
            <a:schemeClr val="tx1"/>
          </a:fontRef>
        </p:style>
      </p:cxnSp>
      <p:sp>
        <p:nvSpPr>
          <p:cNvPr id="3" name="SmartArt Placeholder 10">
            <a:extLst>
              <a:ext uri="{FF2B5EF4-FFF2-40B4-BE49-F238E27FC236}">
                <a16:creationId xmlns:a16="http://schemas.microsoft.com/office/drawing/2014/main" id="{D596E236-5418-D344-AA5A-C36D66500864}"/>
              </a:ext>
            </a:extLst>
          </p:cNvPr>
          <p:cNvSpPr>
            <a:spLocks noGrp="1"/>
          </p:cNvSpPr>
          <p:nvPr>
            <p:ph type="dgm" sz="quarter" idx="10"/>
          </p:nvPr>
        </p:nvSpPr>
        <p:spPr>
          <a:xfrm>
            <a:off x="0" y="1856232"/>
            <a:ext cx="12188952" cy="4526280"/>
          </a:xfrm>
          <a:prstGeom prst="rect">
            <a:avLst/>
          </a:prstGeom>
        </p:spPr>
        <p:txBody>
          <a:bodyPr/>
          <a:lstStyle/>
          <a:p>
            <a:endParaRPr lang="en-US"/>
          </a:p>
        </p:txBody>
      </p:sp>
      <p:cxnSp>
        <p:nvCxnSpPr>
          <p:cNvPr id="9" name="Straight Connector 8">
            <a:extLst>
              <a:ext uri="{FF2B5EF4-FFF2-40B4-BE49-F238E27FC236}">
                <a16:creationId xmlns:a16="http://schemas.microsoft.com/office/drawing/2014/main" id="{99A5F606-2D9A-6E47-8DB1-99FF897DC1C6}"/>
              </a:ext>
            </a:extLst>
          </p:cNvPr>
          <p:cNvCxnSpPr>
            <a:cxnSpLocks/>
          </p:cNvCxnSpPr>
          <p:nvPr userDrawn="1"/>
        </p:nvCxnSpPr>
        <p:spPr>
          <a:xfrm>
            <a:off x="6970491" y="2787805"/>
            <a:ext cx="1269373" cy="442414"/>
          </a:xfrm>
          <a:prstGeom prst="line">
            <a:avLst/>
          </a:prstGeom>
          <a:ln w="25400">
            <a:solidFill>
              <a:srgbClr val="00CCF6"/>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34A0AA85-DA1F-F340-9A78-F03471A949B2}"/>
              </a:ext>
            </a:extLst>
          </p:cNvPr>
          <p:cNvCxnSpPr>
            <a:cxnSpLocks/>
          </p:cNvCxnSpPr>
          <p:nvPr userDrawn="1"/>
        </p:nvCxnSpPr>
        <p:spPr>
          <a:xfrm flipH="1" flipV="1">
            <a:off x="3607716" y="3919725"/>
            <a:ext cx="492512" cy="804678"/>
          </a:xfrm>
          <a:prstGeom prst="line">
            <a:avLst/>
          </a:prstGeom>
          <a:ln w="25400">
            <a:solidFill>
              <a:srgbClr val="00CCF6"/>
            </a:solidFill>
            <a:prstDash val="dash"/>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21A23A4D-CCAD-AF43-94D9-74CB9FBB0A5A}"/>
              </a:ext>
            </a:extLst>
          </p:cNvPr>
          <p:cNvSpPr/>
          <p:nvPr userDrawn="1"/>
        </p:nvSpPr>
        <p:spPr>
          <a:xfrm>
            <a:off x="2688524" y="2694328"/>
            <a:ext cx="1411705" cy="1411705"/>
          </a:xfrm>
          <a:prstGeom prst="ellipse">
            <a:avLst/>
          </a:prstGeom>
          <a:solidFill>
            <a:srgbClr val="FAA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3E00F01E-DA67-B441-8E66-31CACA89B2CF}"/>
              </a:ext>
            </a:extLst>
          </p:cNvPr>
          <p:cNvCxnSpPr>
            <a:cxnSpLocks/>
          </p:cNvCxnSpPr>
          <p:nvPr userDrawn="1"/>
        </p:nvCxnSpPr>
        <p:spPr>
          <a:xfrm flipH="1">
            <a:off x="3923765" y="2787805"/>
            <a:ext cx="1269373" cy="442414"/>
          </a:xfrm>
          <a:prstGeom prst="line">
            <a:avLst/>
          </a:prstGeom>
          <a:ln w="25400">
            <a:solidFill>
              <a:srgbClr val="00CCF6"/>
            </a:solidFill>
            <a:prstDash val="dash"/>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9C4C1E62-4952-204C-8693-68D7EC9B1C4A}"/>
              </a:ext>
            </a:extLst>
          </p:cNvPr>
          <p:cNvSpPr/>
          <p:nvPr userDrawn="1"/>
        </p:nvSpPr>
        <p:spPr>
          <a:xfrm>
            <a:off x="8151633" y="2694328"/>
            <a:ext cx="1411705" cy="1411705"/>
          </a:xfrm>
          <a:prstGeom prst="ellipse">
            <a:avLst/>
          </a:prstGeom>
          <a:solidFill>
            <a:srgbClr val="FAA4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817576A1-AA7B-F74B-BEB9-4E667C0AD837}"/>
              </a:ext>
            </a:extLst>
          </p:cNvPr>
          <p:cNvSpPr>
            <a:spLocks noGrp="1"/>
          </p:cNvSpPr>
          <p:nvPr>
            <p:ph type="title" hasCustomPrompt="1"/>
          </p:nvPr>
        </p:nvSpPr>
        <p:spPr/>
        <p:txBody>
          <a:bodyPr>
            <a:normAutofit/>
          </a:bodyPr>
          <a:lstStyle>
            <a:lvl1pPr marL="0" algn="ctr" defTabSz="914400" rtl="0" eaLnBrk="1" latinLnBrk="0" hangingPunct="1">
              <a:lnSpc>
                <a:spcPct val="90000"/>
              </a:lnSpc>
              <a:spcBef>
                <a:spcPct val="0"/>
              </a:spcBef>
              <a:buNone/>
              <a:defRPr lang="en-US" sz="4400" kern="1200">
                <a:solidFill>
                  <a:srgbClr val="001738"/>
                </a:solidFill>
                <a:latin typeface="+mn-lt"/>
                <a:ea typeface="+mj-ea"/>
                <a:cs typeface="Calibri Light" panose="020F0302020204030204" pitchFamily="34" charset="0"/>
              </a:defRPr>
            </a:lvl1pPr>
          </a:lstStyle>
          <a:p>
            <a:r>
              <a:rPr lang="en-US" dirty="0"/>
              <a:t>Who is the CEC?</a:t>
            </a:r>
          </a:p>
        </p:txBody>
      </p:sp>
      <p:cxnSp>
        <p:nvCxnSpPr>
          <p:cNvPr id="14" name="Straight Connector 13">
            <a:extLst>
              <a:ext uri="{FF2B5EF4-FFF2-40B4-BE49-F238E27FC236}">
                <a16:creationId xmlns:a16="http://schemas.microsoft.com/office/drawing/2014/main" id="{CCE66235-B163-B946-B1F6-1AC75FACF831}"/>
              </a:ext>
            </a:extLst>
          </p:cNvPr>
          <p:cNvCxnSpPr>
            <a:cxnSpLocks/>
          </p:cNvCxnSpPr>
          <p:nvPr userDrawn="1"/>
        </p:nvCxnSpPr>
        <p:spPr>
          <a:xfrm>
            <a:off x="5453899" y="1449693"/>
            <a:ext cx="1284203" cy="0"/>
          </a:xfrm>
          <a:prstGeom prst="line">
            <a:avLst/>
          </a:prstGeom>
          <a:ln w="25400">
            <a:solidFill>
              <a:srgbClr val="001738"/>
            </a:solidFil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D8023171-CEB1-6045-A458-51CA926DCBDD}"/>
              </a:ext>
            </a:extLst>
          </p:cNvPr>
          <p:cNvSpPr>
            <a:spLocks noGrp="1"/>
          </p:cNvSpPr>
          <p:nvPr>
            <p:ph type="body" sz="quarter" idx="13"/>
          </p:nvPr>
        </p:nvSpPr>
        <p:spPr>
          <a:xfrm>
            <a:off x="2862072" y="3278346"/>
            <a:ext cx="1060704" cy="368301"/>
          </a:xfrm>
        </p:spPr>
        <p:txBody>
          <a:bodyPr>
            <a:noAutofit/>
          </a:bodyPr>
          <a:lstStyle>
            <a:lvl1pPr marL="0" indent="0" algn="ctr" defTabSz="914400" rtl="0" eaLnBrk="1" latinLnBrk="0" hangingPunct="1">
              <a:buFontTx/>
              <a:buNone/>
              <a:defRPr lang="en-US" sz="1800" kern="1200">
                <a:solidFill>
                  <a:schemeClr val="bg1"/>
                </a:solidFill>
                <a:latin typeface="+mn-lt"/>
                <a:ea typeface="+mn-ea"/>
                <a:cs typeface="+mn-cs"/>
              </a:defRPr>
            </a:lvl1pPr>
            <a:lvl2pPr marL="0" indent="0" algn="ctr" defTabSz="914400" rtl="0" eaLnBrk="1" latinLnBrk="0" hangingPunct="1">
              <a:buFontTx/>
              <a:buNone/>
              <a:defRPr lang="en-US" sz="1800" kern="1200">
                <a:solidFill>
                  <a:schemeClr val="bg1"/>
                </a:solidFill>
                <a:latin typeface="+mn-lt"/>
                <a:ea typeface="+mn-ea"/>
                <a:cs typeface="+mn-cs"/>
              </a:defRPr>
            </a:lvl2pPr>
            <a:lvl3pPr marL="0" indent="0" algn="ctr" defTabSz="914400" rtl="0" eaLnBrk="1" latinLnBrk="0" hangingPunct="1">
              <a:buFontTx/>
              <a:buNone/>
              <a:defRPr lang="en-US" sz="1800" kern="1200">
                <a:solidFill>
                  <a:schemeClr val="bg1"/>
                </a:solidFill>
                <a:latin typeface="+mn-lt"/>
                <a:ea typeface="+mn-ea"/>
                <a:cs typeface="+mn-cs"/>
              </a:defRPr>
            </a:lvl3pPr>
            <a:lvl4pPr marL="0" indent="0" algn="ctr" defTabSz="914400" rtl="0" eaLnBrk="1" latinLnBrk="0" hangingPunct="1">
              <a:buFontTx/>
              <a:buNone/>
              <a:defRPr lang="en-US" sz="1800" kern="1200">
                <a:solidFill>
                  <a:schemeClr val="bg1"/>
                </a:solidFill>
                <a:latin typeface="+mn-lt"/>
                <a:ea typeface="+mn-ea"/>
                <a:cs typeface="+mn-cs"/>
              </a:defRPr>
            </a:lvl4pPr>
            <a:lvl5pPr marL="0" indent="0" algn="ctr" defTabSz="914400" rtl="0" eaLnBrk="1" latinLnBrk="0" hangingPunct="1">
              <a:buFontTx/>
              <a:buNone/>
              <a:defRPr lang="en-US" sz="1800" kern="1200">
                <a:solidFill>
                  <a:schemeClr val="bg1"/>
                </a:solidFill>
                <a:latin typeface="+mn-lt"/>
                <a:ea typeface="+mn-ea"/>
                <a:cs typeface="+mn-cs"/>
              </a:defRPr>
            </a:lvl5pPr>
          </a:lstStyle>
          <a:p>
            <a:pPr lvl="0"/>
            <a:r>
              <a:rPr lang="en-US"/>
              <a:t>Click</a:t>
            </a:r>
          </a:p>
        </p:txBody>
      </p:sp>
      <p:sp>
        <p:nvSpPr>
          <p:cNvPr id="18" name="Text Placeholder 15">
            <a:extLst>
              <a:ext uri="{FF2B5EF4-FFF2-40B4-BE49-F238E27FC236}">
                <a16:creationId xmlns:a16="http://schemas.microsoft.com/office/drawing/2014/main" id="{B4D92F06-64BB-4140-9693-4E7CE0A20C9B}"/>
              </a:ext>
            </a:extLst>
          </p:cNvPr>
          <p:cNvSpPr>
            <a:spLocks noGrp="1"/>
          </p:cNvSpPr>
          <p:nvPr>
            <p:ph type="body" sz="quarter" idx="15"/>
          </p:nvPr>
        </p:nvSpPr>
        <p:spPr>
          <a:xfrm>
            <a:off x="8328094" y="3244848"/>
            <a:ext cx="1060704" cy="368301"/>
          </a:xfrm>
        </p:spPr>
        <p:txBody>
          <a:bodyPr>
            <a:noAutofit/>
          </a:bodyPr>
          <a:lstStyle>
            <a:lvl1pPr marL="0" indent="0" algn="ctr" defTabSz="914400" rtl="0" eaLnBrk="1" latinLnBrk="0" hangingPunct="1">
              <a:buFontTx/>
              <a:buNone/>
              <a:defRPr lang="en-US" sz="1800" kern="1200">
                <a:solidFill>
                  <a:schemeClr val="bg1"/>
                </a:solidFill>
                <a:latin typeface="+mn-lt"/>
                <a:ea typeface="+mn-ea"/>
                <a:cs typeface="+mn-cs"/>
              </a:defRPr>
            </a:lvl1pPr>
            <a:lvl2pPr marL="0" indent="0" algn="ctr" defTabSz="914400" rtl="0" eaLnBrk="1" latinLnBrk="0" hangingPunct="1">
              <a:buFontTx/>
              <a:buNone/>
              <a:defRPr lang="en-US" sz="1800" kern="1200">
                <a:solidFill>
                  <a:schemeClr val="bg1"/>
                </a:solidFill>
                <a:latin typeface="+mn-lt"/>
                <a:ea typeface="+mn-ea"/>
                <a:cs typeface="+mn-cs"/>
              </a:defRPr>
            </a:lvl2pPr>
            <a:lvl3pPr marL="0" indent="0" algn="ctr" defTabSz="914400" rtl="0" eaLnBrk="1" latinLnBrk="0" hangingPunct="1">
              <a:buFontTx/>
              <a:buNone/>
              <a:defRPr lang="en-US" sz="1800" kern="1200">
                <a:solidFill>
                  <a:schemeClr val="bg1"/>
                </a:solidFill>
                <a:latin typeface="+mn-lt"/>
                <a:ea typeface="+mn-ea"/>
                <a:cs typeface="+mn-cs"/>
              </a:defRPr>
            </a:lvl3pPr>
            <a:lvl4pPr marL="0" indent="0" algn="ctr" defTabSz="914400" rtl="0" eaLnBrk="1" latinLnBrk="0" hangingPunct="1">
              <a:buFontTx/>
              <a:buNone/>
              <a:defRPr lang="en-US" sz="1800" kern="1200">
                <a:solidFill>
                  <a:schemeClr val="bg1"/>
                </a:solidFill>
                <a:latin typeface="+mn-lt"/>
                <a:ea typeface="+mn-ea"/>
                <a:cs typeface="+mn-cs"/>
              </a:defRPr>
            </a:lvl4pPr>
            <a:lvl5pPr marL="0" indent="0" algn="ctr" defTabSz="914400" rtl="0" eaLnBrk="1" latinLnBrk="0" hangingPunct="1">
              <a:buFontTx/>
              <a:buNone/>
              <a:defRPr lang="en-US" sz="1800" kern="1200">
                <a:solidFill>
                  <a:schemeClr val="bg1"/>
                </a:solidFill>
                <a:latin typeface="+mn-lt"/>
                <a:ea typeface="+mn-ea"/>
                <a:cs typeface="+mn-cs"/>
              </a:defRPr>
            </a:lvl5pPr>
          </a:lstStyle>
          <a:p>
            <a:pPr lvl="0"/>
            <a:r>
              <a:rPr lang="en-US"/>
              <a:t>Click</a:t>
            </a:r>
          </a:p>
        </p:txBody>
      </p:sp>
    </p:spTree>
    <p:extLst>
      <p:ext uri="{BB962C8B-B14F-4D97-AF65-F5344CB8AC3E}">
        <p14:creationId xmlns:p14="http://schemas.microsoft.com/office/powerpoint/2010/main" val="60228111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view">
    <p:bg>
      <p:bgPr>
        <a:solidFill>
          <a:srgbClr val="001738"/>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EC8FD1E-2853-E94D-9E1F-3D12BE95A384}"/>
              </a:ext>
            </a:extLst>
          </p:cNvPr>
          <p:cNvSpPr>
            <a:spLocks noGrp="1"/>
          </p:cNvSpPr>
          <p:nvPr>
            <p:ph type="title" hasCustomPrompt="1"/>
          </p:nvPr>
        </p:nvSpPr>
        <p:spPr>
          <a:xfrm>
            <a:off x="1188720" y="0"/>
            <a:ext cx="3364992" cy="6858000"/>
          </a:xfrm>
        </p:spPr>
        <p:txBody>
          <a:bodyPr>
            <a:normAutofit/>
          </a:bodyPr>
          <a:lstStyle>
            <a:lvl1pPr marL="0" algn="l" defTabSz="914400" rtl="0" eaLnBrk="1" latinLnBrk="0" hangingPunct="1">
              <a:lnSpc>
                <a:spcPct val="90000"/>
              </a:lnSpc>
              <a:spcBef>
                <a:spcPct val="0"/>
              </a:spcBef>
              <a:buNone/>
              <a:defRPr lang="en-US" sz="4400" kern="1200">
                <a:solidFill>
                  <a:srgbClr val="00CCF6"/>
                </a:solidFill>
                <a:latin typeface="+mn-lt"/>
                <a:ea typeface="+mj-ea"/>
                <a:cs typeface="+mj-cs"/>
              </a:defRPr>
            </a:lvl1pPr>
          </a:lstStyle>
          <a:p>
            <a:r>
              <a:rPr lang="en-US" dirty="0"/>
              <a:t>Contents</a:t>
            </a:r>
          </a:p>
        </p:txBody>
      </p:sp>
      <p:sp>
        <p:nvSpPr>
          <p:cNvPr id="13" name="Text Placeholder 12">
            <a:extLst>
              <a:ext uri="{FF2B5EF4-FFF2-40B4-BE49-F238E27FC236}">
                <a16:creationId xmlns:a16="http://schemas.microsoft.com/office/drawing/2014/main" id="{A2892527-9BDC-1F47-95BB-8085F4C0409A}"/>
              </a:ext>
            </a:extLst>
          </p:cNvPr>
          <p:cNvSpPr>
            <a:spLocks noGrp="1"/>
          </p:cNvSpPr>
          <p:nvPr>
            <p:ph type="body" sz="quarter" idx="13" hasCustomPrompt="1"/>
          </p:nvPr>
        </p:nvSpPr>
        <p:spPr>
          <a:xfrm>
            <a:off x="4279392" y="0"/>
            <a:ext cx="7068312" cy="6844564"/>
          </a:xfrm>
          <a:prstGeom prst="rect">
            <a:avLst/>
          </a:prstGeom>
        </p:spPr>
        <p:txBody>
          <a:bodyPr anchor="ctr" anchorCtr="0"/>
          <a:lstStyle>
            <a:lvl1pPr marL="0" indent="0">
              <a:buFontTx/>
              <a:buNone/>
              <a:defRPr lang="en-US" sz="3200" kern="1200" dirty="0">
                <a:solidFill>
                  <a:schemeClr val="bg1"/>
                </a:solidFill>
                <a:latin typeface="+mn-lt"/>
                <a:ea typeface="+mn-ea"/>
                <a:cs typeface="+mn-cs"/>
              </a:defRPr>
            </a:lvl1pPr>
          </a:lstStyle>
          <a:p>
            <a:pPr lvl="0"/>
            <a:r>
              <a:rPr lang="en-US" sz="3200" dirty="0">
                <a:solidFill>
                  <a:srgbClr val="00CCF6"/>
                </a:solidFill>
                <a:latin typeface="+mn-lt"/>
              </a:rPr>
              <a:t>1/ </a:t>
            </a:r>
            <a:r>
              <a:rPr lang="en-US" sz="3200" dirty="0">
                <a:solidFill>
                  <a:schemeClr val="bg1"/>
                </a:solidFill>
                <a:latin typeface="+mn-lt"/>
              </a:rPr>
              <a:t>Section One Title</a:t>
            </a:r>
          </a:p>
          <a:p>
            <a:pPr lvl="0"/>
            <a:endParaRPr lang="en-US" sz="3200" dirty="0">
              <a:solidFill>
                <a:schemeClr val="bg1"/>
              </a:solidFill>
              <a:latin typeface="+mn-lt"/>
            </a:endParaRPr>
          </a:p>
          <a:p>
            <a:pPr lvl="0"/>
            <a:endParaRPr lang="en-US" dirty="0"/>
          </a:p>
        </p:txBody>
      </p:sp>
      <p:sp>
        <p:nvSpPr>
          <p:cNvPr id="16" name="Slide Number Placeholder 15">
            <a:extLst>
              <a:ext uri="{FF2B5EF4-FFF2-40B4-BE49-F238E27FC236}">
                <a16:creationId xmlns:a16="http://schemas.microsoft.com/office/drawing/2014/main" id="{114B1F1B-BA1B-9845-BA1C-A9377BEF32A4}"/>
              </a:ext>
            </a:extLst>
          </p:cNvPr>
          <p:cNvSpPr>
            <a:spLocks noGrp="1"/>
          </p:cNvSpPr>
          <p:nvPr>
            <p:ph type="sldNum" sz="quarter" idx="14"/>
          </p:nvPr>
        </p:nvSpPr>
        <p:spPr/>
        <p:txBody>
          <a:bodyPr/>
          <a:lstStyle/>
          <a:p>
            <a:fld id="{8C23B99C-1184-9847-BFBE-EE847168C11D}" type="slidenum">
              <a:rPr lang="en-US"/>
              <a:pPr/>
              <a:t>‹#›</a:t>
            </a:fld>
            <a:endParaRPr lang="en-US"/>
          </a:p>
        </p:txBody>
      </p:sp>
      <p:cxnSp>
        <p:nvCxnSpPr>
          <p:cNvPr id="6" name="Straight Connector 5">
            <a:extLst>
              <a:ext uri="{FF2B5EF4-FFF2-40B4-BE49-F238E27FC236}">
                <a16:creationId xmlns:a16="http://schemas.microsoft.com/office/drawing/2014/main" id="{8DB601DD-6212-3F4F-850C-08E1DB86AEE4}"/>
              </a:ext>
            </a:extLst>
          </p:cNvPr>
          <p:cNvCxnSpPr>
            <a:cxnSpLocks/>
          </p:cNvCxnSpPr>
          <p:nvPr userDrawn="1"/>
        </p:nvCxnSpPr>
        <p:spPr>
          <a:xfrm>
            <a:off x="1331257" y="3856067"/>
            <a:ext cx="1064702" cy="0"/>
          </a:xfrm>
          <a:prstGeom prst="line">
            <a:avLst/>
          </a:prstGeom>
          <a:ln w="25400">
            <a:solidFill>
              <a:srgbClr val="00CCF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5523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 &amp; Text (Sphere Right)">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204D3939-EBF2-C64F-B2D1-EC971DDBFAB5}"/>
              </a:ext>
            </a:extLst>
          </p:cNvPr>
          <p:cNvSpPr/>
          <p:nvPr userDrawn="1"/>
        </p:nvSpPr>
        <p:spPr>
          <a:xfrm>
            <a:off x="6281928" y="1042737"/>
            <a:ext cx="6178411" cy="6178411"/>
          </a:xfrm>
          <a:prstGeom prst="ellipse">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4E156226-1A46-A24D-80C3-30A0560B1D5C}"/>
              </a:ext>
            </a:extLst>
          </p:cNvPr>
          <p:cNvSpPr>
            <a:spLocks noGrp="1"/>
          </p:cNvSpPr>
          <p:nvPr>
            <p:ph type="title" hasCustomPrompt="1"/>
          </p:nvPr>
        </p:nvSpPr>
        <p:spPr>
          <a:xfrm>
            <a:off x="1234440" y="676656"/>
            <a:ext cx="10104120" cy="1325563"/>
          </a:xfrm>
        </p:spPr>
        <p:txBody>
          <a:bodyPr>
            <a:normAutofit/>
          </a:bodyPr>
          <a:lstStyle>
            <a:lvl1pPr algn="l" defTabSz="914400" rtl="0" eaLnBrk="1" latinLnBrk="0" hangingPunct="1">
              <a:lnSpc>
                <a:spcPct val="90000"/>
              </a:lnSpc>
              <a:spcBef>
                <a:spcPct val="0"/>
              </a:spcBef>
              <a:buNone/>
              <a:defRPr lang="en-US" sz="4400" kern="1200">
                <a:solidFill>
                  <a:srgbClr val="001738"/>
                </a:solidFill>
                <a:latin typeface="+mn-lt"/>
                <a:ea typeface="+mj-ea"/>
                <a:cs typeface="Calibri Light" panose="020F0302020204030204" pitchFamily="34" charset="0"/>
              </a:defRPr>
            </a:lvl1pPr>
          </a:lstStyle>
          <a:p>
            <a:r>
              <a:rPr lang="en-US"/>
              <a:t>Sample </a:t>
            </a:r>
            <a:br>
              <a:rPr lang="en-US"/>
            </a:br>
            <a:r>
              <a:rPr lang="en-US"/>
              <a:t>Sub Page</a:t>
            </a:r>
          </a:p>
        </p:txBody>
      </p:sp>
      <p:sp>
        <p:nvSpPr>
          <p:cNvPr id="9" name="Text Placeholder 8">
            <a:extLst>
              <a:ext uri="{FF2B5EF4-FFF2-40B4-BE49-F238E27FC236}">
                <a16:creationId xmlns:a16="http://schemas.microsoft.com/office/drawing/2014/main" id="{13E37F67-1217-2640-9121-AE22ED39A6AC}"/>
              </a:ext>
            </a:extLst>
          </p:cNvPr>
          <p:cNvSpPr>
            <a:spLocks noGrp="1"/>
          </p:cNvSpPr>
          <p:nvPr>
            <p:ph type="body" sz="quarter" idx="10" hasCustomPrompt="1"/>
          </p:nvPr>
        </p:nvSpPr>
        <p:spPr>
          <a:xfrm>
            <a:off x="1243584" y="2261635"/>
            <a:ext cx="4773168" cy="4352544"/>
          </a:xfrm>
        </p:spPr>
        <p:txBody>
          <a:bodyPr>
            <a:normAutofit/>
          </a:bodyPr>
          <a:lstStyle>
            <a:lvl1pPr marL="0" indent="0" algn="l" defTabSz="914400" rtl="0" eaLnBrk="1" latinLnBrk="0" hangingPunct="1">
              <a:lnSpc>
                <a:spcPct val="100000"/>
              </a:lnSpc>
              <a:spcBef>
                <a:spcPts val="1000"/>
              </a:spcBef>
              <a:buFont typeface="Arial" panose="020B0604020202020204" pitchFamily="34" charset="0"/>
              <a:buNone/>
              <a:defRPr lang="en-US" sz="2000" kern="1200" dirty="0">
                <a:solidFill>
                  <a:srgbClr val="5F6369"/>
                </a:solidFill>
                <a:latin typeface="+mj-lt"/>
                <a:ea typeface="+mn-ea"/>
                <a:cs typeface="+mn-cs"/>
              </a:defRPr>
            </a:lvl1pPr>
          </a:lstStyle>
          <a:p>
            <a:pPr marL="0" indent="0">
              <a:lnSpc>
                <a:spcPct val="100000"/>
              </a:lnSpc>
              <a:buFont typeface="Arial" panose="020B0604020202020204" pitchFamily="34" charset="0"/>
              <a:buNone/>
            </a:pPr>
            <a:r>
              <a:rPr lang="en-US" sz="2000" dirty="0">
                <a:solidFill>
                  <a:srgbClr val="5F6369"/>
                </a:solidFill>
                <a:latin typeface="+mj-lt"/>
              </a:rPr>
              <a:t>Lorem ipsum dolor sit amet, consectetuer adipiscing elit, sed diam nonummy nibh euismod tincidunt ut laoreet dolore.</a:t>
            </a:r>
          </a:p>
          <a:p>
            <a:pPr marL="0" indent="0">
              <a:lnSpc>
                <a:spcPct val="100000"/>
              </a:lnSpc>
              <a:buFont typeface="Arial" panose="020B0604020202020204" pitchFamily="34" charset="0"/>
              <a:buNone/>
            </a:pPr>
            <a:r>
              <a:rPr lang="en-US" sz="2000" dirty="0">
                <a:solidFill>
                  <a:srgbClr val="5F6369"/>
                </a:solidFill>
                <a:latin typeface="+mj-lt"/>
              </a:rPr>
              <a:t>Lorem ipsum dolor sit amet, </a:t>
            </a:r>
            <a:r>
              <a:rPr lang="en-US" sz="2000" dirty="0" err="1">
                <a:solidFill>
                  <a:srgbClr val="5F6369"/>
                </a:solidFill>
                <a:latin typeface="+mj-lt"/>
              </a:rPr>
              <a:t>consectetuer</a:t>
            </a:r>
            <a:r>
              <a:rPr lang="en-US" sz="2000" dirty="0">
                <a:solidFill>
                  <a:srgbClr val="5F6369"/>
                </a:solidFill>
                <a:latin typeface="+mj-lt"/>
              </a:rPr>
              <a:t> </a:t>
            </a:r>
            <a:r>
              <a:rPr lang="en-US" sz="2000" dirty="0" err="1">
                <a:solidFill>
                  <a:srgbClr val="5F6369"/>
                </a:solidFill>
                <a:latin typeface="+mj-lt"/>
              </a:rPr>
              <a:t>adipiscing</a:t>
            </a:r>
            <a:r>
              <a:rPr lang="en-US" sz="2000" dirty="0">
                <a:solidFill>
                  <a:srgbClr val="5F6369"/>
                </a:solidFill>
                <a:latin typeface="+mj-lt"/>
              </a:rPr>
              <a:t> elit, sed diam </a:t>
            </a:r>
            <a:r>
              <a:rPr lang="en-US" sz="2000" dirty="0" err="1">
                <a:solidFill>
                  <a:srgbClr val="5F6369"/>
                </a:solidFill>
                <a:latin typeface="+mj-lt"/>
              </a:rPr>
              <a:t>euismod</a:t>
            </a:r>
            <a:r>
              <a:rPr lang="en-US" sz="2000" dirty="0">
                <a:solidFill>
                  <a:srgbClr val="5F6369"/>
                </a:solidFill>
                <a:latin typeface="+mj-lt"/>
              </a:rPr>
              <a:t> tincidunt ut laoreet dolore.</a:t>
            </a:r>
          </a:p>
          <a:p>
            <a:pPr marL="0" indent="0">
              <a:lnSpc>
                <a:spcPct val="100000"/>
              </a:lnSpc>
              <a:buFont typeface="Arial" panose="020B0604020202020204" pitchFamily="34" charset="0"/>
              <a:buNone/>
            </a:pPr>
            <a:r>
              <a:rPr lang="en-US" sz="2000" dirty="0">
                <a:solidFill>
                  <a:srgbClr val="5F6369"/>
                </a:solidFill>
                <a:latin typeface="+mj-lt"/>
              </a:rPr>
              <a:t>Lorem ipsum dolor sit amet, consectetuer adipiscing elit, sed diam euismod tincidunt ut laoreet dolore.</a:t>
            </a:r>
          </a:p>
        </p:txBody>
      </p:sp>
    </p:spTree>
    <p:extLst>
      <p:ext uri="{BB962C8B-B14F-4D97-AF65-F5344CB8AC3E}">
        <p14:creationId xmlns:p14="http://schemas.microsoft.com/office/powerpoint/2010/main" val="3262706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Head &amp; Text (Sphere Righ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E156226-1A46-A24D-80C3-30A0560B1D5C}"/>
              </a:ext>
            </a:extLst>
          </p:cNvPr>
          <p:cNvSpPr>
            <a:spLocks noGrp="1"/>
          </p:cNvSpPr>
          <p:nvPr>
            <p:ph type="title" hasCustomPrompt="1"/>
          </p:nvPr>
        </p:nvSpPr>
        <p:spPr>
          <a:xfrm>
            <a:off x="1234440" y="676656"/>
            <a:ext cx="10104120" cy="1325563"/>
          </a:xfrm>
        </p:spPr>
        <p:txBody>
          <a:bodyPr>
            <a:normAutofit/>
          </a:bodyPr>
          <a:lstStyle>
            <a:lvl1pPr algn="l" defTabSz="914400" rtl="0" eaLnBrk="1" latinLnBrk="0" hangingPunct="1">
              <a:lnSpc>
                <a:spcPct val="90000"/>
              </a:lnSpc>
              <a:spcBef>
                <a:spcPct val="0"/>
              </a:spcBef>
              <a:buNone/>
              <a:defRPr lang="en-US" sz="4400" kern="1200">
                <a:solidFill>
                  <a:srgbClr val="001738"/>
                </a:solidFill>
                <a:latin typeface="+mn-lt"/>
                <a:ea typeface="+mj-ea"/>
                <a:cs typeface="Calibri Light" panose="020F0302020204030204" pitchFamily="34" charset="0"/>
              </a:defRPr>
            </a:lvl1pPr>
          </a:lstStyle>
          <a:p>
            <a:r>
              <a:rPr lang="en-US"/>
              <a:t>Sample </a:t>
            </a:r>
            <a:br>
              <a:rPr lang="en-US"/>
            </a:br>
            <a:r>
              <a:rPr lang="en-US"/>
              <a:t>Sub Page</a:t>
            </a:r>
          </a:p>
        </p:txBody>
      </p:sp>
      <p:sp>
        <p:nvSpPr>
          <p:cNvPr id="9" name="Text Placeholder 8">
            <a:extLst>
              <a:ext uri="{FF2B5EF4-FFF2-40B4-BE49-F238E27FC236}">
                <a16:creationId xmlns:a16="http://schemas.microsoft.com/office/drawing/2014/main" id="{13E37F67-1217-2640-9121-AE22ED39A6AC}"/>
              </a:ext>
            </a:extLst>
          </p:cNvPr>
          <p:cNvSpPr>
            <a:spLocks noGrp="1"/>
          </p:cNvSpPr>
          <p:nvPr>
            <p:ph type="body" sz="quarter" idx="10" hasCustomPrompt="1"/>
          </p:nvPr>
        </p:nvSpPr>
        <p:spPr>
          <a:xfrm>
            <a:off x="1243584" y="2261635"/>
            <a:ext cx="4773168" cy="4352544"/>
          </a:xfrm>
        </p:spPr>
        <p:txBody>
          <a:bodyPr>
            <a:normAutofit/>
          </a:bodyPr>
          <a:lstStyle>
            <a:lvl1pPr marL="0" indent="0" algn="l" defTabSz="914400" rtl="0" eaLnBrk="1" latinLnBrk="0" hangingPunct="1">
              <a:lnSpc>
                <a:spcPct val="100000"/>
              </a:lnSpc>
              <a:spcBef>
                <a:spcPts val="1000"/>
              </a:spcBef>
              <a:buFont typeface="Arial" panose="020B0604020202020204" pitchFamily="34" charset="0"/>
              <a:buNone/>
              <a:defRPr lang="en-US" sz="2000" kern="1200" dirty="0">
                <a:solidFill>
                  <a:srgbClr val="5F6369"/>
                </a:solidFill>
                <a:latin typeface="+mj-lt"/>
                <a:ea typeface="+mn-ea"/>
                <a:cs typeface="+mn-cs"/>
              </a:defRPr>
            </a:lvl1pPr>
          </a:lstStyle>
          <a:p>
            <a:pPr marL="0" indent="0">
              <a:lnSpc>
                <a:spcPct val="100000"/>
              </a:lnSpc>
              <a:buFont typeface="Arial" panose="020B0604020202020204" pitchFamily="34" charset="0"/>
              <a:buNone/>
            </a:pPr>
            <a:r>
              <a:rPr lang="en-US" sz="2000" dirty="0">
                <a:solidFill>
                  <a:srgbClr val="5F6369"/>
                </a:solidFill>
                <a:latin typeface="+mj-lt"/>
              </a:rPr>
              <a:t>Lorem ipsum dolor sit amet, consectetuer adipiscing elit, sed diam nonummy nibh euismod tincidunt ut laoreet dolore.</a:t>
            </a:r>
          </a:p>
          <a:p>
            <a:pPr marL="0" indent="0">
              <a:lnSpc>
                <a:spcPct val="100000"/>
              </a:lnSpc>
              <a:buFont typeface="Arial" panose="020B0604020202020204" pitchFamily="34" charset="0"/>
              <a:buNone/>
            </a:pPr>
            <a:r>
              <a:rPr lang="en-US" sz="2000" dirty="0">
                <a:solidFill>
                  <a:srgbClr val="5F6369"/>
                </a:solidFill>
                <a:latin typeface="+mj-lt"/>
              </a:rPr>
              <a:t>Lorem ipsum dolor sit amet, </a:t>
            </a:r>
            <a:r>
              <a:rPr lang="en-US" sz="2000" dirty="0" err="1">
                <a:solidFill>
                  <a:srgbClr val="5F6369"/>
                </a:solidFill>
                <a:latin typeface="+mj-lt"/>
              </a:rPr>
              <a:t>consectetuer</a:t>
            </a:r>
            <a:r>
              <a:rPr lang="en-US" sz="2000" dirty="0">
                <a:solidFill>
                  <a:srgbClr val="5F6369"/>
                </a:solidFill>
                <a:latin typeface="+mj-lt"/>
              </a:rPr>
              <a:t> </a:t>
            </a:r>
            <a:r>
              <a:rPr lang="en-US" sz="2000" dirty="0" err="1">
                <a:solidFill>
                  <a:srgbClr val="5F6369"/>
                </a:solidFill>
                <a:latin typeface="+mj-lt"/>
              </a:rPr>
              <a:t>adipiscing</a:t>
            </a:r>
            <a:r>
              <a:rPr lang="en-US" sz="2000" dirty="0">
                <a:solidFill>
                  <a:srgbClr val="5F6369"/>
                </a:solidFill>
                <a:latin typeface="+mj-lt"/>
              </a:rPr>
              <a:t> elit, sed diam </a:t>
            </a:r>
            <a:r>
              <a:rPr lang="en-US" sz="2000" dirty="0" err="1">
                <a:solidFill>
                  <a:srgbClr val="5F6369"/>
                </a:solidFill>
                <a:latin typeface="+mj-lt"/>
              </a:rPr>
              <a:t>euismod</a:t>
            </a:r>
            <a:r>
              <a:rPr lang="en-US" sz="2000" dirty="0">
                <a:solidFill>
                  <a:srgbClr val="5F6369"/>
                </a:solidFill>
                <a:latin typeface="+mj-lt"/>
              </a:rPr>
              <a:t> tincidunt ut laoreet dolore.</a:t>
            </a:r>
          </a:p>
          <a:p>
            <a:pPr marL="0" indent="0">
              <a:lnSpc>
                <a:spcPct val="100000"/>
              </a:lnSpc>
              <a:buFont typeface="Arial" panose="020B0604020202020204" pitchFamily="34" charset="0"/>
              <a:buNone/>
            </a:pPr>
            <a:r>
              <a:rPr lang="en-US" sz="2000" dirty="0">
                <a:solidFill>
                  <a:srgbClr val="5F6369"/>
                </a:solidFill>
                <a:latin typeface="+mj-lt"/>
              </a:rPr>
              <a:t>Lorem ipsum dolor sit amet, consectetuer adipiscing elit, sed diam euismod tincidunt ut laoreet dolore.</a:t>
            </a:r>
          </a:p>
        </p:txBody>
      </p:sp>
      <p:sp>
        <p:nvSpPr>
          <p:cNvPr id="11" name="Picture Placeholder 10">
            <a:extLst>
              <a:ext uri="{FF2B5EF4-FFF2-40B4-BE49-F238E27FC236}">
                <a16:creationId xmlns:a16="http://schemas.microsoft.com/office/drawing/2014/main" id="{0443301A-7F3D-9846-AD2C-58050C5224A1}"/>
              </a:ext>
            </a:extLst>
          </p:cNvPr>
          <p:cNvSpPr>
            <a:spLocks noGrp="1"/>
          </p:cNvSpPr>
          <p:nvPr>
            <p:ph type="pic" sz="quarter" idx="11"/>
          </p:nvPr>
        </p:nvSpPr>
        <p:spPr>
          <a:xfrm>
            <a:off x="6281928" y="1042416"/>
            <a:ext cx="6181344" cy="6181344"/>
          </a:xfrm>
        </p:spPr>
        <p:txBody>
          <a:bodyPr/>
          <a:lstStyle/>
          <a:p>
            <a:endParaRPr lang="en-US"/>
          </a:p>
        </p:txBody>
      </p:sp>
    </p:spTree>
    <p:extLst>
      <p:ext uri="{BB962C8B-B14F-4D97-AF65-F5344CB8AC3E}">
        <p14:creationId xmlns:p14="http://schemas.microsoft.com/office/powerpoint/2010/main" val="3763078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Left - Chart Righ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9DEB38A-90C5-EB46-9225-666578BAB041}"/>
              </a:ext>
            </a:extLst>
          </p:cNvPr>
          <p:cNvSpPr>
            <a:spLocks noGrp="1"/>
          </p:cNvSpPr>
          <p:nvPr>
            <p:ph type="sldNum" sz="quarter" idx="12"/>
          </p:nvPr>
        </p:nvSpPr>
        <p:spPr>
          <a:xfrm>
            <a:off x="8610600" y="6356350"/>
            <a:ext cx="2743200" cy="365125"/>
          </a:xfrm>
          <a:prstGeom prst="rect">
            <a:avLst/>
          </a:prstGeom>
        </p:spPr>
        <p:txBody>
          <a:bodyPr/>
          <a:lstStyle/>
          <a:p>
            <a:fld id="{5DD14CBA-3137-C54F-A939-345EE0D23173}" type="slidenum">
              <a:t>‹#›</a:t>
            </a:fld>
            <a:endParaRPr lang="en-US"/>
          </a:p>
        </p:txBody>
      </p:sp>
      <p:sp>
        <p:nvSpPr>
          <p:cNvPr id="8" name="Chart Placeholder 7">
            <a:extLst>
              <a:ext uri="{FF2B5EF4-FFF2-40B4-BE49-F238E27FC236}">
                <a16:creationId xmlns:a16="http://schemas.microsoft.com/office/drawing/2014/main" id="{04164D7D-B5D4-834F-BAD6-66F9D33CD561}"/>
              </a:ext>
            </a:extLst>
          </p:cNvPr>
          <p:cNvSpPr>
            <a:spLocks noGrp="1"/>
          </p:cNvSpPr>
          <p:nvPr>
            <p:ph type="chart" sz="quarter" idx="13"/>
          </p:nvPr>
        </p:nvSpPr>
        <p:spPr>
          <a:xfrm>
            <a:off x="4636008" y="585216"/>
            <a:ext cx="6848856" cy="5559552"/>
          </a:xfrm>
          <a:prstGeom prst="rect">
            <a:avLst/>
          </a:prstGeom>
        </p:spPr>
        <p:txBody>
          <a:bodyPr/>
          <a:lstStyle/>
          <a:p>
            <a:endParaRPr lang="en-US"/>
          </a:p>
        </p:txBody>
      </p:sp>
      <p:sp>
        <p:nvSpPr>
          <p:cNvPr id="10" name="Text Placeholder 9">
            <a:extLst>
              <a:ext uri="{FF2B5EF4-FFF2-40B4-BE49-F238E27FC236}">
                <a16:creationId xmlns:a16="http://schemas.microsoft.com/office/drawing/2014/main" id="{AF87069F-9DD8-FF41-A012-30DE7F3E1A6F}"/>
              </a:ext>
            </a:extLst>
          </p:cNvPr>
          <p:cNvSpPr>
            <a:spLocks noGrp="1"/>
          </p:cNvSpPr>
          <p:nvPr>
            <p:ph type="body" idx="14" hasCustomPrompt="1"/>
          </p:nvPr>
        </p:nvSpPr>
        <p:spPr>
          <a:xfrm>
            <a:off x="7251192" y="2761488"/>
            <a:ext cx="1801368" cy="1316736"/>
          </a:xfrm>
        </p:spPr>
        <p:txBody>
          <a:bodyPr/>
          <a:lstStyle>
            <a:lvl1pPr marL="0" indent="0">
              <a:buFontTx/>
              <a:buNone/>
              <a:defRPr lang="en-US" sz="3200" b="1" kern="1200">
                <a:solidFill>
                  <a:srgbClr val="5F6369"/>
                </a:solidFill>
                <a:latin typeface="+mj-lt"/>
                <a:ea typeface="+mn-ea"/>
                <a:cs typeface="Calibri" panose="020F0502020204030204" pitchFamily="34" charset="0"/>
              </a:defRPr>
            </a:lvl1pPr>
            <a:lvl2pPr marL="457200" indent="0">
              <a:buFontTx/>
              <a:buNone/>
              <a:defRPr lang="en-US" sz="2400" kern="1200" dirty="0">
                <a:solidFill>
                  <a:srgbClr val="5F6369"/>
                </a:solidFill>
                <a:latin typeface="+mn-lt"/>
                <a:ea typeface="+mn-ea"/>
                <a:cs typeface="+mn-cs"/>
              </a:defRPr>
            </a:lvl2pPr>
          </a:lstStyle>
          <a:p>
            <a:pPr marL="0" lvl="0" indent="0" algn="l" defTabSz="914400" rtl="0" eaLnBrk="1" latinLnBrk="0" hangingPunct="1">
              <a:lnSpc>
                <a:spcPct val="90000"/>
              </a:lnSpc>
              <a:spcBef>
                <a:spcPts val="1000"/>
              </a:spcBef>
              <a:buFontTx/>
              <a:buNone/>
            </a:pPr>
            <a:r>
              <a:rPr lang="en-US" dirty="0"/>
              <a:t>Pull out</a:t>
            </a:r>
          </a:p>
          <a:p>
            <a:pPr marL="0" lvl="1" indent="0" algn="l" defTabSz="914400" rtl="0" eaLnBrk="1" latinLnBrk="0" hangingPunct="1">
              <a:lnSpc>
                <a:spcPct val="90000"/>
              </a:lnSpc>
              <a:spcBef>
                <a:spcPts val="500"/>
              </a:spcBef>
              <a:buFontTx/>
              <a:buNone/>
            </a:pPr>
            <a:r>
              <a:rPr lang="en-US" dirty="0"/>
              <a:t>Second level</a:t>
            </a:r>
          </a:p>
        </p:txBody>
      </p:sp>
      <p:sp>
        <p:nvSpPr>
          <p:cNvPr id="12" name="Title 11">
            <a:extLst>
              <a:ext uri="{FF2B5EF4-FFF2-40B4-BE49-F238E27FC236}">
                <a16:creationId xmlns:a16="http://schemas.microsoft.com/office/drawing/2014/main" id="{2E6D6376-7C3D-0649-9D8B-BDDA6CAAEDD7}"/>
              </a:ext>
            </a:extLst>
          </p:cNvPr>
          <p:cNvSpPr>
            <a:spLocks noGrp="1"/>
          </p:cNvSpPr>
          <p:nvPr>
            <p:ph type="title" hasCustomPrompt="1"/>
          </p:nvPr>
        </p:nvSpPr>
        <p:spPr>
          <a:xfrm>
            <a:off x="1179576" y="0"/>
            <a:ext cx="3364992" cy="6858000"/>
          </a:xfrm>
        </p:spPr>
        <p:txBody>
          <a:bodyPr>
            <a:normAutofit/>
          </a:bodyPr>
          <a:lstStyle>
            <a:lvl1pPr marL="0" algn="l" defTabSz="914400" rtl="0" eaLnBrk="1" latinLnBrk="0" hangingPunct="1">
              <a:lnSpc>
                <a:spcPct val="90000"/>
              </a:lnSpc>
              <a:spcBef>
                <a:spcPct val="0"/>
              </a:spcBef>
              <a:buNone/>
              <a:defRPr lang="en-US" sz="4400" kern="1200">
                <a:solidFill>
                  <a:schemeClr val="bg1"/>
                </a:solidFill>
                <a:latin typeface="+mn-lt"/>
                <a:ea typeface="+mj-ea"/>
                <a:cs typeface="Calibri Light" panose="020F0302020204030204" pitchFamily="34" charset="0"/>
              </a:defRPr>
            </a:lvl1pPr>
          </a:lstStyle>
          <a:p>
            <a:r>
              <a:rPr lang="en-US" dirty="0"/>
              <a:t>Sample</a:t>
            </a:r>
            <a:br>
              <a:rPr lang="en-US" dirty="0"/>
            </a:br>
            <a:r>
              <a:rPr lang="en-US" dirty="0"/>
              <a:t>Graph</a:t>
            </a:r>
          </a:p>
        </p:txBody>
      </p:sp>
      <p:cxnSp>
        <p:nvCxnSpPr>
          <p:cNvPr id="9" name="Straight Connector 8">
            <a:extLst>
              <a:ext uri="{FF2B5EF4-FFF2-40B4-BE49-F238E27FC236}">
                <a16:creationId xmlns:a16="http://schemas.microsoft.com/office/drawing/2014/main" id="{1414839E-DA13-EC4F-8778-062C38E30450}"/>
              </a:ext>
            </a:extLst>
          </p:cNvPr>
          <p:cNvCxnSpPr>
            <a:cxnSpLocks/>
          </p:cNvCxnSpPr>
          <p:nvPr userDrawn="1"/>
        </p:nvCxnSpPr>
        <p:spPr>
          <a:xfrm>
            <a:off x="1308107" y="4169154"/>
            <a:ext cx="106470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D479241-978D-E34F-98BB-35854AD22B44}"/>
              </a:ext>
            </a:extLst>
          </p:cNvPr>
          <p:cNvCxnSpPr>
            <a:cxnSpLocks/>
          </p:cNvCxnSpPr>
          <p:nvPr userDrawn="1"/>
        </p:nvCxnSpPr>
        <p:spPr>
          <a:xfrm>
            <a:off x="6456374" y="1864311"/>
            <a:ext cx="1693618" cy="801252"/>
          </a:xfrm>
          <a:prstGeom prst="line">
            <a:avLst/>
          </a:prstGeom>
          <a:ln w="25400">
            <a:solidFill>
              <a:srgbClr val="5F6369"/>
            </a:solidFill>
            <a:head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9A83AAC-F3A1-284B-A90B-3E135BD556A6}"/>
              </a:ext>
            </a:extLst>
          </p:cNvPr>
          <p:cNvCxnSpPr>
            <a:cxnSpLocks/>
          </p:cNvCxnSpPr>
          <p:nvPr userDrawn="1"/>
        </p:nvCxnSpPr>
        <p:spPr>
          <a:xfrm>
            <a:off x="7342094" y="2665563"/>
            <a:ext cx="1441298" cy="0"/>
          </a:xfrm>
          <a:prstGeom prst="line">
            <a:avLst/>
          </a:prstGeom>
          <a:ln w="25400">
            <a:solidFill>
              <a:srgbClr val="5F6369"/>
            </a:solidFill>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346E37EE-39C6-AC49-93C0-19B808D72D0E}"/>
              </a:ext>
            </a:extLst>
          </p:cNvPr>
          <p:cNvSpPr>
            <a:spLocks noGrp="1"/>
          </p:cNvSpPr>
          <p:nvPr>
            <p:ph type="pic" sz="quarter" idx="15"/>
          </p:nvPr>
        </p:nvSpPr>
        <p:spPr>
          <a:xfrm>
            <a:off x="-4480560" y="-969264"/>
            <a:ext cx="8796528" cy="8796528"/>
          </a:xfrm>
        </p:spPr>
        <p:txBody>
          <a:bodyPr/>
          <a:lstStyle/>
          <a:p>
            <a:endParaRPr lang="en-US"/>
          </a:p>
        </p:txBody>
      </p:sp>
    </p:spTree>
    <p:extLst>
      <p:ext uri="{BB962C8B-B14F-4D97-AF65-F5344CB8AC3E}">
        <p14:creationId xmlns:p14="http://schemas.microsoft.com/office/powerpoint/2010/main" val="183552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Left - Chart Right">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DC0975C6-0AE7-9F4D-95AA-A456EC3308A2}"/>
              </a:ext>
            </a:extLst>
          </p:cNvPr>
          <p:cNvSpPr/>
          <p:nvPr userDrawn="1"/>
        </p:nvSpPr>
        <p:spPr>
          <a:xfrm>
            <a:off x="-4526280" y="-941832"/>
            <a:ext cx="8796528" cy="8796528"/>
          </a:xfrm>
          <a:prstGeom prst="ellipse">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89DEB38A-90C5-EB46-9225-666578BAB041}"/>
              </a:ext>
            </a:extLst>
          </p:cNvPr>
          <p:cNvSpPr>
            <a:spLocks noGrp="1"/>
          </p:cNvSpPr>
          <p:nvPr>
            <p:ph type="sldNum" sz="quarter" idx="12"/>
          </p:nvPr>
        </p:nvSpPr>
        <p:spPr>
          <a:xfrm>
            <a:off x="8610600" y="6356350"/>
            <a:ext cx="2743200" cy="365125"/>
          </a:xfrm>
          <a:prstGeom prst="rect">
            <a:avLst/>
          </a:prstGeom>
        </p:spPr>
        <p:txBody>
          <a:bodyPr/>
          <a:lstStyle/>
          <a:p>
            <a:fld id="{5DD14CBA-3137-C54F-A939-345EE0D23173}" type="slidenum">
              <a:t>‹#›</a:t>
            </a:fld>
            <a:endParaRPr lang="en-US"/>
          </a:p>
        </p:txBody>
      </p:sp>
      <p:sp>
        <p:nvSpPr>
          <p:cNvPr id="10" name="Text Placeholder 9">
            <a:extLst>
              <a:ext uri="{FF2B5EF4-FFF2-40B4-BE49-F238E27FC236}">
                <a16:creationId xmlns:a16="http://schemas.microsoft.com/office/drawing/2014/main" id="{AF87069F-9DD8-FF41-A012-30DE7F3E1A6F}"/>
              </a:ext>
            </a:extLst>
          </p:cNvPr>
          <p:cNvSpPr>
            <a:spLocks noGrp="1"/>
          </p:cNvSpPr>
          <p:nvPr>
            <p:ph type="body" idx="14" hasCustomPrompt="1"/>
          </p:nvPr>
        </p:nvSpPr>
        <p:spPr>
          <a:xfrm>
            <a:off x="7251192" y="2761488"/>
            <a:ext cx="1801368" cy="1316736"/>
          </a:xfrm>
        </p:spPr>
        <p:txBody>
          <a:bodyPr/>
          <a:lstStyle>
            <a:lvl1pPr marL="0" indent="0">
              <a:buFontTx/>
              <a:buNone/>
              <a:defRPr lang="en-US" sz="3200" b="1" kern="1200">
                <a:solidFill>
                  <a:srgbClr val="5F6369"/>
                </a:solidFill>
                <a:latin typeface="+mj-lt"/>
                <a:ea typeface="+mn-ea"/>
                <a:cs typeface="Calibri" panose="020F0502020204030204" pitchFamily="34" charset="0"/>
              </a:defRPr>
            </a:lvl1pPr>
            <a:lvl2pPr marL="457200" indent="0">
              <a:buFontTx/>
              <a:buNone/>
              <a:defRPr lang="en-US" sz="2400" kern="1200" dirty="0">
                <a:solidFill>
                  <a:srgbClr val="5F6369"/>
                </a:solidFill>
                <a:latin typeface="+mn-lt"/>
                <a:ea typeface="+mn-ea"/>
                <a:cs typeface="+mn-cs"/>
              </a:defRPr>
            </a:lvl2pPr>
          </a:lstStyle>
          <a:p>
            <a:pPr marL="0" lvl="0" indent="0" algn="l" defTabSz="914400" rtl="0" eaLnBrk="1" latinLnBrk="0" hangingPunct="1">
              <a:lnSpc>
                <a:spcPct val="90000"/>
              </a:lnSpc>
              <a:spcBef>
                <a:spcPts val="1000"/>
              </a:spcBef>
              <a:buFontTx/>
              <a:buNone/>
            </a:pPr>
            <a:r>
              <a:rPr lang="en-US" dirty="0"/>
              <a:t>Pull out</a:t>
            </a:r>
          </a:p>
          <a:p>
            <a:pPr marL="0" lvl="1" indent="0" algn="l" defTabSz="914400" rtl="0" eaLnBrk="1" latinLnBrk="0" hangingPunct="1">
              <a:lnSpc>
                <a:spcPct val="90000"/>
              </a:lnSpc>
              <a:spcBef>
                <a:spcPts val="500"/>
              </a:spcBef>
              <a:buFontTx/>
              <a:buNone/>
            </a:pPr>
            <a:r>
              <a:rPr lang="en-US" dirty="0"/>
              <a:t>Second level</a:t>
            </a:r>
          </a:p>
        </p:txBody>
      </p:sp>
      <p:sp>
        <p:nvSpPr>
          <p:cNvPr id="12" name="Title 11">
            <a:extLst>
              <a:ext uri="{FF2B5EF4-FFF2-40B4-BE49-F238E27FC236}">
                <a16:creationId xmlns:a16="http://schemas.microsoft.com/office/drawing/2014/main" id="{2E6D6376-7C3D-0649-9D8B-BDDA6CAAEDD7}"/>
              </a:ext>
            </a:extLst>
          </p:cNvPr>
          <p:cNvSpPr>
            <a:spLocks noGrp="1"/>
          </p:cNvSpPr>
          <p:nvPr>
            <p:ph type="title" hasCustomPrompt="1"/>
          </p:nvPr>
        </p:nvSpPr>
        <p:spPr>
          <a:xfrm>
            <a:off x="1179576" y="0"/>
            <a:ext cx="3364992" cy="6858000"/>
          </a:xfrm>
        </p:spPr>
        <p:txBody>
          <a:bodyPr>
            <a:normAutofit/>
          </a:bodyPr>
          <a:lstStyle>
            <a:lvl1pPr marL="0" algn="l" defTabSz="914400" rtl="0" eaLnBrk="1" latinLnBrk="0" hangingPunct="1">
              <a:lnSpc>
                <a:spcPct val="90000"/>
              </a:lnSpc>
              <a:spcBef>
                <a:spcPct val="0"/>
              </a:spcBef>
              <a:buNone/>
              <a:defRPr lang="en-US" sz="4400" kern="1200">
                <a:solidFill>
                  <a:schemeClr val="bg1"/>
                </a:solidFill>
                <a:latin typeface="+mn-lt"/>
                <a:ea typeface="+mj-ea"/>
                <a:cs typeface="Calibri Light" panose="020F0302020204030204" pitchFamily="34" charset="0"/>
              </a:defRPr>
            </a:lvl1pPr>
          </a:lstStyle>
          <a:p>
            <a:r>
              <a:rPr lang="en-US" dirty="0"/>
              <a:t>Sample</a:t>
            </a:r>
            <a:br>
              <a:rPr lang="en-US" dirty="0"/>
            </a:br>
            <a:r>
              <a:rPr lang="en-US" dirty="0"/>
              <a:t>Graph</a:t>
            </a:r>
          </a:p>
        </p:txBody>
      </p:sp>
      <p:cxnSp>
        <p:nvCxnSpPr>
          <p:cNvPr id="9" name="Straight Connector 8">
            <a:extLst>
              <a:ext uri="{FF2B5EF4-FFF2-40B4-BE49-F238E27FC236}">
                <a16:creationId xmlns:a16="http://schemas.microsoft.com/office/drawing/2014/main" id="{1414839E-DA13-EC4F-8778-062C38E30450}"/>
              </a:ext>
            </a:extLst>
          </p:cNvPr>
          <p:cNvCxnSpPr>
            <a:cxnSpLocks/>
          </p:cNvCxnSpPr>
          <p:nvPr userDrawn="1"/>
        </p:nvCxnSpPr>
        <p:spPr>
          <a:xfrm>
            <a:off x="1308107" y="4169154"/>
            <a:ext cx="106470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D479241-978D-E34F-98BB-35854AD22B44}"/>
              </a:ext>
            </a:extLst>
          </p:cNvPr>
          <p:cNvCxnSpPr>
            <a:cxnSpLocks/>
          </p:cNvCxnSpPr>
          <p:nvPr userDrawn="1"/>
        </p:nvCxnSpPr>
        <p:spPr>
          <a:xfrm>
            <a:off x="6456374" y="1864311"/>
            <a:ext cx="1693618" cy="801252"/>
          </a:xfrm>
          <a:prstGeom prst="line">
            <a:avLst/>
          </a:prstGeom>
          <a:ln w="25400">
            <a:solidFill>
              <a:srgbClr val="5F6369"/>
            </a:solidFill>
            <a:head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9A83AAC-F3A1-284B-A90B-3E135BD556A6}"/>
              </a:ext>
            </a:extLst>
          </p:cNvPr>
          <p:cNvCxnSpPr>
            <a:cxnSpLocks/>
          </p:cNvCxnSpPr>
          <p:nvPr userDrawn="1"/>
        </p:nvCxnSpPr>
        <p:spPr>
          <a:xfrm>
            <a:off x="7342094" y="2665563"/>
            <a:ext cx="1441298" cy="0"/>
          </a:xfrm>
          <a:prstGeom prst="line">
            <a:avLst/>
          </a:prstGeom>
          <a:ln w="25400">
            <a:solidFill>
              <a:srgbClr val="5F636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045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2.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49784B5-2238-6A47-8B81-C5CC1DCBD0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03B6A3-C689-F24C-9299-EFF8F21641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53AC7A1B-2784-9842-BBB4-885DD32E9D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E60BB-EFC5-AF44-8941-8EA9E3799843}" type="slidenum">
              <a:t>‹#›</a:t>
            </a:fld>
            <a:endParaRPr lang="en-US"/>
          </a:p>
        </p:txBody>
      </p:sp>
    </p:spTree>
    <p:extLst>
      <p:ext uri="{BB962C8B-B14F-4D97-AF65-F5344CB8AC3E}">
        <p14:creationId xmlns:p14="http://schemas.microsoft.com/office/powerpoint/2010/main" val="3957833855"/>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7"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 id="2147483837" r:id="rId15"/>
    <p:sldLayoutId id="2147483838" r:id="rId16"/>
    <p:sldLayoutId id="2147483839" r:id="rId17"/>
    <p:sldLayoutId id="2147483840" r:id="rId18"/>
    <p:sldLayoutId id="2147483841" r:id="rId19"/>
    <p:sldLayoutId id="2147483848" r:id="rId20"/>
    <p:sldLayoutId id="2147483842" r:id="rId21"/>
    <p:sldLayoutId id="2147483843" r:id="rId22"/>
    <p:sldLayoutId id="2147483844" r:id="rId23"/>
    <p:sldLayoutId id="2147483845" r:id="rId24"/>
    <p:sldLayoutId id="2147483846" r:id="rId25"/>
    <p:sldLayoutId id="2147483847" r:id="rId26"/>
    <p:sldLayoutId id="2147483849" r:id="rId27"/>
  </p:sldLayoutIdLst>
  <p:hf hdr="0" dt="0"/>
  <p:txStyles>
    <p:titleStyle>
      <a:lvl1pPr algn="l" defTabSz="914400" rtl="0" eaLnBrk="1" latinLnBrk="0" hangingPunct="1">
        <a:lnSpc>
          <a:spcPct val="90000"/>
        </a:lnSpc>
        <a:spcBef>
          <a:spcPct val="0"/>
        </a:spcBef>
        <a:buNone/>
        <a:defRPr lang="en-US" sz="3200" kern="1200">
          <a:solidFill>
            <a:srgbClr val="001738"/>
          </a:solidFill>
          <a:latin typeface="+mn-lt"/>
          <a:ea typeface="+mj-ea"/>
          <a:cs typeface="Calibri Light" panose="020F03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4550FBE-8034-BE48-98D8-8A53CF2E6D6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77A1EB-AC2B-2E47-91A1-2DF76D3EA28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FA86F4-E736-B045-9206-42F5CED256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a:extLst>
              <a:ext uri="{FF2B5EF4-FFF2-40B4-BE49-F238E27FC236}">
                <a16:creationId xmlns:a16="http://schemas.microsoft.com/office/drawing/2014/main" id="{CD2B6CE2-F924-CA4A-9FA8-BDD1669223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A79B190A-F728-414F-8A29-DD37B2BF5A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37C49D-BAAF-C849-AEBF-671E8CC891E7}" type="slidenum">
              <a:rPr lang="en-US" smtClean="0"/>
              <a:t>‹#›</a:t>
            </a:fld>
            <a:endParaRPr lang="en-US" dirty="0"/>
          </a:p>
        </p:txBody>
      </p:sp>
    </p:spTree>
    <p:extLst>
      <p:ext uri="{BB962C8B-B14F-4D97-AF65-F5344CB8AC3E}">
        <p14:creationId xmlns:p14="http://schemas.microsoft.com/office/powerpoint/2010/main" val="714462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850"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E246F3A-EE0A-C247-9F33-A5ACA164393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89998" y="895212"/>
            <a:ext cx="10597150" cy="5960896"/>
          </a:xfrm>
          <a:prstGeom prst="rect">
            <a:avLst/>
          </a:prstGeom>
        </p:spPr>
      </p:pic>
      <p:sp>
        <p:nvSpPr>
          <p:cNvPr id="5" name="Title 1">
            <a:extLst>
              <a:ext uri="{FF2B5EF4-FFF2-40B4-BE49-F238E27FC236}">
                <a16:creationId xmlns:a16="http://schemas.microsoft.com/office/drawing/2014/main" id="{2A6C8F34-957A-CE46-9152-302185007360}"/>
              </a:ext>
            </a:extLst>
          </p:cNvPr>
          <p:cNvSpPr txBox="1">
            <a:spLocks/>
          </p:cNvSpPr>
          <p:nvPr/>
        </p:nvSpPr>
        <p:spPr>
          <a:xfrm>
            <a:off x="3541853" y="1023257"/>
            <a:ext cx="5068747" cy="1469572"/>
          </a:xfrm>
          <a:prstGeom prst="rect">
            <a:avLst/>
          </a:prstGeom>
        </p:spPr>
        <p:txBody>
          <a:bodyPr vert="horz" lIns="91440" tIns="45720" rIns="91440" bIns="4572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ts val="3340"/>
              </a:lnSpc>
            </a:pPr>
            <a:r>
              <a:rPr lang="en-US" sz="4400" dirty="0">
                <a:solidFill>
                  <a:srgbClr val="001738"/>
                </a:solidFill>
                <a:latin typeface="+mn-lt"/>
                <a:cs typeface="Calibri Light" panose="020F0302020204030204" pitchFamily="34" charset="0"/>
              </a:rPr>
              <a:t>Submissions on Enforcement Matters</a:t>
            </a:r>
          </a:p>
        </p:txBody>
      </p:sp>
      <p:pic>
        <p:nvPicPr>
          <p:cNvPr id="11" name="Picture 10" descr="Logo&#10;&#10;Description automatically generated">
            <a:extLst>
              <a:ext uri="{FF2B5EF4-FFF2-40B4-BE49-F238E27FC236}">
                <a16:creationId xmlns:a16="http://schemas.microsoft.com/office/drawing/2014/main" id="{9B177610-4F30-3740-A48F-EFF7557DBF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47149" y="803543"/>
            <a:ext cx="2249999" cy="1344512"/>
          </a:xfrm>
          <a:prstGeom prst="rect">
            <a:avLst/>
          </a:prstGeom>
        </p:spPr>
      </p:pic>
      <p:sp>
        <p:nvSpPr>
          <p:cNvPr id="3" name="Slide Number Placeholder 2">
            <a:extLst>
              <a:ext uri="{FF2B5EF4-FFF2-40B4-BE49-F238E27FC236}">
                <a16:creationId xmlns:a16="http://schemas.microsoft.com/office/drawing/2014/main" id="{5869C1B2-F99D-6A41-815F-2A95D77E7557}"/>
              </a:ext>
            </a:extLst>
          </p:cNvPr>
          <p:cNvSpPr>
            <a:spLocks noGrp="1"/>
          </p:cNvSpPr>
          <p:nvPr>
            <p:ph type="sldNum" sz="quarter" idx="12"/>
          </p:nvPr>
        </p:nvSpPr>
        <p:spPr/>
        <p:txBody>
          <a:bodyPr/>
          <a:lstStyle/>
          <a:p>
            <a:fld id="{0837C49D-BAAF-C849-AEBF-671E8CC891E7}" type="slidenum">
              <a:rPr lang="en-US" smtClean="0"/>
              <a:t>1</a:t>
            </a:fld>
            <a:endParaRPr lang="en-US" dirty="0"/>
          </a:p>
        </p:txBody>
      </p:sp>
    </p:spTree>
    <p:extLst>
      <p:ext uri="{BB962C8B-B14F-4D97-AF65-F5344CB8AC3E}">
        <p14:creationId xmlns:p14="http://schemas.microsoft.com/office/powerpoint/2010/main" val="19922550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DB14D9-0894-9848-9A7E-15E72984DD70}"/>
              </a:ext>
            </a:extLst>
          </p:cNvPr>
          <p:cNvSpPr>
            <a:spLocks noGrp="1"/>
          </p:cNvSpPr>
          <p:nvPr>
            <p:ph type="ctrTitle"/>
          </p:nvPr>
        </p:nvSpPr>
        <p:spPr>
          <a:xfrm>
            <a:off x="675513" y="857250"/>
            <a:ext cx="3630168" cy="6000750"/>
          </a:xfrm>
        </p:spPr>
        <p:txBody>
          <a:bodyPr/>
          <a:lstStyle/>
          <a:p>
            <a:r>
              <a:rPr lang="en-US" dirty="0"/>
              <a:t>Submissions</a:t>
            </a:r>
            <a:br>
              <a:rPr lang="en-US" dirty="0"/>
            </a:br>
            <a:endParaRPr lang="en-US" dirty="0"/>
          </a:p>
        </p:txBody>
      </p:sp>
      <p:sp>
        <p:nvSpPr>
          <p:cNvPr id="2" name="Slide Number Placeholder 1">
            <a:extLst>
              <a:ext uri="{FF2B5EF4-FFF2-40B4-BE49-F238E27FC236}">
                <a16:creationId xmlns:a16="http://schemas.microsoft.com/office/drawing/2014/main" id="{8FBE65B9-10F0-3C44-BFD5-76E8AE1D4356}"/>
              </a:ext>
            </a:extLst>
          </p:cNvPr>
          <p:cNvSpPr>
            <a:spLocks noGrp="1"/>
          </p:cNvSpPr>
          <p:nvPr>
            <p:ph type="sldNum" sz="quarter" idx="12"/>
          </p:nvPr>
        </p:nvSpPr>
        <p:spPr/>
        <p:txBody>
          <a:bodyPr/>
          <a:lstStyle/>
          <a:p>
            <a:fld id="{EE71369B-FFAF-7C44-88CC-2DCE06DA6FD8}" type="slidenum">
              <a:rPr lang="en-CA"/>
              <a:t>10</a:t>
            </a:fld>
            <a:endParaRPr lang="en-CA"/>
          </a:p>
        </p:txBody>
      </p:sp>
      <p:graphicFrame>
        <p:nvGraphicFramePr>
          <p:cNvPr id="6" name="Chart 5">
            <a:extLst>
              <a:ext uri="{FF2B5EF4-FFF2-40B4-BE49-F238E27FC236}">
                <a16:creationId xmlns:a16="http://schemas.microsoft.com/office/drawing/2014/main" id="{64EC05F6-A3B4-41ED-80D6-1E7F48CA5E6C}"/>
              </a:ext>
            </a:extLst>
          </p:cNvPr>
          <p:cNvGraphicFramePr/>
          <p:nvPr>
            <p:extLst>
              <p:ext uri="{D42A27DB-BD31-4B8C-83A1-F6EECF244321}">
                <p14:modId xmlns:p14="http://schemas.microsoft.com/office/powerpoint/2010/main" val="239087019"/>
              </p:ext>
            </p:extLst>
          </p:nvPr>
        </p:nvGraphicFramePr>
        <p:xfrm>
          <a:off x="4637627" y="305666"/>
          <a:ext cx="6847062" cy="5564058"/>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FF5CA08D-7A5A-4C49-B9BF-3CC281963231}"/>
              </a:ext>
            </a:extLst>
          </p:cNvPr>
          <p:cNvSpPr txBox="1"/>
          <p:nvPr/>
        </p:nvSpPr>
        <p:spPr>
          <a:xfrm>
            <a:off x="4547026" y="5887383"/>
            <a:ext cx="5707140" cy="400110"/>
          </a:xfrm>
          <a:prstGeom prst="rect">
            <a:avLst/>
          </a:prstGeom>
          <a:noFill/>
        </p:spPr>
        <p:txBody>
          <a:bodyPr wrap="square" rtlCol="0">
            <a:spAutoFit/>
          </a:bodyPr>
          <a:lstStyle/>
          <a:p>
            <a:r>
              <a:rPr lang="en-US" sz="2000" dirty="0">
                <a:solidFill>
                  <a:srgbClr val="5F6369"/>
                </a:solidFill>
                <a:latin typeface="+mj-lt"/>
              </a:rPr>
              <a:t>24 Factual Records: MEX (14), CAN (8), US (2)</a:t>
            </a:r>
          </a:p>
        </p:txBody>
      </p:sp>
      <p:sp>
        <p:nvSpPr>
          <p:cNvPr id="8" name="object 18">
            <a:extLst>
              <a:ext uri="{FF2B5EF4-FFF2-40B4-BE49-F238E27FC236}">
                <a16:creationId xmlns:a16="http://schemas.microsoft.com/office/drawing/2014/main" id="{180D2307-43F8-442C-B65B-77E223E83A50}"/>
              </a:ext>
            </a:extLst>
          </p:cNvPr>
          <p:cNvSpPr txBox="1"/>
          <p:nvPr/>
        </p:nvSpPr>
        <p:spPr>
          <a:xfrm>
            <a:off x="9960689" y="3984488"/>
            <a:ext cx="1524000" cy="369332"/>
          </a:xfrm>
          <a:prstGeom prst="rect">
            <a:avLst/>
          </a:prstGeom>
        </p:spPr>
        <p:txBody>
          <a:bodyPr vert="horz" wrap="square" lIns="0" tIns="0" rIns="0" bIns="0" rtlCol="0">
            <a:spAutoFit/>
          </a:bodyPr>
          <a:lstStyle/>
          <a:p>
            <a:pPr marL="12700">
              <a:lnSpc>
                <a:spcPct val="100000"/>
              </a:lnSpc>
            </a:pPr>
            <a:r>
              <a:rPr sz="2400" dirty="0">
                <a:solidFill>
                  <a:srgbClr val="5F6369"/>
                </a:solidFill>
                <a:latin typeface="+mj-lt"/>
              </a:rPr>
              <a:t>Total</a:t>
            </a:r>
            <a:r>
              <a:rPr lang="en-US" sz="2400" dirty="0">
                <a:solidFill>
                  <a:srgbClr val="5F6369"/>
                </a:solidFill>
                <a:latin typeface="+mj-lt"/>
              </a:rPr>
              <a:t>: 105</a:t>
            </a:r>
            <a:endParaRPr sz="2400" dirty="0">
              <a:solidFill>
                <a:srgbClr val="5F6369"/>
              </a:solidFill>
              <a:latin typeface="+mj-lt"/>
            </a:endParaRPr>
          </a:p>
        </p:txBody>
      </p:sp>
    </p:spTree>
    <p:extLst>
      <p:ext uri="{BB962C8B-B14F-4D97-AF65-F5344CB8AC3E}">
        <p14:creationId xmlns:p14="http://schemas.microsoft.com/office/powerpoint/2010/main" val="2187391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6CA4F"/>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78A360E-2DCF-774E-892E-2DEB0C3954E8}"/>
              </a:ext>
            </a:extLst>
          </p:cNvPr>
          <p:cNvSpPr txBox="1">
            <a:spLocks/>
          </p:cNvSpPr>
          <p:nvPr/>
        </p:nvSpPr>
        <p:spPr>
          <a:xfrm>
            <a:off x="191814" y="1066792"/>
            <a:ext cx="11386030" cy="2155372"/>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endParaRPr kumimoji="0" lang="en-CA" sz="2000" b="0" i="0" u="none" strike="noStrike" kern="1200" cap="none" spc="0" normalizeH="0" baseline="0" noProof="0" dirty="0">
              <a:ln>
                <a:noFill/>
              </a:ln>
              <a:solidFill>
                <a:prstClr val="white"/>
              </a:solidFill>
              <a:effectLst/>
              <a:uLnTx/>
              <a:uFillTx/>
              <a:latin typeface="Calibri Light" panose="020F0302020204030204"/>
              <a:ea typeface="+mj-ea"/>
              <a:cs typeface="+mj-cs"/>
            </a:endParaRPr>
          </a:p>
          <a:p>
            <a:pPr marL="0" marR="0" lvl="0" indent="0" algn="l" defTabSz="914400" rtl="0" eaLnBrk="1" fontAlgn="auto" latinLnBrk="0" hangingPunct="1">
              <a:lnSpc>
                <a:spcPct val="100000"/>
              </a:lnSpc>
              <a:spcBef>
                <a:spcPct val="0"/>
              </a:spcBef>
              <a:spcAft>
                <a:spcPts val="600"/>
              </a:spcAft>
              <a:buClrTx/>
              <a:buSzTx/>
              <a:buFontTx/>
              <a:buNone/>
              <a:tabLst/>
              <a:defRPr/>
            </a:pPr>
            <a:r>
              <a:rPr kumimoji="0" lang="en-CA" sz="3200" b="0" i="0" u="none" strike="noStrike" kern="1200" cap="none" spc="0" normalizeH="0" baseline="0" noProof="0" dirty="0">
                <a:ln>
                  <a:noFill/>
                </a:ln>
                <a:solidFill>
                  <a:schemeClr val="tx1">
                    <a:lumMod val="85000"/>
                    <a:lumOff val="15000"/>
                  </a:schemeClr>
                </a:solidFill>
                <a:effectLst/>
                <a:uLnTx/>
                <a:uFillTx/>
                <a:latin typeface="Calibri Light" panose="020F0302020204030204"/>
                <a:ea typeface="+mj-ea"/>
                <a:cs typeface="+mj-cs"/>
              </a:rPr>
              <a:t>1. </a:t>
            </a:r>
            <a:r>
              <a:rPr kumimoji="0" lang="en-CA" sz="3200" b="0" i="0" u="none" strike="noStrike" kern="1200" cap="none" spc="0" normalizeH="0" baseline="0" noProof="0" dirty="0" err="1">
                <a:ln>
                  <a:noFill/>
                </a:ln>
                <a:solidFill>
                  <a:schemeClr val="tx1">
                    <a:lumMod val="85000"/>
                    <a:lumOff val="15000"/>
                  </a:schemeClr>
                </a:solidFill>
                <a:effectLst/>
                <a:uLnTx/>
                <a:uFillTx/>
                <a:latin typeface="Calibri Light" panose="020F0302020204030204"/>
                <a:ea typeface="+mj-ea"/>
                <a:cs typeface="+mj-cs"/>
              </a:rPr>
              <a:t>Metrobús</a:t>
            </a:r>
            <a:r>
              <a:rPr kumimoji="0" lang="en-CA" sz="3200" b="0" i="0" u="none" strike="noStrike" kern="1200" cap="none" spc="0" normalizeH="0" baseline="0" noProof="0" dirty="0">
                <a:ln>
                  <a:noFill/>
                </a:ln>
                <a:solidFill>
                  <a:schemeClr val="tx1">
                    <a:lumMod val="85000"/>
                    <a:lumOff val="15000"/>
                  </a:schemeClr>
                </a:solidFill>
                <a:effectLst/>
                <a:uLnTx/>
                <a:uFillTx/>
                <a:latin typeface="Calibri Light" panose="020F0302020204030204"/>
                <a:ea typeface="+mj-ea"/>
                <a:cs typeface="+mj-cs"/>
              </a:rPr>
              <a:t> </a:t>
            </a:r>
            <a:r>
              <a:rPr kumimoji="0" lang="en-CA" sz="3200" b="0" i="0" u="none" strike="noStrike" kern="1200" cap="none" spc="0" normalizeH="0" baseline="0" noProof="0" dirty="0" err="1">
                <a:ln>
                  <a:noFill/>
                </a:ln>
                <a:solidFill>
                  <a:schemeClr val="tx1">
                    <a:lumMod val="85000"/>
                    <a:lumOff val="15000"/>
                  </a:schemeClr>
                </a:solidFill>
                <a:effectLst/>
                <a:uLnTx/>
                <a:uFillTx/>
                <a:latin typeface="Calibri Light" panose="020F0302020204030204"/>
                <a:ea typeface="+mj-ea"/>
                <a:cs typeface="+mj-cs"/>
              </a:rPr>
              <a:t>Reforma</a:t>
            </a:r>
            <a:r>
              <a:rPr kumimoji="0" lang="en-CA" sz="3200" b="0" i="0" u="none" strike="noStrike" kern="1200" cap="none" spc="0" normalizeH="0" baseline="0" noProof="0" dirty="0">
                <a:ln>
                  <a:noFill/>
                </a:ln>
                <a:solidFill>
                  <a:schemeClr val="tx1">
                    <a:lumMod val="85000"/>
                    <a:lumOff val="15000"/>
                  </a:schemeClr>
                </a:solidFill>
                <a:effectLst/>
                <a:uLnTx/>
                <a:uFillTx/>
                <a:latin typeface="Calibri Light" panose="020F0302020204030204"/>
                <a:ea typeface="+mj-ea"/>
                <a:cs typeface="+mj-cs"/>
              </a:rPr>
              <a:t>			Factual record in preparation</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0" lang="en-CA" sz="3200" b="0" i="0" u="none" strike="noStrike" kern="1200" cap="none" spc="0" normalizeH="0" baseline="0" noProof="0" dirty="0">
                <a:ln>
                  <a:noFill/>
                </a:ln>
                <a:solidFill>
                  <a:schemeClr val="tx1">
                    <a:lumMod val="85000"/>
                    <a:lumOff val="15000"/>
                  </a:schemeClr>
                </a:solidFill>
                <a:effectLst/>
                <a:uLnTx/>
                <a:uFillTx/>
                <a:latin typeface="Calibri Light" panose="020F0302020204030204"/>
                <a:ea typeface="+mj-ea"/>
                <a:cs typeface="+mj-cs"/>
              </a:rPr>
              <a:t>2. City Park 				Factual record in preparation</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0" lang="en-CA" sz="3200" b="0" i="0" u="none" strike="noStrike" kern="1200" cap="none" spc="0" normalizeH="0" baseline="0" noProof="0" dirty="0">
                <a:ln>
                  <a:noFill/>
                </a:ln>
                <a:solidFill>
                  <a:schemeClr val="tx1">
                    <a:lumMod val="85000"/>
                    <a:lumOff val="15000"/>
                  </a:schemeClr>
                </a:solidFill>
                <a:effectLst/>
                <a:uLnTx/>
                <a:uFillTx/>
                <a:latin typeface="Calibri Light" panose="020F0302020204030204"/>
                <a:ea typeface="+mj-ea"/>
                <a:cs typeface="+mj-cs"/>
              </a:rPr>
              <a:t>3. Hydraulic Fracturing		Council vote pending</a:t>
            </a:r>
          </a:p>
          <a:p>
            <a:pPr marL="0" marR="0" lvl="0" indent="0" algn="l" defTabSz="914400" rtl="0" eaLnBrk="1" fontAlgn="auto" latinLnBrk="0" hangingPunct="1">
              <a:lnSpc>
                <a:spcPct val="100000"/>
              </a:lnSpc>
              <a:spcBef>
                <a:spcPts val="0"/>
              </a:spcBef>
              <a:spcAft>
                <a:spcPts val="1400"/>
              </a:spcAft>
              <a:buClrTx/>
              <a:buSzTx/>
              <a:buFontTx/>
              <a:buNone/>
              <a:tabLst/>
              <a:defRPr/>
            </a:pPr>
            <a:endParaRPr kumimoji="0" lang="en-CA" sz="32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5" name="Slide Number Placeholder 4">
            <a:extLst>
              <a:ext uri="{FF2B5EF4-FFF2-40B4-BE49-F238E27FC236}">
                <a16:creationId xmlns:a16="http://schemas.microsoft.com/office/drawing/2014/main" id="{E9735FF0-2F68-734F-8081-5FD514FEB3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837C49D-BAAF-C849-AEBF-671E8CC891E7}"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F6049988-46AD-4B20-A3CA-C49F822288D5}"/>
              </a:ext>
            </a:extLst>
          </p:cNvPr>
          <p:cNvCxnSpPr/>
          <p:nvPr/>
        </p:nvCxnSpPr>
        <p:spPr>
          <a:xfrm>
            <a:off x="290726" y="3428803"/>
            <a:ext cx="112861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26795FF-078A-41E6-A4C7-706DEB761668}"/>
              </a:ext>
            </a:extLst>
          </p:cNvPr>
          <p:cNvCxnSpPr/>
          <p:nvPr/>
        </p:nvCxnSpPr>
        <p:spPr>
          <a:xfrm>
            <a:off x="291664" y="1131869"/>
            <a:ext cx="1128618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E409546-888C-411C-AA20-BF5D78CD9FEB}"/>
              </a:ext>
            </a:extLst>
          </p:cNvPr>
          <p:cNvSpPr txBox="1"/>
          <p:nvPr/>
        </p:nvSpPr>
        <p:spPr>
          <a:xfrm>
            <a:off x="249892" y="743570"/>
            <a:ext cx="21211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chemeClr val="tx1">
                    <a:lumMod val="85000"/>
                    <a:lumOff val="15000"/>
                  </a:schemeClr>
                </a:solidFill>
                <a:effectLst/>
                <a:uLnTx/>
                <a:uFillTx/>
                <a:latin typeface="Calibri" panose="020F0502020204030204"/>
                <a:ea typeface="+mn-ea"/>
                <a:cs typeface="+mn-cs"/>
              </a:rPr>
              <a:t>NAAEC</a:t>
            </a:r>
            <a:endParaRPr kumimoji="0" lang="en-US" sz="1800" b="0" i="0" u="none" strike="noStrike" kern="1200" cap="none" spc="0" normalizeH="0" baseline="0" noProof="0" dirty="0">
              <a:ln>
                <a:noFill/>
              </a:ln>
              <a:solidFill>
                <a:schemeClr val="tx1">
                  <a:lumMod val="85000"/>
                  <a:lumOff val="15000"/>
                </a:schemeClr>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B7EF74D0-44A8-455A-958E-CFE90FD389B0}"/>
              </a:ext>
            </a:extLst>
          </p:cNvPr>
          <p:cNvSpPr txBox="1"/>
          <p:nvPr/>
        </p:nvSpPr>
        <p:spPr>
          <a:xfrm>
            <a:off x="241739" y="2972568"/>
            <a:ext cx="21211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schemeClr val="tx1">
                    <a:lumMod val="85000"/>
                    <a:lumOff val="15000"/>
                  </a:schemeClr>
                </a:solidFill>
                <a:effectLst/>
                <a:uLnTx/>
                <a:uFillTx/>
                <a:latin typeface="Calibri" panose="020F0502020204030204"/>
                <a:ea typeface="+mn-ea"/>
                <a:cs typeface="+mn-cs"/>
              </a:rPr>
              <a:t>USMCA/CUSMA</a:t>
            </a:r>
            <a:endParaRPr kumimoji="0" lang="en-US" sz="1800" b="0" i="0" u="none" strike="noStrike" kern="1200" cap="none" spc="0" normalizeH="0" baseline="0" noProof="0" dirty="0">
              <a:ln>
                <a:noFill/>
              </a:ln>
              <a:solidFill>
                <a:schemeClr val="tx1">
                  <a:lumMod val="85000"/>
                  <a:lumOff val="15000"/>
                </a:schemeClr>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DE051611-B820-4CC2-AB56-83B8B00A6619}"/>
              </a:ext>
            </a:extLst>
          </p:cNvPr>
          <p:cNvSpPr txBox="1"/>
          <p:nvPr/>
        </p:nvSpPr>
        <p:spPr>
          <a:xfrm>
            <a:off x="2886270" y="82496"/>
            <a:ext cx="6097554"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4000" b="0" i="0" u="none" strike="noStrike" kern="1200" cap="none" spc="0" normalizeH="0" baseline="0" noProof="0" dirty="0">
                <a:ln>
                  <a:noFill/>
                </a:ln>
                <a:solidFill>
                  <a:schemeClr val="tx1">
                    <a:lumMod val="85000"/>
                    <a:lumOff val="15000"/>
                  </a:schemeClr>
                </a:solidFill>
                <a:effectLst/>
                <a:uLnTx/>
                <a:uFillTx/>
                <a:latin typeface="Calibri" panose="020F0502020204030204"/>
                <a:ea typeface="+mn-ea"/>
                <a:cs typeface="+mn-cs"/>
              </a:rPr>
              <a:t>Active Submissions</a:t>
            </a:r>
          </a:p>
        </p:txBody>
      </p:sp>
      <p:sp>
        <p:nvSpPr>
          <p:cNvPr id="2" name="TextBox 1">
            <a:extLst>
              <a:ext uri="{FF2B5EF4-FFF2-40B4-BE49-F238E27FC236}">
                <a16:creationId xmlns:a16="http://schemas.microsoft.com/office/drawing/2014/main" id="{7C850449-923F-1D4A-CCB7-414686E8B38D}"/>
              </a:ext>
            </a:extLst>
          </p:cNvPr>
          <p:cNvSpPr txBox="1"/>
          <p:nvPr/>
        </p:nvSpPr>
        <p:spPr>
          <a:xfrm>
            <a:off x="291664" y="3505000"/>
            <a:ext cx="11756571" cy="311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CA" sz="3200" b="0" i="0" u="none" strike="noStrike" kern="1200" cap="none" spc="0" normalizeH="0" baseline="0" noProof="0" dirty="0">
                <a:ln>
                  <a:noFill/>
                </a:ln>
                <a:solidFill>
                  <a:schemeClr val="tx1">
                    <a:lumMod val="85000"/>
                    <a:lumOff val="15000"/>
                  </a:schemeClr>
                </a:solidFill>
                <a:effectLst/>
                <a:uLnTx/>
                <a:uFillTx/>
                <a:latin typeface="Calibri Light" panose="020F0302020204030204"/>
                <a:ea typeface="+mn-ea"/>
                <a:cs typeface="+mn-cs"/>
              </a:rPr>
              <a:t>4. Loggerhead Turtle			Council vote pending</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0" lang="en-CA" sz="3200" b="0" i="0" u="none" strike="noStrike" kern="1200" cap="none" spc="0" normalizeH="0" baseline="0" noProof="0" dirty="0">
                <a:ln>
                  <a:noFill/>
                </a:ln>
                <a:solidFill>
                  <a:schemeClr val="tx1">
                    <a:lumMod val="85000"/>
                    <a:lumOff val="15000"/>
                  </a:schemeClr>
                </a:solidFill>
                <a:effectLst/>
                <a:uLnTx/>
                <a:uFillTx/>
                <a:latin typeface="Calibri Light" panose="020F0302020204030204"/>
                <a:ea typeface="+mn-ea"/>
                <a:cs typeface="+mn-cs"/>
              </a:rPr>
              <a:t>5. Vaquita Porpoise			Council vote pending </a:t>
            </a:r>
          </a:p>
          <a:p>
            <a:pPr marL="0" marR="0" lvl="0" indent="0" algn="l" defTabSz="914400" rtl="0" eaLnBrk="1" fontAlgn="auto" latinLnBrk="0" hangingPunct="1">
              <a:lnSpc>
                <a:spcPct val="100000"/>
              </a:lnSpc>
              <a:spcBef>
                <a:spcPct val="0"/>
              </a:spcBef>
              <a:spcAft>
                <a:spcPts val="600"/>
              </a:spcAft>
              <a:buClrTx/>
              <a:buSzTx/>
              <a:buFontTx/>
              <a:buNone/>
              <a:tabLst/>
              <a:defRPr/>
            </a:pPr>
            <a:r>
              <a:rPr kumimoji="0" lang="en-CA" sz="3200" b="0" i="0" u="none" strike="noStrike" kern="1200" cap="none" spc="0" normalizeH="0" baseline="0" noProof="0" dirty="0">
                <a:ln>
                  <a:noFill/>
                </a:ln>
                <a:solidFill>
                  <a:schemeClr val="tx1">
                    <a:lumMod val="85000"/>
                    <a:lumOff val="15000"/>
                  </a:schemeClr>
                </a:solidFill>
                <a:effectLst/>
                <a:uLnTx/>
                <a:uFillTx/>
                <a:latin typeface="Calibri Light" panose="020F0302020204030204"/>
                <a:ea typeface="+mn-ea"/>
                <a:cs typeface="+mn-cs"/>
              </a:rPr>
              <a:t>6. N. Atlantic right whale		Council vote pending </a:t>
            </a:r>
          </a:p>
          <a:p>
            <a:pPr marL="0" marR="0" lvl="0" indent="0" algn="l" defTabSz="914400" rtl="0" eaLnBrk="1" fontAlgn="auto" latinLnBrk="0" hangingPunct="1">
              <a:lnSpc>
                <a:spcPct val="90000"/>
              </a:lnSpc>
              <a:spcBef>
                <a:spcPct val="0"/>
              </a:spcBef>
              <a:spcAft>
                <a:spcPts val="600"/>
              </a:spcAft>
              <a:buClrTx/>
              <a:buSzTx/>
              <a:buFontTx/>
              <a:buNone/>
              <a:tabLst/>
              <a:defRPr/>
            </a:pPr>
            <a:r>
              <a:rPr lang="en-US" sz="3200" dirty="0">
                <a:solidFill>
                  <a:schemeClr val="tx1">
                    <a:lumMod val="85000"/>
                    <a:lumOff val="15000"/>
                  </a:schemeClr>
                </a:solidFill>
                <a:latin typeface="Calibri Light" panose="020F0302020204030204"/>
              </a:rPr>
              <a:t>7. </a:t>
            </a:r>
            <a:r>
              <a:rPr lang="en-US" sz="3200" dirty="0" err="1">
                <a:solidFill>
                  <a:schemeClr val="tx1">
                    <a:lumMod val="85000"/>
                    <a:lumOff val="15000"/>
                  </a:schemeClr>
                </a:solidFill>
                <a:latin typeface="Calibri Light" panose="020F0302020204030204"/>
              </a:rPr>
              <a:t>Tren</a:t>
            </a:r>
            <a:r>
              <a:rPr lang="en-US" sz="3200" dirty="0">
                <a:solidFill>
                  <a:schemeClr val="tx1">
                    <a:lumMod val="85000"/>
                    <a:lumOff val="15000"/>
                  </a:schemeClr>
                </a:solidFill>
                <a:latin typeface="Calibri Light" panose="020F0302020204030204"/>
              </a:rPr>
              <a:t> Maya				Reviewing a revised submission</a:t>
            </a:r>
          </a:p>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3200" b="0" i="0" u="none" strike="noStrike" kern="1200" cap="none" spc="0" normalizeH="0" baseline="0" noProof="0" dirty="0">
                <a:ln>
                  <a:noFill/>
                </a:ln>
                <a:solidFill>
                  <a:schemeClr val="tx1">
                    <a:lumMod val="85000"/>
                    <a:lumOff val="15000"/>
                  </a:schemeClr>
                </a:solidFill>
                <a:effectLst/>
                <a:uLnTx/>
                <a:uFillTx/>
                <a:latin typeface="Calibri Light" panose="020F0302020204030204"/>
                <a:ea typeface="+mn-ea"/>
                <a:cs typeface="+mn-cs"/>
              </a:rPr>
              <a:t>8. </a:t>
            </a:r>
            <a:r>
              <a:rPr kumimoji="0" lang="en-US" sz="3200" b="0" i="0" u="none" strike="noStrike" kern="1200" cap="none" spc="0" normalizeH="0" baseline="0" noProof="0" dirty="0" err="1">
                <a:ln>
                  <a:noFill/>
                </a:ln>
                <a:solidFill>
                  <a:schemeClr val="tx1">
                    <a:lumMod val="85000"/>
                    <a:lumOff val="15000"/>
                  </a:schemeClr>
                </a:solidFill>
                <a:effectLst/>
                <a:uLnTx/>
                <a:uFillTx/>
                <a:latin typeface="Calibri Light" panose="020F0302020204030204"/>
                <a:ea typeface="+mn-ea"/>
                <a:cs typeface="+mn-cs"/>
              </a:rPr>
              <a:t>Madín</a:t>
            </a:r>
            <a:r>
              <a:rPr kumimoji="0" lang="en-US" sz="3200" b="0" i="0" u="none" strike="noStrike" kern="1200" cap="none" spc="0" normalizeH="0" baseline="0" noProof="0" dirty="0">
                <a:ln>
                  <a:noFill/>
                </a:ln>
                <a:solidFill>
                  <a:schemeClr val="tx1">
                    <a:lumMod val="85000"/>
                    <a:lumOff val="15000"/>
                  </a:schemeClr>
                </a:solidFill>
                <a:effectLst/>
                <a:uLnTx/>
                <a:uFillTx/>
                <a:latin typeface="Calibri Light" panose="020F0302020204030204"/>
                <a:ea typeface="+mn-ea"/>
                <a:cs typeface="+mn-cs"/>
              </a:rPr>
              <a:t> Dam Basin			Revised submission requested</a:t>
            </a:r>
          </a:p>
          <a:p>
            <a:endParaRPr lang="es-MX" dirty="0"/>
          </a:p>
        </p:txBody>
      </p:sp>
    </p:spTree>
    <p:extLst>
      <p:ext uri="{BB962C8B-B14F-4D97-AF65-F5344CB8AC3E}">
        <p14:creationId xmlns:p14="http://schemas.microsoft.com/office/powerpoint/2010/main" val="12863653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BAD36812-0830-C249-A32A-8FAD8FDEEA65}"/>
              </a:ext>
            </a:extLst>
          </p:cNvPr>
          <p:cNvSpPr/>
          <p:nvPr/>
        </p:nvSpPr>
        <p:spPr>
          <a:xfrm>
            <a:off x="7298155" y="-939466"/>
            <a:ext cx="8801099" cy="8801099"/>
          </a:xfrm>
          <a:prstGeom prst="ellipse">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5ED73CF0-811A-AC44-9C93-DA4B0A58D31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864290" y="5205577"/>
            <a:ext cx="6372646" cy="1094538"/>
          </a:xfrm>
          <a:prstGeom prst="rect">
            <a:avLst/>
          </a:prstGeom>
        </p:spPr>
      </p:pic>
      <p:sp>
        <p:nvSpPr>
          <p:cNvPr id="8" name="Content Placeholder 2">
            <a:extLst>
              <a:ext uri="{FF2B5EF4-FFF2-40B4-BE49-F238E27FC236}">
                <a16:creationId xmlns:a16="http://schemas.microsoft.com/office/drawing/2014/main" id="{7705A7C0-EF7F-7C44-9F70-69AABA41ABD4}"/>
              </a:ext>
            </a:extLst>
          </p:cNvPr>
          <p:cNvSpPr txBox="1">
            <a:spLocks/>
          </p:cNvSpPr>
          <p:nvPr/>
        </p:nvSpPr>
        <p:spPr>
          <a:xfrm>
            <a:off x="864290" y="0"/>
            <a:ext cx="5585791" cy="5486400"/>
          </a:xfrm>
          <a:prstGeom prst="rect">
            <a:avLst/>
          </a:prstGeom>
        </p:spPr>
        <p:txBody>
          <a:bodyPr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CA" sz="2400" dirty="0">
                <a:solidFill>
                  <a:srgbClr val="001738"/>
                </a:solidFill>
              </a:rPr>
              <a:t>Three countries. One environment.</a:t>
            </a:r>
            <a:br>
              <a:rPr lang="en-CA" sz="2400" dirty="0">
                <a:solidFill>
                  <a:srgbClr val="001738"/>
                </a:solidFill>
              </a:rPr>
            </a:br>
            <a:r>
              <a:rPr lang="en-CA" sz="2400" dirty="0">
                <a:solidFill>
                  <a:srgbClr val="001738"/>
                </a:solidFill>
              </a:rPr>
              <a:t>Tres </a:t>
            </a:r>
            <a:r>
              <a:rPr lang="en-CA" sz="2400" dirty="0" err="1">
                <a:solidFill>
                  <a:srgbClr val="001738"/>
                </a:solidFill>
              </a:rPr>
              <a:t>países</a:t>
            </a:r>
            <a:r>
              <a:rPr lang="en-CA" sz="2400" dirty="0">
                <a:solidFill>
                  <a:srgbClr val="001738"/>
                </a:solidFill>
              </a:rPr>
              <a:t>. Un medio </a:t>
            </a:r>
            <a:r>
              <a:rPr lang="en-CA" sz="2400" dirty="0" err="1">
                <a:solidFill>
                  <a:srgbClr val="001738"/>
                </a:solidFill>
              </a:rPr>
              <a:t>ambiente</a:t>
            </a:r>
            <a:r>
              <a:rPr lang="en-CA" sz="2400" dirty="0">
                <a:solidFill>
                  <a:srgbClr val="001738"/>
                </a:solidFill>
              </a:rPr>
              <a:t>.</a:t>
            </a:r>
            <a:br>
              <a:rPr lang="en-CA" sz="2400" dirty="0">
                <a:solidFill>
                  <a:srgbClr val="001738"/>
                </a:solidFill>
              </a:rPr>
            </a:br>
            <a:r>
              <a:rPr lang="en-CA" sz="2400" dirty="0">
                <a:solidFill>
                  <a:srgbClr val="001738"/>
                </a:solidFill>
              </a:rPr>
              <a:t>Trois pays. Un </a:t>
            </a:r>
            <a:r>
              <a:rPr lang="en-CA" sz="2400" dirty="0" err="1">
                <a:solidFill>
                  <a:srgbClr val="001738"/>
                </a:solidFill>
              </a:rPr>
              <a:t>environnement</a:t>
            </a:r>
            <a:r>
              <a:rPr lang="en-CA" sz="2400" dirty="0">
                <a:solidFill>
                  <a:srgbClr val="001738"/>
                </a:solidFill>
              </a:rPr>
              <a:t>.</a:t>
            </a:r>
            <a:endParaRPr lang="en-US" sz="2400" dirty="0">
              <a:solidFill>
                <a:srgbClr val="001738"/>
              </a:solidFill>
            </a:endParaRPr>
          </a:p>
          <a:p>
            <a:pPr marL="0" indent="0">
              <a:lnSpc>
                <a:spcPct val="100000"/>
              </a:lnSpc>
              <a:buNone/>
            </a:pPr>
            <a:endParaRPr lang="en-US" sz="2400" dirty="0">
              <a:solidFill>
                <a:srgbClr val="001738"/>
              </a:solidFill>
              <a:latin typeface="+mj-lt"/>
            </a:endParaRPr>
          </a:p>
        </p:txBody>
      </p:sp>
      <p:sp>
        <p:nvSpPr>
          <p:cNvPr id="3" name="Slide Number Placeholder 2">
            <a:extLst>
              <a:ext uri="{FF2B5EF4-FFF2-40B4-BE49-F238E27FC236}">
                <a16:creationId xmlns:a16="http://schemas.microsoft.com/office/drawing/2014/main" id="{269EB849-816D-F746-9B37-3E0F2ED7579F}"/>
              </a:ext>
            </a:extLst>
          </p:cNvPr>
          <p:cNvSpPr>
            <a:spLocks noGrp="1"/>
          </p:cNvSpPr>
          <p:nvPr>
            <p:ph type="sldNum" sz="quarter" idx="12"/>
          </p:nvPr>
        </p:nvSpPr>
        <p:spPr/>
        <p:txBody>
          <a:bodyPr/>
          <a:lstStyle/>
          <a:p>
            <a:fld id="{0837C49D-BAAF-C849-AEBF-671E8CC891E7}" type="slidenum">
              <a:rPr lang="en-US" smtClean="0"/>
              <a:t>12</a:t>
            </a:fld>
            <a:endParaRPr lang="en-US" dirty="0"/>
          </a:p>
        </p:txBody>
      </p:sp>
    </p:spTree>
    <p:extLst>
      <p:ext uri="{BB962C8B-B14F-4D97-AF65-F5344CB8AC3E}">
        <p14:creationId xmlns:p14="http://schemas.microsoft.com/office/powerpoint/2010/main" val="2613665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1738"/>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743A4D0-753A-0947-A0DF-00C371EF2C71}"/>
              </a:ext>
            </a:extLst>
          </p:cNvPr>
          <p:cNvSpPr txBox="1">
            <a:spLocks/>
          </p:cNvSpPr>
          <p:nvPr/>
        </p:nvSpPr>
        <p:spPr>
          <a:xfrm>
            <a:off x="1187159" y="0"/>
            <a:ext cx="3363242" cy="685799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solidFill>
                  <a:srgbClr val="00CCF6"/>
                </a:solidFill>
                <a:latin typeface="+mn-lt"/>
              </a:rPr>
              <a:t>Contents</a:t>
            </a:r>
            <a:endParaRPr lang="en-US" b="1" dirty="0">
              <a:solidFill>
                <a:srgbClr val="00CCF6"/>
              </a:solidFill>
              <a:latin typeface="+mn-lt"/>
              <a:cs typeface="Calibri" panose="020F0502020204030204" pitchFamily="34" charset="0"/>
            </a:endParaRPr>
          </a:p>
        </p:txBody>
      </p:sp>
      <p:sp>
        <p:nvSpPr>
          <p:cNvPr id="12" name="Content Placeholder 11">
            <a:extLst>
              <a:ext uri="{FF2B5EF4-FFF2-40B4-BE49-F238E27FC236}">
                <a16:creationId xmlns:a16="http://schemas.microsoft.com/office/drawing/2014/main" id="{58654387-1A9A-B04D-A8CA-AFC7254271C5}"/>
              </a:ext>
            </a:extLst>
          </p:cNvPr>
          <p:cNvSpPr>
            <a:spLocks noGrp="1"/>
          </p:cNvSpPr>
          <p:nvPr>
            <p:ph idx="4294967295"/>
          </p:nvPr>
        </p:nvSpPr>
        <p:spPr>
          <a:xfrm>
            <a:off x="4282633" y="0"/>
            <a:ext cx="7071167" cy="6857999"/>
          </a:xfrm>
        </p:spPr>
        <p:txBody>
          <a:bodyPr anchor="ctr">
            <a:normAutofit/>
          </a:bodyPr>
          <a:lstStyle/>
          <a:p>
            <a:pPr marL="0" lvl="0" indent="0">
              <a:buNone/>
            </a:pPr>
            <a:r>
              <a:rPr lang="en-US" sz="3200" dirty="0">
                <a:solidFill>
                  <a:srgbClr val="00CCF6"/>
                </a:solidFill>
                <a:latin typeface="+mj-lt"/>
              </a:rPr>
              <a:t>1/ </a:t>
            </a:r>
            <a:r>
              <a:rPr lang="en-US" sz="3200" dirty="0">
                <a:solidFill>
                  <a:schemeClr val="bg1"/>
                </a:solidFill>
                <a:latin typeface="+mj-lt"/>
              </a:rPr>
              <a:t>USMCA/CUSMA Chapter 24</a:t>
            </a:r>
          </a:p>
          <a:p>
            <a:pPr marL="0" lvl="0" indent="0">
              <a:buNone/>
            </a:pPr>
            <a:r>
              <a:rPr lang="en-US" sz="3200" dirty="0">
                <a:solidFill>
                  <a:srgbClr val="00CCF6"/>
                </a:solidFill>
                <a:latin typeface="+mj-lt"/>
              </a:rPr>
              <a:t>2/ </a:t>
            </a:r>
            <a:r>
              <a:rPr lang="en-US" sz="3200" dirty="0">
                <a:solidFill>
                  <a:schemeClr val="bg1"/>
                </a:solidFill>
              </a:rPr>
              <a:t>Submissions Process</a:t>
            </a:r>
          </a:p>
          <a:p>
            <a:pPr marL="0" lvl="0" indent="0">
              <a:buNone/>
            </a:pPr>
            <a:r>
              <a:rPr lang="en-US" sz="3200" dirty="0">
                <a:solidFill>
                  <a:srgbClr val="00CCF6"/>
                </a:solidFill>
                <a:latin typeface="+mj-lt"/>
              </a:rPr>
              <a:t>3/ </a:t>
            </a:r>
            <a:r>
              <a:rPr lang="en-US" sz="3200" dirty="0">
                <a:solidFill>
                  <a:schemeClr val="bg1"/>
                </a:solidFill>
              </a:rPr>
              <a:t>Key Elements of a Submission</a:t>
            </a:r>
            <a:endParaRPr lang="en-US" sz="3200" dirty="0">
              <a:solidFill>
                <a:srgbClr val="00CCF6"/>
              </a:solidFill>
              <a:latin typeface="+mj-lt"/>
            </a:endParaRPr>
          </a:p>
          <a:p>
            <a:pPr marL="0" indent="0">
              <a:buNone/>
            </a:pPr>
            <a:r>
              <a:rPr lang="en-US" sz="3200" dirty="0">
                <a:solidFill>
                  <a:srgbClr val="00CCF6"/>
                </a:solidFill>
                <a:latin typeface="+mj-lt"/>
              </a:rPr>
              <a:t>4/</a:t>
            </a:r>
            <a:r>
              <a:rPr lang="en-CA" sz="3200" dirty="0">
                <a:solidFill>
                  <a:schemeClr val="bg1"/>
                </a:solidFill>
                <a:latin typeface="+mj-lt"/>
              </a:rPr>
              <a:t> </a:t>
            </a:r>
            <a:r>
              <a:rPr lang="en-US" sz="3200" dirty="0">
                <a:solidFill>
                  <a:schemeClr val="bg1"/>
                </a:solidFill>
              </a:rPr>
              <a:t>Statistics &amp; Active Submissions</a:t>
            </a:r>
            <a:endParaRPr lang="en-CA" sz="3200" dirty="0">
              <a:solidFill>
                <a:schemeClr val="bg1"/>
              </a:solidFill>
            </a:endParaRPr>
          </a:p>
        </p:txBody>
      </p:sp>
      <p:cxnSp>
        <p:nvCxnSpPr>
          <p:cNvPr id="6" name="Straight Connector 5">
            <a:extLst>
              <a:ext uri="{FF2B5EF4-FFF2-40B4-BE49-F238E27FC236}">
                <a16:creationId xmlns:a16="http://schemas.microsoft.com/office/drawing/2014/main" id="{BBE423A6-4AD3-484F-8E8F-B05F701EC76A}"/>
              </a:ext>
            </a:extLst>
          </p:cNvPr>
          <p:cNvCxnSpPr>
            <a:cxnSpLocks/>
          </p:cNvCxnSpPr>
          <p:nvPr/>
        </p:nvCxnSpPr>
        <p:spPr>
          <a:xfrm>
            <a:off x="1331257" y="3856067"/>
            <a:ext cx="1064702" cy="0"/>
          </a:xfrm>
          <a:prstGeom prst="line">
            <a:avLst/>
          </a:prstGeom>
          <a:ln w="25400">
            <a:solidFill>
              <a:srgbClr val="00CCF6"/>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3A25AD06-1530-3F45-A4EA-D376C199E61A}"/>
              </a:ext>
            </a:extLst>
          </p:cNvPr>
          <p:cNvSpPr>
            <a:spLocks noGrp="1"/>
          </p:cNvSpPr>
          <p:nvPr>
            <p:ph type="sldNum" sz="quarter" idx="12"/>
          </p:nvPr>
        </p:nvSpPr>
        <p:spPr/>
        <p:txBody>
          <a:bodyPr/>
          <a:lstStyle/>
          <a:p>
            <a:fld id="{0837C49D-BAAF-C849-AEBF-671E8CC891E7}" type="slidenum">
              <a:rPr lang="en-US" smtClean="0"/>
              <a:t>2</a:t>
            </a:fld>
            <a:endParaRPr lang="en-US" dirty="0"/>
          </a:p>
        </p:txBody>
      </p:sp>
    </p:spTree>
    <p:extLst>
      <p:ext uri="{BB962C8B-B14F-4D97-AF65-F5344CB8AC3E}">
        <p14:creationId xmlns:p14="http://schemas.microsoft.com/office/powerpoint/2010/main" val="24648841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E2FA29A-EA76-9A46-A2FB-9EBFC7EC775B}"/>
              </a:ext>
            </a:extLst>
          </p:cNvPr>
          <p:cNvSpPr>
            <a:spLocks noGrp="1"/>
          </p:cNvSpPr>
          <p:nvPr>
            <p:ph type="title"/>
          </p:nvPr>
        </p:nvSpPr>
        <p:spPr>
          <a:xfrm>
            <a:off x="956854" y="427037"/>
            <a:ext cx="10104120" cy="1325563"/>
          </a:xfrm>
        </p:spPr>
        <p:txBody>
          <a:bodyPr/>
          <a:lstStyle/>
          <a:p>
            <a:r>
              <a:rPr lang="en-US" sz="4400" dirty="0"/>
              <a:t>USMCA/CUSMA Chapter 24</a:t>
            </a:r>
            <a:endParaRPr lang="en-US" dirty="0"/>
          </a:p>
        </p:txBody>
      </p:sp>
      <p:sp>
        <p:nvSpPr>
          <p:cNvPr id="9" name="Text Placeholder 8">
            <a:extLst>
              <a:ext uri="{FF2B5EF4-FFF2-40B4-BE49-F238E27FC236}">
                <a16:creationId xmlns:a16="http://schemas.microsoft.com/office/drawing/2014/main" id="{F6FAE32C-567A-3E44-931B-499274351AFA}"/>
              </a:ext>
            </a:extLst>
          </p:cNvPr>
          <p:cNvSpPr>
            <a:spLocks noGrp="1"/>
          </p:cNvSpPr>
          <p:nvPr>
            <p:ph type="body" sz="quarter" idx="10"/>
          </p:nvPr>
        </p:nvSpPr>
        <p:spPr>
          <a:xfrm>
            <a:off x="729343" y="1752600"/>
            <a:ext cx="5442857" cy="4800599"/>
          </a:xfrm>
        </p:spPr>
        <p:txBody>
          <a:bodyPr>
            <a:normAutofit/>
          </a:bodyPr>
          <a:lstStyle/>
          <a:p>
            <a:pPr marL="285750" indent="-285750">
              <a:spcAft>
                <a:spcPts val="600"/>
              </a:spcAft>
              <a:buFont typeface="Wingdings" charset="2"/>
              <a:buChar char="§"/>
            </a:pPr>
            <a:r>
              <a:rPr lang="en-US" b="1" dirty="0"/>
              <a:t>SEM process integrated into CUSMA Chapter 24</a:t>
            </a:r>
          </a:p>
          <a:p>
            <a:pPr marL="1028700" lvl="1" indent="-342900">
              <a:spcAft>
                <a:spcPts val="600"/>
              </a:spcAft>
              <a:buSzPct val="70000"/>
              <a:buFont typeface="Wingdings" panose="05000000000000000000" pitchFamily="2" charset="2"/>
              <a:buChar char="q"/>
            </a:pPr>
            <a:r>
              <a:rPr lang="en-US" sz="1800" dirty="0">
                <a:solidFill>
                  <a:srgbClr val="5F6369"/>
                </a:solidFill>
                <a:latin typeface="+mj-lt"/>
              </a:rPr>
              <a:t>USMCA Articles 24.27 and 24.28</a:t>
            </a:r>
          </a:p>
          <a:p>
            <a:pPr marL="1028700" lvl="1" indent="-342900">
              <a:spcAft>
                <a:spcPts val="600"/>
              </a:spcAft>
              <a:buSzPct val="70000"/>
              <a:buFont typeface="Wingdings" panose="05000000000000000000" pitchFamily="2" charset="2"/>
              <a:buChar char="q"/>
            </a:pPr>
            <a:r>
              <a:rPr lang="en-US" sz="1800" dirty="0">
                <a:solidFill>
                  <a:srgbClr val="5F6369"/>
                </a:solidFill>
                <a:latin typeface="+mj-lt"/>
              </a:rPr>
              <a:t>Under the </a:t>
            </a:r>
            <a:r>
              <a:rPr lang="en-US" sz="1800" dirty="0" err="1">
                <a:solidFill>
                  <a:srgbClr val="5F6369"/>
                </a:solidFill>
                <a:latin typeface="+mj-lt"/>
              </a:rPr>
              <a:t>ECA</a:t>
            </a:r>
            <a:r>
              <a:rPr lang="en-US" sz="1800" dirty="0">
                <a:solidFill>
                  <a:srgbClr val="5F6369"/>
                </a:solidFill>
                <a:latin typeface="+mj-lt"/>
              </a:rPr>
              <a:t>, the CEC continues to be responsible for implementing the SEM process</a:t>
            </a:r>
          </a:p>
          <a:p>
            <a:pPr marL="285750" indent="-285750">
              <a:spcAft>
                <a:spcPts val="600"/>
              </a:spcAft>
              <a:buFont typeface="Wingdings" charset="2"/>
              <a:buChar char="§"/>
            </a:pPr>
            <a:r>
              <a:rPr lang="en-US" b="1" dirty="0"/>
              <a:t>New definition of environmental law </a:t>
            </a:r>
          </a:p>
          <a:p>
            <a:pPr marL="1028700" lvl="1" indent="-342900">
              <a:spcAft>
                <a:spcPts val="600"/>
              </a:spcAft>
              <a:buSzPct val="70000"/>
              <a:buFont typeface="Wingdings" panose="05000000000000000000" pitchFamily="2" charset="2"/>
              <a:buChar char="q"/>
            </a:pPr>
            <a:r>
              <a:rPr lang="es-ES" sz="1800" dirty="0" err="1">
                <a:solidFill>
                  <a:srgbClr val="5F6369"/>
                </a:solidFill>
                <a:latin typeface="+mj-lt"/>
              </a:rPr>
              <a:t>Article</a:t>
            </a:r>
            <a:r>
              <a:rPr lang="es-ES" sz="1800" dirty="0">
                <a:solidFill>
                  <a:srgbClr val="5F6369"/>
                </a:solidFill>
                <a:latin typeface="+mj-lt"/>
              </a:rPr>
              <a:t> 24.1 </a:t>
            </a:r>
            <a:r>
              <a:rPr lang="es-ES" sz="1800" dirty="0" err="1">
                <a:solidFill>
                  <a:srgbClr val="5F6369"/>
                </a:solidFill>
                <a:latin typeface="+mj-lt"/>
              </a:rPr>
              <a:t>does</a:t>
            </a:r>
            <a:r>
              <a:rPr lang="es-ES" sz="1800" dirty="0">
                <a:solidFill>
                  <a:srgbClr val="5F6369"/>
                </a:solidFill>
                <a:latin typeface="+mj-lt"/>
              </a:rPr>
              <a:t> </a:t>
            </a:r>
            <a:r>
              <a:rPr lang="es-ES" sz="1800" dirty="0" err="1">
                <a:solidFill>
                  <a:srgbClr val="5F6369"/>
                </a:solidFill>
                <a:latin typeface="+mj-lt"/>
              </a:rPr>
              <a:t>not</a:t>
            </a:r>
            <a:r>
              <a:rPr lang="es-ES" sz="1800" dirty="0">
                <a:solidFill>
                  <a:srgbClr val="5F6369"/>
                </a:solidFill>
                <a:latin typeface="+mj-lt"/>
              </a:rPr>
              <a:t> </a:t>
            </a:r>
            <a:r>
              <a:rPr lang="es-ES" sz="1800" dirty="0" err="1">
                <a:solidFill>
                  <a:srgbClr val="5F6369"/>
                </a:solidFill>
                <a:latin typeface="+mj-lt"/>
              </a:rPr>
              <a:t>include</a:t>
            </a:r>
            <a:r>
              <a:rPr lang="es-ES" sz="1800" dirty="0">
                <a:solidFill>
                  <a:srgbClr val="5F6369"/>
                </a:solidFill>
                <a:latin typeface="+mj-lt"/>
              </a:rPr>
              <a:t> Provincial/</a:t>
            </a:r>
            <a:r>
              <a:rPr lang="es-ES" sz="1800" dirty="0" err="1">
                <a:solidFill>
                  <a:srgbClr val="5F6369"/>
                </a:solidFill>
                <a:latin typeface="+mj-lt"/>
              </a:rPr>
              <a:t>State</a:t>
            </a:r>
            <a:r>
              <a:rPr lang="es-ES" sz="1800" dirty="0">
                <a:solidFill>
                  <a:srgbClr val="5F6369"/>
                </a:solidFill>
                <a:latin typeface="+mj-lt"/>
              </a:rPr>
              <a:t> </a:t>
            </a:r>
            <a:r>
              <a:rPr lang="es-ES" sz="1800" dirty="0" err="1">
                <a:solidFill>
                  <a:srgbClr val="5F6369"/>
                </a:solidFill>
                <a:latin typeface="+mj-lt"/>
              </a:rPr>
              <a:t>law</a:t>
            </a:r>
            <a:endParaRPr lang="es-ES" sz="1800" dirty="0">
              <a:solidFill>
                <a:srgbClr val="5F6369"/>
              </a:solidFill>
              <a:latin typeface="+mj-lt"/>
            </a:endParaRPr>
          </a:p>
          <a:p>
            <a:pPr marL="285750" indent="-285750">
              <a:spcAft>
                <a:spcPts val="600"/>
              </a:spcAft>
              <a:buFont typeface="Wingdings" charset="2"/>
              <a:buChar char="§"/>
            </a:pPr>
            <a:r>
              <a:rPr lang="en-US" b="1" dirty="0"/>
              <a:t>Creates the Environment Committee</a:t>
            </a:r>
          </a:p>
          <a:p>
            <a:pPr marL="1028700" lvl="1" indent="-342900">
              <a:spcAft>
                <a:spcPts val="600"/>
              </a:spcAft>
              <a:buSzPct val="70000"/>
              <a:buFont typeface="Wingdings" panose="05000000000000000000" pitchFamily="2" charset="2"/>
              <a:buChar char="q"/>
            </a:pPr>
            <a:r>
              <a:rPr lang="es-ES" sz="1800" dirty="0" err="1">
                <a:solidFill>
                  <a:srgbClr val="5F6369"/>
                </a:solidFill>
                <a:latin typeface="+mj-lt"/>
              </a:rPr>
              <a:t>Article</a:t>
            </a:r>
            <a:r>
              <a:rPr lang="es-ES" sz="1800" dirty="0">
                <a:solidFill>
                  <a:srgbClr val="5F6369"/>
                </a:solidFill>
                <a:latin typeface="+mj-lt"/>
              </a:rPr>
              <a:t> 24.26</a:t>
            </a:r>
          </a:p>
          <a:p>
            <a:pPr marL="1028700" lvl="1" indent="-342900">
              <a:spcAft>
                <a:spcPts val="600"/>
              </a:spcAft>
              <a:buSzPct val="70000"/>
              <a:buFont typeface="Wingdings" panose="05000000000000000000" pitchFamily="2" charset="2"/>
              <a:buChar char="q"/>
            </a:pPr>
            <a:r>
              <a:rPr lang="es-ES" sz="1800" dirty="0" err="1">
                <a:solidFill>
                  <a:srgbClr val="5F6369"/>
                </a:solidFill>
                <a:latin typeface="+mj-lt"/>
              </a:rPr>
              <a:t>But</a:t>
            </a:r>
            <a:r>
              <a:rPr lang="es-ES" sz="1800" dirty="0">
                <a:solidFill>
                  <a:srgbClr val="5F6369"/>
                </a:solidFill>
                <a:latin typeface="+mj-lt"/>
              </a:rPr>
              <a:t> </a:t>
            </a:r>
            <a:r>
              <a:rPr lang="es-ES" sz="1800" dirty="0" err="1">
                <a:solidFill>
                  <a:srgbClr val="5F6369"/>
                </a:solidFill>
                <a:latin typeface="+mj-lt"/>
              </a:rPr>
              <a:t>decision-making</a:t>
            </a:r>
            <a:r>
              <a:rPr lang="es-ES" sz="1800" dirty="0">
                <a:solidFill>
                  <a:srgbClr val="5F6369"/>
                </a:solidFill>
                <a:latin typeface="+mj-lt"/>
              </a:rPr>
              <a:t> </a:t>
            </a:r>
            <a:r>
              <a:rPr lang="es-ES" sz="1800" dirty="0" err="1">
                <a:solidFill>
                  <a:srgbClr val="5F6369"/>
                </a:solidFill>
                <a:latin typeface="+mj-lt"/>
              </a:rPr>
              <a:t>remains</a:t>
            </a:r>
            <a:r>
              <a:rPr lang="es-ES" sz="1800" dirty="0">
                <a:solidFill>
                  <a:srgbClr val="5F6369"/>
                </a:solidFill>
                <a:latin typeface="+mj-lt"/>
              </a:rPr>
              <a:t> </a:t>
            </a:r>
            <a:r>
              <a:rPr lang="es-ES" sz="1800" dirty="0" err="1">
                <a:solidFill>
                  <a:srgbClr val="5F6369"/>
                </a:solidFill>
                <a:latin typeface="+mj-lt"/>
              </a:rPr>
              <a:t>within</a:t>
            </a:r>
            <a:r>
              <a:rPr lang="es-ES" sz="1800" dirty="0">
                <a:solidFill>
                  <a:srgbClr val="5F6369"/>
                </a:solidFill>
                <a:latin typeface="+mj-lt"/>
              </a:rPr>
              <a:t> </a:t>
            </a:r>
            <a:r>
              <a:rPr lang="es-ES" sz="1800" dirty="0" err="1">
                <a:solidFill>
                  <a:srgbClr val="5F6369"/>
                </a:solidFill>
                <a:latin typeface="+mj-lt"/>
              </a:rPr>
              <a:t>the</a:t>
            </a:r>
            <a:r>
              <a:rPr lang="es-ES" sz="1800" dirty="0">
                <a:solidFill>
                  <a:srgbClr val="5F6369"/>
                </a:solidFill>
                <a:latin typeface="+mj-lt"/>
              </a:rPr>
              <a:t> CEC Council</a:t>
            </a:r>
            <a:endParaRPr lang="es-ES" sz="1400" dirty="0">
              <a:solidFill>
                <a:srgbClr val="5F6369"/>
              </a:solidFill>
              <a:latin typeface="+mj-lt"/>
            </a:endParaRPr>
          </a:p>
        </p:txBody>
      </p:sp>
    </p:spTree>
    <p:extLst>
      <p:ext uri="{BB962C8B-B14F-4D97-AF65-F5344CB8AC3E}">
        <p14:creationId xmlns:p14="http://schemas.microsoft.com/office/powerpoint/2010/main" val="2287793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BE7ABB-5DEC-4051-AA73-A26C3A82A186}"/>
              </a:ext>
            </a:extLst>
          </p:cNvPr>
          <p:cNvSpPr>
            <a:spLocks noGrp="1"/>
          </p:cNvSpPr>
          <p:nvPr>
            <p:ph type="title"/>
          </p:nvPr>
        </p:nvSpPr>
        <p:spPr>
          <a:xfrm>
            <a:off x="838200" y="365125"/>
            <a:ext cx="10515600" cy="930275"/>
          </a:xfrm>
        </p:spPr>
        <p:txBody>
          <a:bodyPr>
            <a:normAutofit/>
          </a:bodyPr>
          <a:lstStyle/>
          <a:p>
            <a:pPr algn="ctr"/>
            <a:r>
              <a:rPr lang="en-US" sz="4400" dirty="0"/>
              <a:t>SEM Video</a:t>
            </a:r>
            <a:endParaRPr lang="es-MX" sz="4400" dirty="0"/>
          </a:p>
        </p:txBody>
      </p:sp>
      <p:pic>
        <p:nvPicPr>
          <p:cNvPr id="8" name="Content Placeholder 7">
            <a:extLst>
              <a:ext uri="{FF2B5EF4-FFF2-40B4-BE49-F238E27FC236}">
                <a16:creationId xmlns:a16="http://schemas.microsoft.com/office/drawing/2014/main" id="{131FBAAE-46F9-280B-B5F7-CA4DEED91612}"/>
              </a:ext>
            </a:extLst>
          </p:cNvPr>
          <p:cNvPicPr>
            <a:picLocks noGrp="1" noChangeAspect="1"/>
          </p:cNvPicPr>
          <p:nvPr>
            <p:ph idx="1"/>
          </p:nvPr>
        </p:nvPicPr>
        <p:blipFill>
          <a:blip r:embed="rId2"/>
          <a:stretch>
            <a:fillRect/>
          </a:stretch>
        </p:blipFill>
        <p:spPr>
          <a:xfrm>
            <a:off x="2046515" y="1295400"/>
            <a:ext cx="8734264" cy="4884903"/>
          </a:xfrm>
          <a:effectLst>
            <a:outerShdw blurRad="63500" sx="102000" sy="102000" algn="ctr" rotWithShape="0">
              <a:prstClr val="black">
                <a:alpha val="40000"/>
              </a:prstClr>
            </a:outerShdw>
          </a:effectLst>
        </p:spPr>
      </p:pic>
      <p:sp>
        <p:nvSpPr>
          <p:cNvPr id="2" name="Slide Number Placeholder 1">
            <a:extLst>
              <a:ext uri="{FF2B5EF4-FFF2-40B4-BE49-F238E27FC236}">
                <a16:creationId xmlns:a16="http://schemas.microsoft.com/office/drawing/2014/main" id="{95777739-DAF2-B9C0-B07D-FA638A58BADC}"/>
              </a:ext>
            </a:extLst>
          </p:cNvPr>
          <p:cNvSpPr>
            <a:spLocks noGrp="1"/>
          </p:cNvSpPr>
          <p:nvPr>
            <p:ph type="sldNum" sz="quarter" idx="12"/>
          </p:nvPr>
        </p:nvSpPr>
        <p:spPr/>
        <p:txBody>
          <a:bodyPr/>
          <a:lstStyle/>
          <a:p>
            <a:fld id="{B4970EF3-1513-C34B-A302-DDAF1264C3AE}" type="slidenum">
              <a:rPr lang="es-MX" smtClean="0"/>
              <a:t>4</a:t>
            </a:fld>
            <a:endParaRPr lang="es-MX"/>
          </a:p>
        </p:txBody>
      </p:sp>
    </p:spTree>
    <p:extLst>
      <p:ext uri="{BB962C8B-B14F-4D97-AF65-F5344CB8AC3E}">
        <p14:creationId xmlns:p14="http://schemas.microsoft.com/office/powerpoint/2010/main" val="2635666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3BAE2D-3D76-5945-9605-00CB0CB0D291}"/>
              </a:ext>
            </a:extLst>
          </p:cNvPr>
          <p:cNvSpPr>
            <a:spLocks noGrp="1"/>
          </p:cNvSpPr>
          <p:nvPr>
            <p:ph type="sldNum" sz="quarter" idx="12"/>
          </p:nvPr>
        </p:nvSpPr>
        <p:spPr/>
        <p:txBody>
          <a:bodyPr/>
          <a:lstStyle/>
          <a:p>
            <a:fld id="{B4970EF3-1513-C34B-A302-DDAF1264C3AE}" type="slidenum">
              <a:rPr lang="en-CA"/>
              <a:t>5</a:t>
            </a:fld>
            <a:endParaRPr lang="en-CA"/>
          </a:p>
        </p:txBody>
      </p:sp>
      <p:sp>
        <p:nvSpPr>
          <p:cNvPr id="5" name="Picture Placeholder 4">
            <a:extLst>
              <a:ext uri="{FF2B5EF4-FFF2-40B4-BE49-F238E27FC236}">
                <a16:creationId xmlns:a16="http://schemas.microsoft.com/office/drawing/2014/main" id="{A077455C-CDF3-4C7C-AE04-F47C43943751}"/>
              </a:ext>
            </a:extLst>
          </p:cNvPr>
          <p:cNvSpPr>
            <a:spLocks noGrp="1"/>
          </p:cNvSpPr>
          <p:nvPr>
            <p:ph type="pic" sz="quarter" idx="13"/>
          </p:nvPr>
        </p:nvSpPr>
        <p:spPr>
          <a:xfrm>
            <a:off x="6281738" y="1042988"/>
            <a:ext cx="6181725" cy="6180137"/>
          </a:xfrm>
          <a:prstGeom prst="ellipse">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5DE364AB-7C6A-439C-AA5E-FA9B2FC2FC90}"/>
              </a:ext>
            </a:extLst>
          </p:cNvPr>
          <p:cNvSpPr/>
          <p:nvPr/>
        </p:nvSpPr>
        <p:spPr>
          <a:xfrm>
            <a:off x="671804" y="1698171"/>
            <a:ext cx="2276669" cy="41982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Subtitle 1">
            <a:extLst>
              <a:ext uri="{FF2B5EF4-FFF2-40B4-BE49-F238E27FC236}">
                <a16:creationId xmlns:a16="http://schemas.microsoft.com/office/drawing/2014/main" id="{D623D2AD-A07B-4EF1-B3CC-FD48A8C5BB5F}"/>
              </a:ext>
            </a:extLst>
          </p:cNvPr>
          <p:cNvSpPr txBox="1">
            <a:spLocks/>
          </p:cNvSpPr>
          <p:nvPr/>
        </p:nvSpPr>
        <p:spPr>
          <a:xfrm>
            <a:off x="470074" y="593221"/>
            <a:ext cx="6359935" cy="655183"/>
          </a:xfrm>
          <a:prstGeom prst="rect">
            <a:avLst/>
          </a:prstGeom>
        </p:spPr>
        <p:txBody>
          <a:bodyPr vert="horz" lIns="91440" tIns="45720" rIns="91440" bIns="45720" rtlCol="0">
            <a:normAutofit lnSpcReduction="10000"/>
          </a:bodyPr>
          <a:lstStyle>
            <a:lvl1pPr marL="0" indent="0" algn="l" defTabSz="914400" rtl="0" eaLnBrk="1" latinLnBrk="0" hangingPunct="1">
              <a:lnSpc>
                <a:spcPct val="100000"/>
              </a:lnSpc>
              <a:spcBef>
                <a:spcPts val="1000"/>
              </a:spcBef>
              <a:buFont typeface="Arial" panose="020B0604020202020204" pitchFamily="34" charset="0"/>
              <a:buNone/>
              <a:defRPr lang="en-US" sz="3200" kern="1200">
                <a:solidFill>
                  <a:srgbClr val="5F6369"/>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4000" dirty="0">
                <a:solidFill>
                  <a:srgbClr val="001738"/>
                </a:solidFill>
              </a:rPr>
              <a:t>Who may file a submission?</a:t>
            </a:r>
          </a:p>
          <a:p>
            <a:endParaRPr lang="en-US" dirty="0"/>
          </a:p>
        </p:txBody>
      </p:sp>
      <p:sp>
        <p:nvSpPr>
          <p:cNvPr id="8" name="TextBox 7">
            <a:extLst>
              <a:ext uri="{FF2B5EF4-FFF2-40B4-BE49-F238E27FC236}">
                <a16:creationId xmlns:a16="http://schemas.microsoft.com/office/drawing/2014/main" id="{07A5EFB6-9387-4EA9-A421-B1CD5F3B040A}"/>
              </a:ext>
            </a:extLst>
          </p:cNvPr>
          <p:cNvSpPr txBox="1"/>
          <p:nvPr/>
        </p:nvSpPr>
        <p:spPr>
          <a:xfrm>
            <a:off x="671804" y="1807340"/>
            <a:ext cx="5059524" cy="4770537"/>
          </a:xfrm>
          <a:prstGeom prst="rect">
            <a:avLst/>
          </a:prstGeom>
          <a:noFill/>
        </p:spPr>
        <p:txBody>
          <a:bodyPr wrap="square">
            <a:spAutoFit/>
          </a:bodyPr>
          <a:lstStyle/>
          <a:p>
            <a:pPr marL="285750" indent="-285750">
              <a:spcBef>
                <a:spcPts val="1000"/>
              </a:spcBef>
              <a:spcAft>
                <a:spcPts val="600"/>
              </a:spcAft>
              <a:buFont typeface="Wingdings" charset="2"/>
              <a:buChar char="§"/>
            </a:pPr>
            <a:r>
              <a:rPr lang="en-US" sz="2400" dirty="0">
                <a:solidFill>
                  <a:srgbClr val="5F6369"/>
                </a:solidFill>
                <a:latin typeface="+mj-lt"/>
              </a:rPr>
              <a:t>Under CUSMA Article 24.27(1), “Any </a:t>
            </a:r>
            <a:r>
              <a:rPr lang="en-US" sz="2400" b="1" dirty="0">
                <a:solidFill>
                  <a:srgbClr val="5F6369"/>
                </a:solidFill>
                <a:latin typeface="+mj-lt"/>
              </a:rPr>
              <a:t>person of a Party </a:t>
            </a:r>
            <a:r>
              <a:rPr lang="en-US" sz="2400" dirty="0">
                <a:solidFill>
                  <a:srgbClr val="5F6369"/>
                </a:solidFill>
                <a:latin typeface="+mj-lt"/>
              </a:rPr>
              <a:t>may file a submission...”</a:t>
            </a:r>
          </a:p>
          <a:p>
            <a:pPr marL="285750" indent="-285750">
              <a:spcBef>
                <a:spcPts val="1000"/>
              </a:spcBef>
              <a:spcAft>
                <a:spcPts val="600"/>
              </a:spcAft>
              <a:buFont typeface="Wingdings" charset="2"/>
              <a:buChar char="§"/>
            </a:pPr>
            <a:r>
              <a:rPr lang="en-US" sz="2400" dirty="0">
                <a:solidFill>
                  <a:srgbClr val="5F6369"/>
                </a:solidFill>
                <a:latin typeface="+mj-lt"/>
              </a:rPr>
              <a:t>USMCA Article 1.5: “</a:t>
            </a:r>
            <a:r>
              <a:rPr lang="en-US" sz="2400" b="1" dirty="0">
                <a:solidFill>
                  <a:srgbClr val="5F6369"/>
                </a:solidFill>
                <a:latin typeface="+mj-lt"/>
              </a:rPr>
              <a:t>person of a Party </a:t>
            </a:r>
            <a:r>
              <a:rPr lang="en-US" sz="2400" dirty="0">
                <a:solidFill>
                  <a:srgbClr val="5F6369"/>
                </a:solidFill>
                <a:latin typeface="+mj-lt"/>
              </a:rPr>
              <a:t>means a </a:t>
            </a:r>
            <a:r>
              <a:rPr lang="en-US" sz="2400" b="1" dirty="0">
                <a:solidFill>
                  <a:srgbClr val="5F6369"/>
                </a:solidFill>
                <a:latin typeface="+mj-lt"/>
              </a:rPr>
              <a:t>national</a:t>
            </a:r>
            <a:r>
              <a:rPr lang="en-US" sz="2400" dirty="0">
                <a:solidFill>
                  <a:srgbClr val="5F6369"/>
                </a:solidFill>
                <a:latin typeface="+mj-lt"/>
              </a:rPr>
              <a:t> of a Party or an </a:t>
            </a:r>
            <a:r>
              <a:rPr lang="en-US" sz="2400" b="1" dirty="0">
                <a:solidFill>
                  <a:srgbClr val="5F6369"/>
                </a:solidFill>
                <a:latin typeface="+mj-lt"/>
              </a:rPr>
              <a:t>enterprise</a:t>
            </a:r>
            <a:r>
              <a:rPr lang="en-US" sz="2400" dirty="0">
                <a:solidFill>
                  <a:srgbClr val="5F6369"/>
                </a:solidFill>
                <a:latin typeface="+mj-lt"/>
              </a:rPr>
              <a:t> of a Party;” </a:t>
            </a:r>
          </a:p>
          <a:p>
            <a:pPr marL="742950" lvl="1" indent="-285750">
              <a:spcBef>
                <a:spcPts val="1000"/>
              </a:spcBef>
              <a:spcAft>
                <a:spcPts val="600"/>
              </a:spcAft>
              <a:buFont typeface="Wingdings" charset="2"/>
              <a:buChar char="§"/>
            </a:pPr>
            <a:r>
              <a:rPr lang="en-US" sz="2000" b="1" dirty="0">
                <a:solidFill>
                  <a:srgbClr val="5F6369"/>
                </a:solidFill>
                <a:latin typeface="+mj-lt"/>
              </a:rPr>
              <a:t>“national </a:t>
            </a:r>
            <a:r>
              <a:rPr lang="en-US" sz="2000" dirty="0">
                <a:solidFill>
                  <a:srgbClr val="5F6369"/>
                </a:solidFill>
                <a:latin typeface="+mj-lt"/>
              </a:rPr>
              <a:t>means a ‘natural person who has the nationality of a Party’…or a permanent resident of a Party”</a:t>
            </a:r>
          </a:p>
          <a:p>
            <a:pPr marL="742950" lvl="1" indent="-285750">
              <a:spcBef>
                <a:spcPts val="1000"/>
              </a:spcBef>
              <a:spcAft>
                <a:spcPts val="600"/>
              </a:spcAft>
              <a:buFont typeface="Wingdings" charset="2"/>
              <a:buChar char="§"/>
            </a:pPr>
            <a:r>
              <a:rPr lang="en-US" sz="2000" b="1" dirty="0">
                <a:solidFill>
                  <a:srgbClr val="5F6369"/>
                </a:solidFill>
                <a:latin typeface="+mj-lt"/>
              </a:rPr>
              <a:t>“enterprise of a Party </a:t>
            </a:r>
            <a:r>
              <a:rPr lang="en-US" sz="2000" dirty="0">
                <a:solidFill>
                  <a:srgbClr val="5F6369"/>
                </a:solidFill>
                <a:latin typeface="+mj-lt"/>
              </a:rPr>
              <a:t>means an enterprise constituted or organized under the law of a Party”</a:t>
            </a:r>
          </a:p>
        </p:txBody>
      </p:sp>
    </p:spTree>
    <p:extLst>
      <p:ext uri="{BB962C8B-B14F-4D97-AF65-F5344CB8AC3E}">
        <p14:creationId xmlns:p14="http://schemas.microsoft.com/office/powerpoint/2010/main" val="3413192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220396D-8B53-4880-894E-68210A70C36A}"/>
              </a:ext>
            </a:extLst>
          </p:cNvPr>
          <p:cNvSpPr/>
          <p:nvPr/>
        </p:nvSpPr>
        <p:spPr>
          <a:xfrm>
            <a:off x="671804" y="1698171"/>
            <a:ext cx="2276669" cy="41982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Subtitle 1">
            <a:extLst>
              <a:ext uri="{FF2B5EF4-FFF2-40B4-BE49-F238E27FC236}">
                <a16:creationId xmlns:a16="http://schemas.microsoft.com/office/drawing/2014/main" id="{D68F0B6B-6D23-AE42-BEB3-D28EAA50A708}"/>
              </a:ext>
            </a:extLst>
          </p:cNvPr>
          <p:cNvSpPr>
            <a:spLocks noGrp="1"/>
          </p:cNvSpPr>
          <p:nvPr>
            <p:ph type="subTitle" idx="1"/>
          </p:nvPr>
        </p:nvSpPr>
        <p:spPr>
          <a:xfrm>
            <a:off x="541176" y="560384"/>
            <a:ext cx="6746032" cy="1509468"/>
          </a:xfrm>
        </p:spPr>
        <p:txBody>
          <a:bodyPr/>
          <a:lstStyle/>
          <a:p>
            <a:r>
              <a:rPr lang="en-US" sz="4000" dirty="0">
                <a:solidFill>
                  <a:srgbClr val="001738"/>
                </a:solidFill>
              </a:rPr>
              <a:t>What is a “environmental law” under the CUSMA?</a:t>
            </a:r>
          </a:p>
          <a:p>
            <a:endParaRPr lang="en-US" dirty="0"/>
          </a:p>
        </p:txBody>
      </p:sp>
      <p:sp>
        <p:nvSpPr>
          <p:cNvPr id="3" name="Slide Number Placeholder 2">
            <a:extLst>
              <a:ext uri="{FF2B5EF4-FFF2-40B4-BE49-F238E27FC236}">
                <a16:creationId xmlns:a16="http://schemas.microsoft.com/office/drawing/2014/main" id="{DB80AA23-AECE-4940-AB35-70FBB28BC44D}"/>
              </a:ext>
            </a:extLst>
          </p:cNvPr>
          <p:cNvSpPr>
            <a:spLocks noGrp="1"/>
          </p:cNvSpPr>
          <p:nvPr>
            <p:ph type="sldNum" sz="quarter" idx="12"/>
          </p:nvPr>
        </p:nvSpPr>
        <p:spPr/>
        <p:txBody>
          <a:bodyPr/>
          <a:lstStyle/>
          <a:p>
            <a:fld id="{B4970EF3-1513-C34B-A302-DDAF1264C3AE}" type="slidenum">
              <a:rPr lang="en-CA" smtClean="0"/>
              <a:t>6</a:t>
            </a:fld>
            <a:endParaRPr lang="en-CA" dirty="0"/>
          </a:p>
        </p:txBody>
      </p:sp>
      <p:sp>
        <p:nvSpPr>
          <p:cNvPr id="9" name="TextBox 8">
            <a:extLst>
              <a:ext uri="{FF2B5EF4-FFF2-40B4-BE49-F238E27FC236}">
                <a16:creationId xmlns:a16="http://schemas.microsoft.com/office/drawing/2014/main" id="{4560AFB5-0805-4756-BB8A-E859D45C0C59}"/>
              </a:ext>
            </a:extLst>
          </p:cNvPr>
          <p:cNvSpPr txBox="1"/>
          <p:nvPr/>
        </p:nvSpPr>
        <p:spPr>
          <a:xfrm>
            <a:off x="419878" y="2066147"/>
            <a:ext cx="5868955" cy="4991110"/>
          </a:xfrm>
          <a:prstGeom prst="rect">
            <a:avLst/>
          </a:prstGeom>
          <a:noFill/>
        </p:spPr>
        <p:txBody>
          <a:bodyPr wrap="square">
            <a:spAutoFit/>
          </a:bodyPr>
          <a:lstStyle/>
          <a:p>
            <a:pPr>
              <a:lnSpc>
                <a:spcPct val="107000"/>
              </a:lnSpc>
              <a:spcBef>
                <a:spcPts val="0"/>
              </a:spcBef>
              <a:spcAft>
                <a:spcPts val="800"/>
              </a:spcAft>
            </a:pPr>
            <a:r>
              <a:rPr lang="en-US" sz="2200" dirty="0">
                <a:solidFill>
                  <a:srgbClr val="5F6369"/>
                </a:solidFill>
                <a:latin typeface="+mj-lt"/>
              </a:rPr>
              <a:t>Article 24.1: “environmental law means a statute or regulation of a Party, or provision thereof…the </a:t>
            </a:r>
            <a:r>
              <a:rPr lang="en-US" sz="2200" b="1" dirty="0">
                <a:solidFill>
                  <a:srgbClr val="5F6369"/>
                </a:solidFill>
                <a:latin typeface="+mj-lt"/>
              </a:rPr>
              <a:t>primary purpose of which is the protection of the environment or the prevention of a danger to human life or health</a:t>
            </a:r>
            <a:r>
              <a:rPr lang="en-US" sz="2200" dirty="0">
                <a:solidFill>
                  <a:srgbClr val="5F6369"/>
                </a:solidFill>
                <a:latin typeface="+mj-lt"/>
              </a:rPr>
              <a:t>…”</a:t>
            </a:r>
            <a:endParaRPr lang="es-MX" sz="2200" dirty="0">
              <a:solidFill>
                <a:srgbClr val="5F6369"/>
              </a:solidFill>
              <a:latin typeface="+mj-lt"/>
            </a:endParaRPr>
          </a:p>
          <a:p>
            <a:pPr marL="742950" lvl="1" indent="-342900">
              <a:lnSpc>
                <a:spcPct val="107000"/>
              </a:lnSpc>
              <a:spcBef>
                <a:spcPts val="0"/>
              </a:spcBef>
              <a:spcAft>
                <a:spcPts val="800"/>
              </a:spcAft>
              <a:buFont typeface="Wingdings" panose="05000000000000000000" pitchFamily="2" charset="2"/>
              <a:buChar char="§"/>
            </a:pPr>
            <a:r>
              <a:rPr lang="en-US" sz="2200" dirty="0">
                <a:solidFill>
                  <a:srgbClr val="5F6369"/>
                </a:solidFill>
                <a:latin typeface="+mj-lt"/>
              </a:rPr>
              <a:t>There are definitions of “statute or regulation” for each country focusing on </a:t>
            </a:r>
            <a:r>
              <a:rPr lang="en-US" sz="2200" b="1" dirty="0">
                <a:solidFill>
                  <a:srgbClr val="5F6369"/>
                </a:solidFill>
                <a:latin typeface="+mj-lt"/>
              </a:rPr>
              <a:t>federal laws with federal enforceability </a:t>
            </a:r>
          </a:p>
          <a:p>
            <a:pPr marL="1200150" lvl="2" indent="-342900">
              <a:lnSpc>
                <a:spcPct val="107000"/>
              </a:lnSpc>
              <a:spcAft>
                <a:spcPts val="800"/>
              </a:spcAft>
              <a:buFont typeface="Wingdings" panose="05000000000000000000" pitchFamily="2" charset="2"/>
              <a:buChar char="§"/>
            </a:pPr>
            <a:r>
              <a:rPr lang="en-US" sz="2000" dirty="0">
                <a:solidFill>
                  <a:srgbClr val="5F6369"/>
                </a:solidFill>
                <a:latin typeface="+mj-lt"/>
              </a:rPr>
              <a:t>Example: “for Canada, an Act of the Parliament of Canada or regulation made under an Act of the Parliament of Canada that is enforceable by action of the central level of government”</a:t>
            </a:r>
            <a:endParaRPr lang="es-MX" sz="2000" dirty="0">
              <a:solidFill>
                <a:srgbClr val="5F6369"/>
              </a:solidFill>
              <a:latin typeface="+mj-lt"/>
            </a:endParaRPr>
          </a:p>
        </p:txBody>
      </p:sp>
    </p:spTree>
    <p:extLst>
      <p:ext uri="{BB962C8B-B14F-4D97-AF65-F5344CB8AC3E}">
        <p14:creationId xmlns:p14="http://schemas.microsoft.com/office/powerpoint/2010/main" val="2079091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3BAE2D-3D76-5945-9605-00CB0CB0D291}"/>
              </a:ext>
            </a:extLst>
          </p:cNvPr>
          <p:cNvSpPr>
            <a:spLocks noGrp="1"/>
          </p:cNvSpPr>
          <p:nvPr>
            <p:ph type="sldNum" sz="quarter" idx="12"/>
          </p:nvPr>
        </p:nvSpPr>
        <p:spPr/>
        <p:txBody>
          <a:bodyPr/>
          <a:lstStyle/>
          <a:p>
            <a:fld id="{B4970EF3-1513-C34B-A302-DDAF1264C3AE}" type="slidenum">
              <a:rPr lang="en-CA"/>
              <a:t>7</a:t>
            </a:fld>
            <a:endParaRPr lang="en-CA"/>
          </a:p>
        </p:txBody>
      </p:sp>
      <p:sp>
        <p:nvSpPr>
          <p:cNvPr id="5" name="Picture Placeholder 4">
            <a:extLst>
              <a:ext uri="{FF2B5EF4-FFF2-40B4-BE49-F238E27FC236}">
                <a16:creationId xmlns:a16="http://schemas.microsoft.com/office/drawing/2014/main" id="{0D0E7BA5-5D11-47BA-94F0-531CD0A85A0E}"/>
              </a:ext>
            </a:extLst>
          </p:cNvPr>
          <p:cNvSpPr>
            <a:spLocks noGrp="1"/>
          </p:cNvSpPr>
          <p:nvPr>
            <p:ph type="pic" sz="quarter" idx="13"/>
          </p:nvPr>
        </p:nvSpPr>
        <p:spPr>
          <a:xfrm>
            <a:off x="6281738" y="1042988"/>
            <a:ext cx="6181725" cy="6180137"/>
          </a:xfrm>
          <a:prstGeom prst="ellipse">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56396A64-C823-4359-B03F-60E4687D5394}"/>
              </a:ext>
            </a:extLst>
          </p:cNvPr>
          <p:cNvSpPr/>
          <p:nvPr/>
        </p:nvSpPr>
        <p:spPr>
          <a:xfrm>
            <a:off x="671804" y="1698171"/>
            <a:ext cx="2276669" cy="41982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9" name="TextBox 8">
            <a:extLst>
              <a:ext uri="{FF2B5EF4-FFF2-40B4-BE49-F238E27FC236}">
                <a16:creationId xmlns:a16="http://schemas.microsoft.com/office/drawing/2014/main" id="{8D7F0E90-5901-4004-AE78-B91C4D1C6592}"/>
              </a:ext>
            </a:extLst>
          </p:cNvPr>
          <p:cNvSpPr txBox="1"/>
          <p:nvPr/>
        </p:nvSpPr>
        <p:spPr>
          <a:xfrm>
            <a:off x="487525" y="2439666"/>
            <a:ext cx="5422738" cy="3785267"/>
          </a:xfrm>
          <a:prstGeom prst="rect">
            <a:avLst/>
          </a:prstGeom>
          <a:noFill/>
        </p:spPr>
        <p:txBody>
          <a:bodyPr wrap="square">
            <a:spAutoFit/>
          </a:bodyPr>
          <a:lstStyle/>
          <a:p>
            <a:pPr>
              <a:lnSpc>
                <a:spcPct val="107000"/>
              </a:lnSpc>
              <a:spcAft>
                <a:spcPts val="1200"/>
              </a:spcAft>
            </a:pPr>
            <a:r>
              <a:rPr lang="en-US" sz="2400" dirty="0">
                <a:solidFill>
                  <a:srgbClr val="5F6369"/>
                </a:solidFill>
                <a:latin typeface="+mj-lt"/>
              </a:rPr>
              <a:t>One of requirements for submissions in Article 24.27(2) is: </a:t>
            </a:r>
          </a:p>
          <a:p>
            <a:pPr marL="457200" lvl="2">
              <a:lnSpc>
                <a:spcPct val="107000"/>
              </a:lnSpc>
              <a:spcAft>
                <a:spcPts val="1200"/>
              </a:spcAft>
            </a:pPr>
            <a:r>
              <a:rPr lang="en-US" sz="2400" dirty="0">
                <a:solidFill>
                  <a:srgbClr val="5F6369"/>
                </a:solidFill>
                <a:latin typeface="+mj-lt"/>
              </a:rPr>
              <a:t>“(c) provides </a:t>
            </a:r>
            <a:r>
              <a:rPr lang="en-US" sz="2400" b="1" dirty="0">
                <a:solidFill>
                  <a:srgbClr val="5F6369"/>
                </a:solidFill>
                <a:latin typeface="+mj-lt"/>
              </a:rPr>
              <a:t>sufficient information to allow for the review</a:t>
            </a:r>
            <a:r>
              <a:rPr lang="en-US" sz="2400" dirty="0">
                <a:solidFill>
                  <a:srgbClr val="5F6369"/>
                </a:solidFill>
                <a:latin typeface="+mj-lt"/>
              </a:rPr>
              <a:t> </a:t>
            </a:r>
            <a:r>
              <a:rPr lang="en-US" sz="2400" b="1" dirty="0">
                <a:solidFill>
                  <a:srgbClr val="5F6369"/>
                </a:solidFill>
                <a:latin typeface="+mj-lt"/>
              </a:rPr>
              <a:t>of the submission</a:t>
            </a:r>
            <a:r>
              <a:rPr lang="en-US" sz="2400" dirty="0">
                <a:solidFill>
                  <a:srgbClr val="5F6369"/>
                </a:solidFill>
                <a:latin typeface="+mj-lt"/>
              </a:rPr>
              <a:t>, including any </a:t>
            </a:r>
            <a:r>
              <a:rPr lang="en-US" sz="2400" b="1" dirty="0">
                <a:solidFill>
                  <a:srgbClr val="5F6369"/>
                </a:solidFill>
                <a:latin typeface="+mj-lt"/>
              </a:rPr>
              <a:t>documentary evidence </a:t>
            </a:r>
            <a:r>
              <a:rPr lang="en-US" sz="2400" dirty="0">
                <a:solidFill>
                  <a:srgbClr val="5F6369"/>
                </a:solidFill>
                <a:latin typeface="+mj-lt"/>
              </a:rPr>
              <a:t>on which the submission may be based and </a:t>
            </a:r>
            <a:r>
              <a:rPr lang="en-US" sz="2400" b="1" dirty="0">
                <a:solidFill>
                  <a:srgbClr val="5F6369"/>
                </a:solidFill>
                <a:latin typeface="+mj-lt"/>
              </a:rPr>
              <a:t>identification of the environmental law </a:t>
            </a:r>
            <a:r>
              <a:rPr lang="en-US" sz="2400" dirty="0">
                <a:solidFill>
                  <a:srgbClr val="5F6369"/>
                </a:solidFill>
                <a:latin typeface="+mj-lt"/>
              </a:rPr>
              <a:t>of which the failure to enforce is asserted”</a:t>
            </a:r>
            <a:endParaRPr lang="es-MX" sz="2400" dirty="0">
              <a:solidFill>
                <a:srgbClr val="5F6369"/>
              </a:solidFill>
              <a:latin typeface="+mj-lt"/>
            </a:endParaRPr>
          </a:p>
        </p:txBody>
      </p:sp>
      <p:sp>
        <p:nvSpPr>
          <p:cNvPr id="11" name="TextBox 10">
            <a:extLst>
              <a:ext uri="{FF2B5EF4-FFF2-40B4-BE49-F238E27FC236}">
                <a16:creationId xmlns:a16="http://schemas.microsoft.com/office/drawing/2014/main" id="{54D04B03-D33A-4C45-8D79-AD909602CE02}"/>
              </a:ext>
            </a:extLst>
          </p:cNvPr>
          <p:cNvSpPr txBox="1"/>
          <p:nvPr/>
        </p:nvSpPr>
        <p:spPr>
          <a:xfrm>
            <a:off x="515518" y="577007"/>
            <a:ext cx="6237514" cy="1323439"/>
          </a:xfrm>
          <a:prstGeom prst="rect">
            <a:avLst/>
          </a:prstGeom>
          <a:noFill/>
        </p:spPr>
        <p:txBody>
          <a:bodyPr wrap="square">
            <a:spAutoFit/>
          </a:bodyPr>
          <a:lstStyle/>
          <a:p>
            <a:pPr>
              <a:spcBef>
                <a:spcPts val="1000"/>
              </a:spcBef>
            </a:pPr>
            <a:r>
              <a:rPr lang="en-US" sz="4000" dirty="0">
                <a:solidFill>
                  <a:srgbClr val="001738"/>
                </a:solidFill>
              </a:rPr>
              <a:t>How much information should a submission include?</a:t>
            </a:r>
            <a:endParaRPr lang="es-MX" sz="4000" dirty="0">
              <a:solidFill>
                <a:srgbClr val="001738"/>
              </a:solidFill>
            </a:endParaRPr>
          </a:p>
        </p:txBody>
      </p:sp>
    </p:spTree>
    <p:extLst>
      <p:ext uri="{BB962C8B-B14F-4D97-AF65-F5344CB8AC3E}">
        <p14:creationId xmlns:p14="http://schemas.microsoft.com/office/powerpoint/2010/main" val="2580725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3BAE2D-3D76-5945-9605-00CB0CB0D291}"/>
              </a:ext>
            </a:extLst>
          </p:cNvPr>
          <p:cNvSpPr>
            <a:spLocks noGrp="1"/>
          </p:cNvSpPr>
          <p:nvPr>
            <p:ph type="sldNum" sz="quarter" idx="12"/>
          </p:nvPr>
        </p:nvSpPr>
        <p:spPr/>
        <p:txBody>
          <a:bodyPr/>
          <a:lstStyle/>
          <a:p>
            <a:fld id="{B4970EF3-1513-C34B-A302-DDAF1264C3AE}" type="slidenum">
              <a:rPr lang="en-CA"/>
              <a:t>8</a:t>
            </a:fld>
            <a:endParaRPr lang="en-CA"/>
          </a:p>
        </p:txBody>
      </p:sp>
      <p:sp>
        <p:nvSpPr>
          <p:cNvPr id="5" name="Picture Placeholder 4">
            <a:extLst>
              <a:ext uri="{FF2B5EF4-FFF2-40B4-BE49-F238E27FC236}">
                <a16:creationId xmlns:a16="http://schemas.microsoft.com/office/drawing/2014/main" id="{74F2FB24-2DDB-4C41-BB21-AA4501A8DC1F}"/>
              </a:ext>
            </a:extLst>
          </p:cNvPr>
          <p:cNvSpPr>
            <a:spLocks noGrp="1"/>
          </p:cNvSpPr>
          <p:nvPr>
            <p:ph type="pic" sz="quarter" idx="13"/>
          </p:nvPr>
        </p:nvSpPr>
        <p:spPr>
          <a:xfrm>
            <a:off x="6281738" y="1042988"/>
            <a:ext cx="6181725" cy="6180137"/>
          </a:xfrm>
          <a:prstGeom prst="ellipse">
            <a:avLst/>
          </a:prstGeom>
          <a:blipFill dpi="0" rotWithShape="1">
            <a:blip r:embed="rId2"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561CC7BF-E6AC-41AD-90BD-2D02CE720FD8}"/>
              </a:ext>
            </a:extLst>
          </p:cNvPr>
          <p:cNvSpPr/>
          <p:nvPr/>
        </p:nvSpPr>
        <p:spPr>
          <a:xfrm>
            <a:off x="671804" y="1698171"/>
            <a:ext cx="2276669" cy="41982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TextBox 7">
            <a:extLst>
              <a:ext uri="{FF2B5EF4-FFF2-40B4-BE49-F238E27FC236}">
                <a16:creationId xmlns:a16="http://schemas.microsoft.com/office/drawing/2014/main" id="{EF035481-7801-4F22-AA75-4C1AA560B0D0}"/>
              </a:ext>
            </a:extLst>
          </p:cNvPr>
          <p:cNvSpPr txBox="1"/>
          <p:nvPr/>
        </p:nvSpPr>
        <p:spPr>
          <a:xfrm>
            <a:off x="506186" y="567034"/>
            <a:ext cx="6237514" cy="1323439"/>
          </a:xfrm>
          <a:prstGeom prst="rect">
            <a:avLst/>
          </a:prstGeom>
          <a:noFill/>
        </p:spPr>
        <p:txBody>
          <a:bodyPr wrap="square">
            <a:spAutoFit/>
          </a:bodyPr>
          <a:lstStyle/>
          <a:p>
            <a:pPr marL="12700" defTabSz="914400"/>
            <a:r>
              <a:rPr lang="en-US" sz="4000" dirty="0">
                <a:solidFill>
                  <a:srgbClr val="001738"/>
                </a:solidFill>
              </a:rPr>
              <a:t>Have the relevant authorities been notified?</a:t>
            </a:r>
            <a:endParaRPr lang="es-MX" sz="4000" dirty="0">
              <a:solidFill>
                <a:srgbClr val="001738"/>
              </a:solidFill>
            </a:endParaRPr>
          </a:p>
        </p:txBody>
      </p:sp>
      <p:sp>
        <p:nvSpPr>
          <p:cNvPr id="10" name="TextBox 9">
            <a:extLst>
              <a:ext uri="{FF2B5EF4-FFF2-40B4-BE49-F238E27FC236}">
                <a16:creationId xmlns:a16="http://schemas.microsoft.com/office/drawing/2014/main" id="{12C505A2-2441-4302-9CC4-D3A1E6C9342F}"/>
              </a:ext>
            </a:extLst>
          </p:cNvPr>
          <p:cNvSpPr txBox="1"/>
          <p:nvPr/>
        </p:nvSpPr>
        <p:spPr>
          <a:xfrm>
            <a:off x="330520" y="2613392"/>
            <a:ext cx="5509447" cy="2092881"/>
          </a:xfrm>
          <a:prstGeom prst="rect">
            <a:avLst/>
          </a:prstGeom>
          <a:noFill/>
        </p:spPr>
        <p:txBody>
          <a:bodyPr wrap="square">
            <a:spAutoFit/>
          </a:bodyPr>
          <a:lstStyle/>
          <a:p>
            <a:pPr>
              <a:spcAft>
                <a:spcPts val="1200"/>
              </a:spcAft>
            </a:pPr>
            <a:r>
              <a:rPr lang="en-US" sz="2400" dirty="0">
                <a:solidFill>
                  <a:srgbClr val="5F6369"/>
                </a:solidFill>
                <a:latin typeface="+mj-lt"/>
              </a:rPr>
              <a:t>Another requirement in Article 24.27(2) is: </a:t>
            </a:r>
          </a:p>
          <a:p>
            <a:pPr marL="400050" lvl="1" indent="0">
              <a:spcAft>
                <a:spcPts val="1200"/>
              </a:spcAft>
              <a:buNone/>
            </a:pPr>
            <a:r>
              <a:rPr lang="en-US" sz="2400" dirty="0">
                <a:solidFill>
                  <a:srgbClr val="5F6369"/>
                </a:solidFill>
                <a:latin typeface="+mj-lt"/>
              </a:rPr>
              <a:t>“(e) indicates whether the matter has been </a:t>
            </a:r>
            <a:r>
              <a:rPr lang="en-US" sz="2400" b="1" dirty="0">
                <a:solidFill>
                  <a:srgbClr val="5F6369"/>
                </a:solidFill>
                <a:latin typeface="+mj-lt"/>
              </a:rPr>
              <a:t>communicated in writing </a:t>
            </a:r>
            <a:r>
              <a:rPr lang="en-US" sz="2400" dirty="0">
                <a:solidFill>
                  <a:srgbClr val="5F6369"/>
                </a:solidFill>
                <a:latin typeface="+mj-lt"/>
              </a:rPr>
              <a:t>to the </a:t>
            </a:r>
            <a:r>
              <a:rPr lang="en-US" sz="2400" b="1" dirty="0">
                <a:solidFill>
                  <a:srgbClr val="5F6369"/>
                </a:solidFill>
                <a:latin typeface="+mj-lt"/>
              </a:rPr>
              <a:t>relevant authorities of the Party </a:t>
            </a:r>
            <a:r>
              <a:rPr lang="en-US" sz="2400" dirty="0">
                <a:solidFill>
                  <a:srgbClr val="5F6369"/>
                </a:solidFill>
                <a:latin typeface="+mj-lt"/>
              </a:rPr>
              <a:t>and the Party’s response, if any”.</a:t>
            </a:r>
            <a:endParaRPr lang="es-MX" sz="2400" dirty="0">
              <a:solidFill>
                <a:srgbClr val="5F6369"/>
              </a:solidFill>
              <a:latin typeface="+mj-lt"/>
            </a:endParaRPr>
          </a:p>
        </p:txBody>
      </p:sp>
    </p:spTree>
    <p:extLst>
      <p:ext uri="{BB962C8B-B14F-4D97-AF65-F5344CB8AC3E}">
        <p14:creationId xmlns:p14="http://schemas.microsoft.com/office/powerpoint/2010/main" val="538216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BDA8F3-8607-4F09-A515-8A6B7618418F}"/>
              </a:ext>
            </a:extLst>
          </p:cNvPr>
          <p:cNvSpPr>
            <a:spLocks noGrp="1"/>
          </p:cNvSpPr>
          <p:nvPr>
            <p:ph type="sldNum" sz="quarter" idx="12"/>
          </p:nvPr>
        </p:nvSpPr>
        <p:spPr/>
        <p:txBody>
          <a:bodyPr/>
          <a:lstStyle/>
          <a:p>
            <a:fld id="{B4970EF3-1513-C34B-A302-DDAF1264C3AE}" type="slidenum">
              <a:rPr lang="es-MX" smtClean="0"/>
              <a:t>9</a:t>
            </a:fld>
            <a:endParaRPr lang="es-MX" dirty="0"/>
          </a:p>
        </p:txBody>
      </p:sp>
      <p:pic>
        <p:nvPicPr>
          <p:cNvPr id="5" name="Picture 4">
            <a:extLst>
              <a:ext uri="{FF2B5EF4-FFF2-40B4-BE49-F238E27FC236}">
                <a16:creationId xmlns:a16="http://schemas.microsoft.com/office/drawing/2014/main" id="{50587757-493B-489A-B6CE-C4DAB7DC02E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48871" y="1024445"/>
            <a:ext cx="6215851" cy="5908200"/>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ectangle 5">
            <a:extLst>
              <a:ext uri="{FF2B5EF4-FFF2-40B4-BE49-F238E27FC236}">
                <a16:creationId xmlns:a16="http://schemas.microsoft.com/office/drawing/2014/main" id="{9E740CAA-9799-4F03-98FE-6C7B27AD75A3}"/>
              </a:ext>
            </a:extLst>
          </p:cNvPr>
          <p:cNvSpPr/>
          <p:nvPr/>
        </p:nvSpPr>
        <p:spPr>
          <a:xfrm>
            <a:off x="671804" y="1698171"/>
            <a:ext cx="2276669" cy="419823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8" name="TextBox 7">
            <a:extLst>
              <a:ext uri="{FF2B5EF4-FFF2-40B4-BE49-F238E27FC236}">
                <a16:creationId xmlns:a16="http://schemas.microsoft.com/office/drawing/2014/main" id="{0AEA54F9-B2D8-4F6D-A8F1-932F1DF9DA23}"/>
              </a:ext>
            </a:extLst>
          </p:cNvPr>
          <p:cNvSpPr txBox="1"/>
          <p:nvPr/>
        </p:nvSpPr>
        <p:spPr>
          <a:xfrm>
            <a:off x="475863" y="553000"/>
            <a:ext cx="6195526" cy="1323439"/>
          </a:xfrm>
          <a:prstGeom prst="rect">
            <a:avLst/>
          </a:prstGeom>
          <a:noFill/>
        </p:spPr>
        <p:txBody>
          <a:bodyPr wrap="square">
            <a:spAutoFit/>
          </a:bodyPr>
          <a:lstStyle/>
          <a:p>
            <a:pPr marL="12700" defTabSz="914400"/>
            <a:r>
              <a:rPr lang="en-US" sz="4000" dirty="0">
                <a:solidFill>
                  <a:srgbClr val="001738"/>
                </a:solidFill>
              </a:rPr>
              <a:t>Has a private remedy been tried?</a:t>
            </a:r>
            <a:endParaRPr lang="es-MX" sz="4000" dirty="0">
              <a:solidFill>
                <a:srgbClr val="001738"/>
              </a:solidFill>
            </a:endParaRPr>
          </a:p>
        </p:txBody>
      </p:sp>
      <p:sp>
        <p:nvSpPr>
          <p:cNvPr id="10" name="TextBox 9">
            <a:extLst>
              <a:ext uri="{FF2B5EF4-FFF2-40B4-BE49-F238E27FC236}">
                <a16:creationId xmlns:a16="http://schemas.microsoft.com/office/drawing/2014/main" id="{51916CC2-C1B1-44A1-8439-B3B9012D4788}"/>
              </a:ext>
            </a:extLst>
          </p:cNvPr>
          <p:cNvSpPr txBox="1"/>
          <p:nvPr/>
        </p:nvSpPr>
        <p:spPr>
          <a:xfrm>
            <a:off x="457201" y="2174396"/>
            <a:ext cx="5540828" cy="4278094"/>
          </a:xfrm>
          <a:prstGeom prst="rect">
            <a:avLst/>
          </a:prstGeom>
          <a:noFill/>
        </p:spPr>
        <p:txBody>
          <a:bodyPr wrap="square">
            <a:spAutoFit/>
          </a:bodyPr>
          <a:lstStyle/>
          <a:p>
            <a:pPr>
              <a:spcAft>
                <a:spcPts val="1200"/>
              </a:spcAft>
            </a:pPr>
            <a:r>
              <a:rPr lang="en-US" sz="2200" dirty="0">
                <a:solidFill>
                  <a:srgbClr val="5F6369"/>
                </a:solidFill>
                <a:latin typeface="+mj-lt"/>
              </a:rPr>
              <a:t>Article 24.27(3) provides four criteria to guide the Secretariat’s review process, including: </a:t>
            </a:r>
          </a:p>
          <a:p>
            <a:pPr lvl="1">
              <a:spcAft>
                <a:spcPts val="1200"/>
              </a:spcAft>
            </a:pPr>
            <a:r>
              <a:rPr lang="en-US" sz="2200" b="1" dirty="0">
                <a:solidFill>
                  <a:srgbClr val="5F6369"/>
                </a:solidFill>
                <a:latin typeface="+mj-lt"/>
              </a:rPr>
              <a:t>“(c) private remedies available under the Party’s law have been pursued”.</a:t>
            </a:r>
            <a:endParaRPr lang="en-US" sz="2200" dirty="0">
              <a:solidFill>
                <a:srgbClr val="5F6369"/>
              </a:solidFill>
              <a:latin typeface="+mj-lt"/>
            </a:endParaRPr>
          </a:p>
          <a:p>
            <a:pPr>
              <a:spcAft>
                <a:spcPts val="1200"/>
              </a:spcAft>
            </a:pPr>
            <a:r>
              <a:rPr lang="en-US" sz="2200" dirty="0">
                <a:solidFill>
                  <a:srgbClr val="5F6369"/>
                </a:solidFill>
                <a:latin typeface="+mj-lt"/>
              </a:rPr>
              <a:t>This can be met by filing a lawsuit or complaint or referencing a lawsuit or complaint filed by another person, organization, or entity. </a:t>
            </a:r>
          </a:p>
          <a:p>
            <a:pPr lvl="1">
              <a:spcAft>
                <a:spcPts val="1200"/>
              </a:spcAft>
            </a:pPr>
            <a:r>
              <a:rPr lang="en-US" sz="2200" dirty="0">
                <a:solidFill>
                  <a:srgbClr val="5F6369"/>
                </a:solidFill>
                <a:latin typeface="+mj-lt"/>
              </a:rPr>
              <a:t>This criterion is evaluated according to a standard of reasonableness, keeping in mind that in some cases barriers exist to pursuing such remedies. </a:t>
            </a:r>
            <a:endParaRPr lang="es-MX" sz="2200" dirty="0">
              <a:solidFill>
                <a:srgbClr val="5F6369"/>
              </a:solidFill>
              <a:latin typeface="+mj-lt"/>
            </a:endParaRPr>
          </a:p>
        </p:txBody>
      </p:sp>
    </p:spTree>
    <p:extLst>
      <p:ext uri="{BB962C8B-B14F-4D97-AF65-F5344CB8AC3E}">
        <p14:creationId xmlns:p14="http://schemas.microsoft.com/office/powerpoint/2010/main" val="174964452"/>
      </p:ext>
    </p:extLst>
  </p:cSld>
  <p:clrMapOvr>
    <a:masterClrMapping/>
  </p:clrMapOvr>
</p:sld>
</file>

<file path=ppt/theme/theme1.xml><?xml version="1.0" encoding="utf-8"?>
<a:theme xmlns:a="http://schemas.openxmlformats.org/drawingml/2006/main" name="1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5438</TotalTime>
  <Words>622</Words>
  <Application>Microsoft Office PowerPoint</Application>
  <PresentationFormat>Widescreen</PresentationFormat>
  <Paragraphs>69</Paragraphs>
  <Slides>12</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12</vt:i4>
      </vt:variant>
    </vt:vector>
  </HeadingPairs>
  <TitlesOfParts>
    <vt:vector size="18" baseType="lpstr">
      <vt:lpstr>Arial</vt:lpstr>
      <vt:lpstr>Calibri</vt:lpstr>
      <vt:lpstr>Calibri Light</vt:lpstr>
      <vt:lpstr>Wingdings</vt:lpstr>
      <vt:lpstr>12_Custom Design</vt:lpstr>
      <vt:lpstr>Office Theme</vt:lpstr>
      <vt:lpstr>PowerPoint Presentation</vt:lpstr>
      <vt:lpstr>PowerPoint Presentation</vt:lpstr>
      <vt:lpstr>USMCA/CUSMA Chapter 24</vt:lpstr>
      <vt:lpstr>SEM Video</vt:lpstr>
      <vt:lpstr>PowerPoint Presentation</vt:lpstr>
      <vt:lpstr>PowerPoint Presentation</vt:lpstr>
      <vt:lpstr>PowerPoint Presentation</vt:lpstr>
      <vt:lpstr>PowerPoint Presentation</vt:lpstr>
      <vt:lpstr>PowerPoint Presentation</vt:lpstr>
      <vt:lpstr>Submissions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 McIntyre</dc:creator>
  <cp:lastModifiedBy>Paolo Solano</cp:lastModifiedBy>
  <cp:revision>158</cp:revision>
  <dcterms:created xsi:type="dcterms:W3CDTF">2020-05-29T18:54:32Z</dcterms:created>
  <dcterms:modified xsi:type="dcterms:W3CDTF">2022-11-28T19:42:14Z</dcterms:modified>
</cp:coreProperties>
</file>