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58B15-93B3-234A-8CF7-F035E7E7B6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Moving forward toward more equitable solution in climate change: Canadian 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FC044-FCC4-7542-AB29-E23E3903D6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Dr. Alexandra R. Harrington</a:t>
            </a:r>
          </a:p>
        </p:txBody>
      </p:sp>
    </p:spTree>
    <p:extLst>
      <p:ext uri="{BB962C8B-B14F-4D97-AF65-F5344CB8AC3E}">
        <p14:creationId xmlns:p14="http://schemas.microsoft.com/office/powerpoint/2010/main" val="54108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B466-38B7-8141-B115-872C91AE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CEC Strategic Plan 2021-2025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FE5B9-1401-6E4A-A6F7-3810545A0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Priority on Effective Enforcement of Environmental Laws</a:t>
            </a:r>
          </a:p>
          <a:p>
            <a:pPr lvl="1"/>
            <a:r>
              <a:rPr lang="en-US" dirty="0"/>
              <a:t>Legal and regulatory good practices in Canada</a:t>
            </a:r>
          </a:p>
          <a:p>
            <a:pPr lvl="1"/>
            <a:r>
              <a:rPr lang="en-US" dirty="0"/>
              <a:t>Legal and regulatory gaps in Canadian practice</a:t>
            </a:r>
          </a:p>
          <a:p>
            <a:pPr lvl="1"/>
            <a:r>
              <a:rPr lang="en-US" dirty="0"/>
              <a:t>Balance between national government and provincial governments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E0906-3D16-B44A-BC65-D716E09B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CEC Strategic Plan 2021-2025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B1621-A8E1-8448-945D-9E32EF526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Priority on Circular Economy and Resource Efficiency </a:t>
            </a:r>
          </a:p>
          <a:p>
            <a:pPr lvl="1"/>
            <a:r>
              <a:rPr lang="en-US" dirty="0"/>
              <a:t>Legal and regulatory good practices in Canada</a:t>
            </a:r>
          </a:p>
          <a:p>
            <a:pPr lvl="1"/>
            <a:r>
              <a:rPr lang="en-US" dirty="0"/>
              <a:t>Legal and regulatory gaps in Canadian practice</a:t>
            </a:r>
          </a:p>
          <a:p>
            <a:pPr lvl="1"/>
            <a:r>
              <a:rPr lang="en-US" dirty="0"/>
              <a:t>Balance between national government and provincial governments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2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0203-4DB0-B140-BDC7-BC5AD065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CEC Strategic Plan 2021-2025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E84C7-6DA3-5944-912D-38CC6B92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Priority on Shared Ecosystems and Species</a:t>
            </a:r>
          </a:p>
          <a:p>
            <a:pPr lvl="1"/>
            <a:r>
              <a:rPr lang="en-US" dirty="0"/>
              <a:t>Legal and regulatory good practices in Canada</a:t>
            </a:r>
          </a:p>
          <a:p>
            <a:pPr lvl="1"/>
            <a:r>
              <a:rPr lang="en-US" dirty="0"/>
              <a:t>Legal and regulatory gaps in Canadian practice</a:t>
            </a:r>
          </a:p>
          <a:p>
            <a:pPr lvl="1"/>
            <a:r>
              <a:rPr lang="en-US" dirty="0"/>
              <a:t>Balance between national government and provincial governments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7632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02653-25AA-D449-8EE9-C85655C5A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CEC Strategic Plan 2021-2025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F2247-598B-BE41-878B-5E52C7C9E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Priority on Clean Air, Land and Water </a:t>
            </a:r>
          </a:p>
          <a:p>
            <a:pPr lvl="1"/>
            <a:r>
              <a:rPr lang="en-US" dirty="0"/>
              <a:t>Legal and regulatory good practices in Canada</a:t>
            </a:r>
          </a:p>
          <a:p>
            <a:pPr lvl="1"/>
            <a:r>
              <a:rPr lang="en-US" dirty="0"/>
              <a:t>Legal and regulatory gaps in Canadian practice</a:t>
            </a:r>
          </a:p>
          <a:p>
            <a:pPr lvl="1"/>
            <a:r>
              <a:rPr lang="en-US" dirty="0"/>
              <a:t>Balance between national government and provincial governments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0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DB196-7324-B849-AC3E-7BC25DD3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CEC Strategic Plan 2021-2025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75CB6-3B86-464E-9E3F-E540FC692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Priority on Resilient Economies and Communities</a:t>
            </a:r>
          </a:p>
          <a:p>
            <a:pPr lvl="1"/>
            <a:r>
              <a:rPr lang="en-US" dirty="0"/>
              <a:t>Legal and regulatory good practices in Canada</a:t>
            </a:r>
          </a:p>
          <a:p>
            <a:pPr lvl="1"/>
            <a:r>
              <a:rPr lang="en-US" dirty="0"/>
              <a:t>Legal and regulatory gaps in Canadian practice</a:t>
            </a:r>
          </a:p>
          <a:p>
            <a:pPr lvl="1"/>
            <a:r>
              <a:rPr lang="en-US" dirty="0"/>
              <a:t>Balance between national government and provincial governments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785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862F2-465E-3C49-A5EC-BC53521A2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3ACFB-E4F9-5F40-8444-00037C7AF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Priority on Effective Enforcement of Environmental Laws </a:t>
            </a:r>
          </a:p>
          <a:p>
            <a:r>
              <a:rPr lang="en-US" dirty="0"/>
              <a:t>Strategic Priority on Circular Economy and Resource Efficiency </a:t>
            </a:r>
          </a:p>
          <a:p>
            <a:r>
              <a:rPr lang="en-US" dirty="0"/>
              <a:t>Strategic Priority on Shared Ecosystems and Species</a:t>
            </a:r>
          </a:p>
          <a:p>
            <a:r>
              <a:rPr lang="en-US" dirty="0"/>
              <a:t>Strategic Priority on Clean Air, Land and Water </a:t>
            </a:r>
          </a:p>
          <a:p>
            <a:r>
              <a:rPr lang="en-US" dirty="0"/>
              <a:t>Strategic Priority on Resilient Economies and Communities </a:t>
            </a:r>
          </a:p>
        </p:txBody>
      </p:sp>
    </p:spTree>
    <p:extLst>
      <p:ext uri="{BB962C8B-B14F-4D97-AF65-F5344CB8AC3E}">
        <p14:creationId xmlns:p14="http://schemas.microsoft.com/office/powerpoint/2010/main" val="161435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A5B8E-E7BA-154B-90ED-EDAF2063E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A55BC-16CF-E042-86FB-3FEBE8727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Thank you/Merci/Gracias</a:t>
            </a:r>
          </a:p>
          <a:p>
            <a:pPr marL="0" indent="0" algn="ctr">
              <a:buNone/>
            </a:pPr>
            <a:r>
              <a:rPr lang="en-US" dirty="0"/>
              <a:t>Prof. Dr. Alexandra R. Harrington</a:t>
            </a:r>
          </a:p>
          <a:p>
            <a:pPr marL="0" indent="0" algn="ctr">
              <a:buNone/>
            </a:pPr>
            <a:r>
              <a:rPr lang="en-US" dirty="0"/>
              <a:t>Email: </a:t>
            </a:r>
            <a:r>
              <a:rPr lang="en-US" dirty="0" err="1"/>
              <a:t>arharrington@gmail.com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559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133</TotalTime>
  <Words>258</Words>
  <Application>Microsoft Macintosh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Moving forward toward more equitable solution in climate change: Canadian context</vt:lpstr>
      <vt:lpstr>Links to CEC Strategic Plan 2021-2025</vt:lpstr>
      <vt:lpstr>Links to CEC Strategic Plan 2021-2025</vt:lpstr>
      <vt:lpstr>Links to CEC Strategic Plan 2021-2025</vt:lpstr>
      <vt:lpstr>Links to CEC Strategic Plan 2021-2025</vt:lpstr>
      <vt:lpstr>Links to CEC Strategic Plan 2021-2025</vt:lpstr>
      <vt:lpstr>Recommendations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forward toward more equitable solution in climate change: Canadian context</dc:title>
  <dc:creator>Alexandra Harrington</dc:creator>
  <cp:lastModifiedBy>Alexandra Harrington</cp:lastModifiedBy>
  <cp:revision>2</cp:revision>
  <dcterms:created xsi:type="dcterms:W3CDTF">2021-09-07T21:07:47Z</dcterms:created>
  <dcterms:modified xsi:type="dcterms:W3CDTF">2021-09-07T23:21:00Z</dcterms:modified>
</cp:coreProperties>
</file>