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 id="2147483648" r:id="rId2"/>
  </p:sldMasterIdLst>
  <p:notesMasterIdLst>
    <p:notesMasterId r:id="rId14"/>
  </p:notesMasterIdLst>
  <p:handoutMasterIdLst>
    <p:handoutMasterId r:id="rId15"/>
  </p:handoutMasterIdLst>
  <p:sldIdLst>
    <p:sldId id="271" r:id="rId3"/>
    <p:sldId id="357" r:id="rId4"/>
    <p:sldId id="375" r:id="rId5"/>
    <p:sldId id="314" r:id="rId6"/>
    <p:sldId id="355" r:id="rId7"/>
    <p:sldId id="346" r:id="rId8"/>
    <p:sldId id="379" r:id="rId9"/>
    <p:sldId id="381" r:id="rId10"/>
    <p:sldId id="377" r:id="rId11"/>
    <p:sldId id="349" r:id="rId12"/>
    <p:sldId id="32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59E4C0-C790-453C-AF81-32A21EF6C3F6}">
          <p14:sldIdLst>
            <p14:sldId id="271"/>
            <p14:sldId id="357"/>
            <p14:sldId id="375"/>
            <p14:sldId id="314"/>
            <p14:sldId id="355"/>
            <p14:sldId id="346"/>
            <p14:sldId id="379"/>
            <p14:sldId id="381"/>
            <p14:sldId id="377"/>
            <p14:sldId id="349"/>
            <p14:sldId id="329"/>
          </p14:sldIdLst>
        </p14:section>
      </p14:sectionLst>
    </p:ext>
    <p:ext uri="{EFAFB233-063F-42B5-8137-9DF3F51BA10A}">
      <p15:sldGuideLst xmlns:p15="http://schemas.microsoft.com/office/powerpoint/2012/main">
        <p15:guide id="1" orient="horz" pos="165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McIntyre" initials="JM" lastIdx="1" clrIdx="0">
    <p:extLst>
      <p:ext uri="{19B8F6BF-5375-455C-9EA6-DF929625EA0E}">
        <p15:presenceInfo xmlns:p15="http://schemas.microsoft.com/office/powerpoint/2012/main" userId="6b6bbce2c2be62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6369"/>
    <a:srgbClr val="001738"/>
    <a:srgbClr val="00CCF6"/>
    <a:srgbClr val="7E9632"/>
    <a:srgbClr val="898989"/>
    <a:srgbClr val="96CA4F"/>
    <a:srgbClr val="FAA41A"/>
    <a:srgbClr val="0069AA"/>
    <a:srgbClr val="66CC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p:restoredTop sz="85930" autoAdjust="0"/>
  </p:normalViewPr>
  <p:slideViewPr>
    <p:cSldViewPr snapToGrid="0" snapToObjects="1">
      <p:cViewPr varScale="1">
        <p:scale>
          <a:sx n="72" d="100"/>
          <a:sy n="72" d="100"/>
        </p:scale>
        <p:origin x="1027" y="53"/>
      </p:cViewPr>
      <p:guideLst>
        <p:guide orient="horz" pos="165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6CA4F"/>
            </a:solidFill>
            <a:ln w="25400"/>
          </c:spPr>
          <c:dPt>
            <c:idx val="0"/>
            <c:bubble3D val="0"/>
            <c:spPr>
              <a:solidFill>
                <a:srgbClr val="96CA4F"/>
              </a:solidFill>
              <a:ln w="25400">
                <a:solidFill>
                  <a:schemeClr val="lt1"/>
                </a:solidFill>
              </a:ln>
              <a:effectLst/>
            </c:spPr>
            <c:extLst>
              <c:ext xmlns:c16="http://schemas.microsoft.com/office/drawing/2014/chart" uri="{C3380CC4-5D6E-409C-BE32-E72D297353CC}">
                <c16:uniqueId val="{00000001-D5E9-45AD-9C61-E149D22DB283}"/>
              </c:ext>
            </c:extLst>
          </c:dPt>
          <c:dPt>
            <c:idx val="1"/>
            <c:bubble3D val="0"/>
            <c:spPr>
              <a:solidFill>
                <a:srgbClr val="FAA41A"/>
              </a:solidFill>
              <a:ln w="25400">
                <a:solidFill>
                  <a:schemeClr val="lt1"/>
                </a:solidFill>
              </a:ln>
              <a:effectLst/>
            </c:spPr>
            <c:extLst>
              <c:ext xmlns:c16="http://schemas.microsoft.com/office/drawing/2014/chart" uri="{C3380CC4-5D6E-409C-BE32-E72D297353CC}">
                <c16:uniqueId val="{00000003-D5E9-45AD-9C61-E149D22DB283}"/>
              </c:ext>
            </c:extLst>
          </c:dPt>
          <c:dPt>
            <c:idx val="2"/>
            <c:bubble3D val="0"/>
            <c:spPr>
              <a:solidFill>
                <a:srgbClr val="00CCF6"/>
              </a:solidFill>
              <a:ln w="25400">
                <a:solidFill>
                  <a:schemeClr val="lt1"/>
                </a:solidFill>
              </a:ln>
              <a:effectLst/>
            </c:spPr>
            <c:extLst>
              <c:ext xmlns:c16="http://schemas.microsoft.com/office/drawing/2014/chart" uri="{C3380CC4-5D6E-409C-BE32-E72D297353CC}">
                <c16:uniqueId val="{00000005-D5E9-45AD-9C61-E149D22DB283}"/>
              </c:ext>
            </c:extLst>
          </c:dPt>
          <c:dLbls>
            <c:dLbl>
              <c:idx val="0"/>
              <c:tx>
                <c:rich>
                  <a:bodyPr/>
                  <a:lstStyle/>
                  <a:p>
                    <a:r>
                      <a:rPr lang="en-US"/>
                      <a:t>17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5E9-45AD-9C61-E149D22DB28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México</c:v>
                </c:pt>
                <c:pt idx="1">
                  <c:v>Estados Unidos</c:v>
                </c:pt>
                <c:pt idx="2">
                  <c:v>Canadá</c:v>
                </c:pt>
              </c:strCache>
            </c:strRef>
          </c:cat>
          <c:val>
            <c:numRef>
              <c:f>Sheet1!$B$2:$B$4</c:f>
              <c:numCache>
                <c:formatCode>General</c:formatCode>
                <c:ptCount val="3"/>
                <c:pt idx="0">
                  <c:v>16</c:v>
                </c:pt>
                <c:pt idx="1">
                  <c:v>2</c:v>
                </c:pt>
                <c:pt idx="2">
                  <c:v>9</c:v>
                </c:pt>
              </c:numCache>
            </c:numRef>
          </c:val>
          <c:extLst>
            <c:ext xmlns:c16="http://schemas.microsoft.com/office/drawing/2014/chart" uri="{C3380CC4-5D6E-409C-BE32-E72D297353CC}">
              <c16:uniqueId val="{00000008-D5E9-45AD-9C61-E149D22DB283}"/>
            </c:ext>
          </c:extLst>
        </c:ser>
        <c:dLbls>
          <c:showLegendKey val="0"/>
          <c:showVal val="0"/>
          <c:showCatName val="0"/>
          <c:showSerName val="0"/>
          <c:showPercent val="0"/>
          <c:showBubbleSize val="0"/>
          <c:showLeaderLines val="1"/>
        </c:dLbls>
        <c:firstSliceAng val="0"/>
        <c:holeSize val="69"/>
      </c:doughnutChart>
      <c:spPr>
        <a:noFill/>
        <a:ln>
          <a:noFill/>
        </a:ln>
        <a:effectLst/>
      </c:spPr>
    </c:plotArea>
    <c:legend>
      <c:legendPos val="r"/>
      <c:layout>
        <c:manualLayout>
          <c:xMode val="edge"/>
          <c:yMode val="edge"/>
          <c:x val="0.628829214602461"/>
          <c:y val="0.32171029582688643"/>
          <c:w val="0.37117078539753895"/>
          <c:h val="0.2892190664751428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6CA4F"/>
            </a:solidFill>
            <a:ln w="25400"/>
          </c:spPr>
          <c:dPt>
            <c:idx val="0"/>
            <c:bubble3D val="0"/>
            <c:spPr>
              <a:solidFill>
                <a:srgbClr val="96CA4F"/>
              </a:solidFill>
              <a:ln w="25400">
                <a:solidFill>
                  <a:schemeClr val="lt1"/>
                </a:solidFill>
              </a:ln>
              <a:effectLst/>
            </c:spPr>
            <c:extLst>
              <c:ext xmlns:c16="http://schemas.microsoft.com/office/drawing/2014/chart" uri="{C3380CC4-5D6E-409C-BE32-E72D297353CC}">
                <c16:uniqueId val="{00000001-23C3-42B4-AFC3-C2ACB96541F4}"/>
              </c:ext>
            </c:extLst>
          </c:dPt>
          <c:dPt>
            <c:idx val="1"/>
            <c:bubble3D val="0"/>
            <c:spPr>
              <a:solidFill>
                <a:srgbClr val="FAA41A"/>
              </a:solidFill>
              <a:ln w="25400">
                <a:solidFill>
                  <a:schemeClr val="lt1"/>
                </a:solidFill>
              </a:ln>
              <a:effectLst/>
            </c:spPr>
            <c:extLst>
              <c:ext xmlns:c16="http://schemas.microsoft.com/office/drawing/2014/chart" uri="{C3380CC4-5D6E-409C-BE32-E72D297353CC}">
                <c16:uniqueId val="{00000003-23C3-42B4-AFC3-C2ACB96541F4}"/>
              </c:ext>
            </c:extLst>
          </c:dPt>
          <c:dPt>
            <c:idx val="2"/>
            <c:bubble3D val="0"/>
            <c:spPr>
              <a:solidFill>
                <a:srgbClr val="00CCF6"/>
              </a:solidFill>
              <a:ln w="25400">
                <a:solidFill>
                  <a:schemeClr val="lt1"/>
                </a:solidFill>
              </a:ln>
              <a:effectLst/>
            </c:spPr>
            <c:extLst>
              <c:ext xmlns:c16="http://schemas.microsoft.com/office/drawing/2014/chart" uri="{C3380CC4-5D6E-409C-BE32-E72D297353CC}">
                <c16:uniqueId val="{00000005-23C3-42B4-AFC3-C2ACB96541F4}"/>
              </c:ext>
            </c:extLst>
          </c:dPt>
          <c:dPt>
            <c:idx val="3"/>
            <c:bubble3D val="0"/>
            <c:spPr>
              <a:solidFill>
                <a:srgbClr val="001738"/>
              </a:solidFill>
              <a:ln w="25400">
                <a:solidFill>
                  <a:schemeClr val="lt1"/>
                </a:solidFill>
              </a:ln>
              <a:effectLst/>
            </c:spPr>
            <c:extLst>
              <c:ext xmlns:c16="http://schemas.microsoft.com/office/drawing/2014/chart" uri="{C3380CC4-5D6E-409C-BE32-E72D297353CC}">
                <c16:uniqueId val="{00000007-23C3-42B4-AFC3-C2ACB96541F4}"/>
              </c:ext>
            </c:extLst>
          </c:dPt>
          <c:dLbls>
            <c:dLbl>
              <c:idx val="0"/>
              <c:tx>
                <c:rich>
                  <a:bodyPr/>
                  <a:lstStyle/>
                  <a:p>
                    <a:r>
                      <a:rPr lang="en-US" dirty="0"/>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C3-42B4-AFC3-C2ACB96541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MX"/>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México</c:v>
                </c:pt>
                <c:pt idx="1">
                  <c:v>Estados Unidos</c:v>
                </c:pt>
                <c:pt idx="2">
                  <c:v>Canadá</c:v>
                </c:pt>
                <c:pt idx="3">
                  <c:v>EE.UU./Canadá</c:v>
                </c:pt>
              </c:strCache>
            </c:strRef>
          </c:cat>
          <c:val>
            <c:numRef>
              <c:f>Sheet1!$B$2:$B$5</c:f>
              <c:numCache>
                <c:formatCode>General</c:formatCode>
                <c:ptCount val="4"/>
                <c:pt idx="0">
                  <c:v>64</c:v>
                </c:pt>
                <c:pt idx="1">
                  <c:v>14</c:v>
                </c:pt>
                <c:pt idx="2">
                  <c:v>34</c:v>
                </c:pt>
                <c:pt idx="3">
                  <c:v>2</c:v>
                </c:pt>
              </c:numCache>
            </c:numRef>
          </c:val>
          <c:extLst>
            <c:ext xmlns:c16="http://schemas.microsoft.com/office/drawing/2014/chart" uri="{C3380CC4-5D6E-409C-BE32-E72D297353CC}">
              <c16:uniqueId val="{00000008-23C3-42B4-AFC3-C2ACB96541F4}"/>
            </c:ext>
          </c:extLst>
        </c:ser>
        <c:dLbls>
          <c:showLegendKey val="0"/>
          <c:showVal val="0"/>
          <c:showCatName val="0"/>
          <c:showSerName val="0"/>
          <c:showPercent val="0"/>
          <c:showBubbleSize val="0"/>
          <c:showLeaderLines val="1"/>
        </c:dLbls>
        <c:firstSliceAng val="0"/>
        <c:holeSize val="69"/>
      </c:doughnutChart>
      <c:spPr>
        <a:noFill/>
        <a:ln>
          <a:noFill/>
        </a:ln>
        <a:effectLst/>
      </c:spPr>
    </c:plotArea>
    <c:legend>
      <c:legendPos val="r"/>
      <c:legendEntry>
        <c:idx val="0"/>
        <c:txPr>
          <a:bodyPr rot="0" spcFirstLastPara="1" vertOverflow="ellipsis" vert="horz" wrap="square" anchor="ctr" anchorCtr="1"/>
          <a:lstStyle/>
          <a:p>
            <a:pPr>
              <a:defRPr lang="es-MX" sz="1400" b="0" i="0" u="none" strike="noStrike" kern="1200" baseline="0" noProof="0">
                <a:solidFill>
                  <a:schemeClr val="tx1">
                    <a:lumMod val="65000"/>
                    <a:lumOff val="35000"/>
                  </a:schemeClr>
                </a:solidFill>
                <a:latin typeface="+mn-lt"/>
                <a:ea typeface="+mn-ea"/>
                <a:cs typeface="+mn-cs"/>
              </a:defRPr>
            </a:pPr>
            <a:endParaRPr lang="es-MX"/>
          </a:p>
        </c:txPr>
      </c:legendEntry>
      <c:layout>
        <c:manualLayout>
          <c:xMode val="edge"/>
          <c:yMode val="edge"/>
          <c:x val="0.76682393119851988"/>
          <c:y val="0.35636670214437016"/>
          <c:w val="0.22204720798497224"/>
          <c:h val="0.243898967264539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8C9602-FEF1-B340-880F-EEB94B1E48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CBA0F5-50F4-F647-88E9-62CF3AA97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6E04D-52D2-C746-A384-7E9E14A4C235}" type="datetimeFigureOut">
              <a:t>7/23/2025</a:t>
            </a:fld>
            <a:endParaRPr lang="en-US"/>
          </a:p>
        </p:txBody>
      </p:sp>
      <p:sp>
        <p:nvSpPr>
          <p:cNvPr id="4" name="Footer Placeholder 3">
            <a:extLst>
              <a:ext uri="{FF2B5EF4-FFF2-40B4-BE49-F238E27FC236}">
                <a16:creationId xmlns:a16="http://schemas.microsoft.com/office/drawing/2014/main" id="{71E17D62-FFB4-3C4B-8BBA-80FE3FB6A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169335-8259-EC48-9591-D656506D3C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AE73C-6175-E94A-B1B3-507D35465D55}" type="slidenum">
              <a:t>‹#›</a:t>
            </a:fld>
            <a:endParaRPr lang="en-US"/>
          </a:p>
        </p:txBody>
      </p:sp>
    </p:spTree>
    <p:extLst>
      <p:ext uri="{BB962C8B-B14F-4D97-AF65-F5344CB8AC3E}">
        <p14:creationId xmlns:p14="http://schemas.microsoft.com/office/powerpoint/2010/main" val="1047383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5E9F4-D019-134F-8B31-90D881E36267}" type="datetimeFigureOut">
              <a:rPr lang="en-US" smtClean="0"/>
              <a:t>7/23/2025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09B76-6E39-2D49-AFCA-76B729ABF731}" type="slidenum">
              <a:rPr lang="en-US" smtClean="0"/>
              <a:t>‹#›</a:t>
            </a:fld>
            <a:endParaRPr lang="en-US" dirty="0"/>
          </a:p>
        </p:txBody>
      </p:sp>
    </p:spTree>
    <p:extLst>
      <p:ext uri="{BB962C8B-B14F-4D97-AF65-F5344CB8AC3E}">
        <p14:creationId xmlns:p14="http://schemas.microsoft.com/office/powerpoint/2010/main" val="327493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09B76-6E39-2D49-AFCA-76B729ABF731}" type="slidenum">
              <a:rPr lang="en-US" smtClean="0"/>
              <a:t>1</a:t>
            </a:fld>
            <a:endParaRPr lang="en-US" dirty="0"/>
          </a:p>
        </p:txBody>
      </p:sp>
    </p:spTree>
    <p:extLst>
      <p:ext uri="{BB962C8B-B14F-4D97-AF65-F5344CB8AC3E}">
        <p14:creationId xmlns:p14="http://schemas.microsoft.com/office/powerpoint/2010/main" val="128801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09B76-6E39-2D49-AFCA-76B729ABF731}" type="slidenum">
              <a:rPr lang="en-US" smtClean="0"/>
              <a:t>5</a:t>
            </a:fld>
            <a:endParaRPr lang="en-US" dirty="0"/>
          </a:p>
        </p:txBody>
      </p:sp>
    </p:spTree>
    <p:extLst>
      <p:ext uri="{BB962C8B-B14F-4D97-AF65-F5344CB8AC3E}">
        <p14:creationId xmlns:p14="http://schemas.microsoft.com/office/powerpoint/2010/main" val="294291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09B76-6E39-2D49-AFCA-76B729ABF731}" type="slidenum">
              <a:rPr lang="en-US" smtClean="0"/>
              <a:t>6</a:t>
            </a:fld>
            <a:endParaRPr lang="en-US" dirty="0"/>
          </a:p>
        </p:txBody>
      </p:sp>
    </p:spTree>
    <p:extLst>
      <p:ext uri="{BB962C8B-B14F-4D97-AF65-F5344CB8AC3E}">
        <p14:creationId xmlns:p14="http://schemas.microsoft.com/office/powerpoint/2010/main" val="106676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F6369"/>
                </a:solidFill>
                <a:effectLst/>
                <a:latin typeface="Lato" panose="020F0502020204030203" pitchFamily="34" charset="0"/>
              </a:rPr>
              <a:t>Center for Biological Diversity, Animal Welfare Institute, Natural Resources Defense Council, Environmental Investigation Agency</a:t>
            </a:r>
            <a:endParaRPr lang="es-MX" dirty="0"/>
          </a:p>
        </p:txBody>
      </p:sp>
      <p:sp>
        <p:nvSpPr>
          <p:cNvPr id="4" name="Slide Number Placeholder 3"/>
          <p:cNvSpPr>
            <a:spLocks noGrp="1"/>
          </p:cNvSpPr>
          <p:nvPr>
            <p:ph type="sldNum" sz="quarter" idx="5"/>
          </p:nvPr>
        </p:nvSpPr>
        <p:spPr/>
        <p:txBody>
          <a:bodyPr/>
          <a:lstStyle/>
          <a:p>
            <a:fld id="{7C009B76-6E39-2D49-AFCA-76B729ABF731}" type="slidenum">
              <a:rPr lang="en-US" smtClean="0"/>
              <a:t>9</a:t>
            </a:fld>
            <a:endParaRPr lang="en-US" dirty="0"/>
          </a:p>
        </p:txBody>
      </p:sp>
    </p:spTree>
    <p:extLst>
      <p:ext uri="{BB962C8B-B14F-4D97-AF65-F5344CB8AC3E}">
        <p14:creationId xmlns:p14="http://schemas.microsoft.com/office/powerpoint/2010/main" val="25870179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In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DE283-F747-044D-8801-5EAD2634D2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89998" y="895212"/>
            <a:ext cx="10597150" cy="5960896"/>
          </a:xfrm>
          <a:prstGeom prst="rect">
            <a:avLst/>
          </a:prstGeom>
        </p:spPr>
      </p:pic>
      <p:pic>
        <p:nvPicPr>
          <p:cNvPr id="4" name="Picture 3" descr="Logo&#10;&#10;Description automatically generated">
            <a:extLst>
              <a:ext uri="{FF2B5EF4-FFF2-40B4-BE49-F238E27FC236}">
                <a16:creationId xmlns:a16="http://schemas.microsoft.com/office/drawing/2014/main" id="{E519539A-D2A0-B040-B409-18AD98ED9B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7149" y="803543"/>
            <a:ext cx="2249999" cy="1344512"/>
          </a:xfrm>
          <a:prstGeom prst="rect">
            <a:avLst/>
          </a:prstGeom>
        </p:spPr>
      </p:pic>
      <p:sp>
        <p:nvSpPr>
          <p:cNvPr id="7" name="Title 6">
            <a:extLst>
              <a:ext uri="{FF2B5EF4-FFF2-40B4-BE49-F238E27FC236}">
                <a16:creationId xmlns:a16="http://schemas.microsoft.com/office/drawing/2014/main" id="{686B7DD1-FC6C-B145-BC96-3131F0EACE6C}"/>
              </a:ext>
            </a:extLst>
          </p:cNvPr>
          <p:cNvSpPr>
            <a:spLocks noGrp="1"/>
          </p:cNvSpPr>
          <p:nvPr>
            <p:ph type="title" hasCustomPrompt="1"/>
          </p:nvPr>
        </p:nvSpPr>
        <p:spPr>
          <a:xfrm>
            <a:off x="3541853" y="813017"/>
            <a:ext cx="3416160" cy="1325563"/>
          </a:xfrm>
          <a:prstGeom prst="rect">
            <a:avLst/>
          </a:prstGeom>
        </p:spPr>
        <p:txBody>
          <a:bodyPr>
            <a:noAutofit/>
          </a:bodyPr>
          <a:lstStyle>
            <a:lvl1pPr marL="0" algn="l" defTabSz="914400" rtl="0" eaLnBrk="1" latinLnBrk="0" hangingPunct="1">
              <a:lnSpc>
                <a:spcPts val="3340"/>
              </a:lnSpc>
              <a:spcBef>
                <a:spcPct val="0"/>
              </a:spcBef>
              <a:buNone/>
              <a:defRPr lang="en-US" sz="3200" kern="1200">
                <a:solidFill>
                  <a:srgbClr val="001738"/>
                </a:solidFill>
                <a:latin typeface="+mn-lt"/>
                <a:ea typeface="+mj-ea"/>
                <a:cs typeface="Calibri Light" panose="020F0302020204030204" pitchFamily="34" charset="0"/>
              </a:defRPr>
            </a:lvl1pPr>
          </a:lstStyle>
          <a:p>
            <a:r>
              <a:rPr lang="en-US" sz="3200" dirty="0">
                <a:solidFill>
                  <a:srgbClr val="001738"/>
                </a:solidFill>
                <a:latin typeface="+mn-lt"/>
                <a:cs typeface="Calibri Light" panose="020F0302020204030204" pitchFamily="34" charset="0"/>
              </a:rPr>
              <a:t>Title Text Here </a:t>
            </a:r>
            <a:br>
              <a:rPr lang="en-US" sz="3200" dirty="0">
                <a:solidFill>
                  <a:srgbClr val="001738"/>
                </a:solidFill>
                <a:latin typeface="+mn-lt"/>
                <a:cs typeface="Calibri Light" panose="020F0302020204030204" pitchFamily="34" charset="0"/>
              </a:rPr>
            </a:br>
            <a:r>
              <a:rPr lang="en-US" sz="3200" dirty="0">
                <a:solidFill>
                  <a:srgbClr val="001738"/>
                </a:solidFill>
                <a:latin typeface="+mn-lt"/>
                <a:cs typeface="Calibri Light" panose="020F0302020204030204" pitchFamily="34" charset="0"/>
              </a:rPr>
              <a:t>Presentation for</a:t>
            </a:r>
            <a:br>
              <a:rPr lang="en-US" sz="3200" dirty="0">
                <a:solidFill>
                  <a:srgbClr val="001738"/>
                </a:solidFill>
                <a:latin typeface="+mn-lt"/>
                <a:cs typeface="Calibri Light" panose="020F0302020204030204" pitchFamily="34" charset="0"/>
              </a:rPr>
            </a:br>
            <a:r>
              <a:rPr lang="en-US" sz="3200" dirty="0">
                <a:solidFill>
                  <a:srgbClr val="001738"/>
                </a:solidFill>
                <a:latin typeface="+mn-lt"/>
                <a:cs typeface="Calibri Light" panose="020F0302020204030204" pitchFamily="34" charset="0"/>
              </a:rPr>
              <a:t>Sample Event</a:t>
            </a:r>
            <a:endParaRPr lang="en-US"/>
          </a:p>
        </p:txBody>
      </p:sp>
      <p:sp>
        <p:nvSpPr>
          <p:cNvPr id="8" name="Slide Number Placeholder 7">
            <a:extLst>
              <a:ext uri="{FF2B5EF4-FFF2-40B4-BE49-F238E27FC236}">
                <a16:creationId xmlns:a16="http://schemas.microsoft.com/office/drawing/2014/main" id="{CE65A7BF-490B-0948-97FA-B0A99F0130DE}"/>
              </a:ext>
            </a:extLst>
          </p:cNvPr>
          <p:cNvSpPr>
            <a:spLocks noGrp="1"/>
          </p:cNvSpPr>
          <p:nvPr>
            <p:ph type="sldNum" sz="quarter" idx="10"/>
          </p:nvPr>
        </p:nvSpPr>
        <p:spPr/>
        <p:txBody>
          <a:bodyPr/>
          <a:lstStyle/>
          <a:p>
            <a:fld id="{1EBE60BB-EFC5-AF44-8941-8EA9E3799843}" type="slidenum">
              <a:rPr lang="en-CA"/>
              <a:t>‹#›</a:t>
            </a:fld>
            <a:endParaRPr lang="en-CA"/>
          </a:p>
        </p:txBody>
      </p:sp>
    </p:spTree>
    <p:extLst>
      <p:ext uri="{BB962C8B-B14F-4D97-AF65-F5344CB8AC3E}">
        <p14:creationId xmlns:p14="http://schemas.microsoft.com/office/powerpoint/2010/main" val="271417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Left - Char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15" name="Picture Placeholder 2">
            <a:extLst>
              <a:ext uri="{FF2B5EF4-FFF2-40B4-BE49-F238E27FC236}">
                <a16:creationId xmlns:a16="http://schemas.microsoft.com/office/drawing/2014/main" id="{68F85932-9160-E04A-A10F-7B40BCCD3448}"/>
              </a:ext>
            </a:extLst>
          </p:cNvPr>
          <p:cNvSpPr>
            <a:spLocks noGrp="1"/>
          </p:cNvSpPr>
          <p:nvPr>
            <p:ph type="pic" sz="quarter" idx="16"/>
          </p:nvPr>
        </p:nvSpPr>
        <p:spPr>
          <a:xfrm>
            <a:off x="-4526280" y="-941832"/>
            <a:ext cx="8796528" cy="8796528"/>
          </a:xfrm>
        </p:spPr>
        <p:txBody>
          <a:bodyPr/>
          <a:lstStyle/>
          <a:p>
            <a:endParaRPr lang="en-US"/>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1B4B8356-27C1-0A40-88D0-5D91F186C280}"/>
              </a:ext>
            </a:extLst>
          </p:cNvPr>
          <p:cNvSpPr>
            <a:spLocks noGrp="1"/>
          </p:cNvSpPr>
          <p:nvPr>
            <p:ph type="chart" sz="quarter" idx="15"/>
          </p:nvPr>
        </p:nvSpPr>
        <p:spPr>
          <a:xfrm>
            <a:off x="4636008" y="585216"/>
            <a:ext cx="6848856" cy="5559552"/>
          </a:xfrm>
        </p:spPr>
        <p:txBody>
          <a:bodyPr/>
          <a:lstStyle/>
          <a:p>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Tree>
    <p:extLst>
      <p:ext uri="{BB962C8B-B14F-4D97-AF65-F5344CB8AC3E}">
        <p14:creationId xmlns:p14="http://schemas.microsoft.com/office/powerpoint/2010/main" val="36470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r Key Text (Gold)">
    <p:bg>
      <p:bgPr>
        <a:solidFill>
          <a:srgbClr val="FAA41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299865304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r Key Text (Lime)">
    <p:bg>
      <p:bgPr>
        <a:solidFill>
          <a:srgbClr val="96CA4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422172852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r Key Text (Navy)">
    <p:bg>
      <p:bgPr>
        <a:solidFill>
          <a:srgbClr val="00173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643279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r Key Text (Sky)">
    <p:bg>
      <p:bgPr>
        <a:solidFill>
          <a:srgbClr val="00CCF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33035639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heres">
    <p:bg>
      <p:bgPr>
        <a:solidFill>
          <a:srgbClr val="00CCF6"/>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2179526-B413-1645-B562-6683EBF79455}"/>
              </a:ext>
            </a:extLst>
          </p:cNvPr>
          <p:cNvSpPr/>
          <p:nvPr userDrawn="1"/>
        </p:nvSpPr>
        <p:spPr>
          <a:xfrm>
            <a:off x="-1059656" y="-9720072"/>
            <a:ext cx="14311312" cy="14311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F7AC6D1-C0C9-3749-ACEA-1AD3ED94D9C1}"/>
              </a:ext>
            </a:extLst>
          </p:cNvPr>
          <p:cNvSpPr>
            <a:spLocks noGrp="1"/>
          </p:cNvSpPr>
          <p:nvPr>
            <p:ph type="sldNum" sz="quarter" idx="12"/>
          </p:nvPr>
        </p:nvSpPr>
        <p:spPr>
          <a:xfrm>
            <a:off x="8610600" y="6356350"/>
            <a:ext cx="2743200" cy="365125"/>
          </a:xfrm>
          <a:prstGeom prst="rect">
            <a:avLst/>
          </a:prstGeom>
        </p:spPr>
        <p:txBody>
          <a:bodyPr/>
          <a:lstStyle/>
          <a:p>
            <a:fld id="{2C52CF7A-2DDF-764F-BB29-82B9222D204E}" type="slidenum">
              <a:t>‹#›</a:t>
            </a:fld>
            <a:endParaRPr lang="en-US"/>
          </a:p>
        </p:txBody>
      </p:sp>
      <p:sp>
        <p:nvSpPr>
          <p:cNvPr id="9" name="Text Placeholder 8">
            <a:extLst>
              <a:ext uri="{FF2B5EF4-FFF2-40B4-BE49-F238E27FC236}">
                <a16:creationId xmlns:a16="http://schemas.microsoft.com/office/drawing/2014/main" id="{65737B80-8BE0-2B46-9679-67835B8D3BF7}"/>
              </a:ext>
            </a:extLst>
          </p:cNvPr>
          <p:cNvSpPr>
            <a:spLocks noGrp="1"/>
          </p:cNvSpPr>
          <p:nvPr>
            <p:ph type="body" sz="quarter" idx="13" hasCustomPrompt="1"/>
          </p:nvPr>
        </p:nvSpPr>
        <p:spPr>
          <a:xfrm>
            <a:off x="115037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1</a:t>
            </a:r>
            <a:endParaRPr lang="en-US"/>
          </a:p>
        </p:txBody>
      </p:sp>
      <p:sp>
        <p:nvSpPr>
          <p:cNvPr id="11" name="Text Placeholder 8">
            <a:extLst>
              <a:ext uri="{FF2B5EF4-FFF2-40B4-BE49-F238E27FC236}">
                <a16:creationId xmlns:a16="http://schemas.microsoft.com/office/drawing/2014/main" id="{A9338D1F-3619-914A-A011-AC0CDDF7C7AF}"/>
              </a:ext>
            </a:extLst>
          </p:cNvPr>
          <p:cNvSpPr>
            <a:spLocks noGrp="1"/>
          </p:cNvSpPr>
          <p:nvPr>
            <p:ph type="body" sz="quarter" idx="14" hasCustomPrompt="1"/>
          </p:nvPr>
        </p:nvSpPr>
        <p:spPr>
          <a:xfrm>
            <a:off x="4640826"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2</a:t>
            </a:r>
            <a:endParaRPr lang="en-US"/>
          </a:p>
        </p:txBody>
      </p:sp>
      <p:sp>
        <p:nvSpPr>
          <p:cNvPr id="12" name="Text Placeholder 8">
            <a:extLst>
              <a:ext uri="{FF2B5EF4-FFF2-40B4-BE49-F238E27FC236}">
                <a16:creationId xmlns:a16="http://schemas.microsoft.com/office/drawing/2014/main" id="{584906E2-E1A6-4049-AA33-387017FD0779}"/>
              </a:ext>
            </a:extLst>
          </p:cNvPr>
          <p:cNvSpPr>
            <a:spLocks noGrp="1"/>
          </p:cNvSpPr>
          <p:nvPr>
            <p:ph type="body" sz="quarter" idx="15" hasCustomPrompt="1"/>
          </p:nvPr>
        </p:nvSpPr>
        <p:spPr>
          <a:xfrm>
            <a:off x="812144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3</a:t>
            </a:r>
            <a:endParaRPr lang="en-US"/>
          </a:p>
        </p:txBody>
      </p:sp>
      <p:sp>
        <p:nvSpPr>
          <p:cNvPr id="21" name="Title 20">
            <a:extLst>
              <a:ext uri="{FF2B5EF4-FFF2-40B4-BE49-F238E27FC236}">
                <a16:creationId xmlns:a16="http://schemas.microsoft.com/office/drawing/2014/main" id="{ADFF2DEA-F72E-4A48-8FA5-FACF987D9E36}"/>
              </a:ext>
            </a:extLst>
          </p:cNvPr>
          <p:cNvSpPr>
            <a:spLocks noGrp="1"/>
          </p:cNvSpPr>
          <p:nvPr>
            <p:ph type="title" hasCustomPrompt="1"/>
          </p:nvPr>
        </p:nvSpPr>
        <p:spPr/>
        <p:txBody>
          <a:bodyPr>
            <a:no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Some of our projects…</a:t>
            </a:r>
          </a:p>
        </p:txBody>
      </p:sp>
      <p:cxnSp>
        <p:nvCxnSpPr>
          <p:cNvPr id="19" name="Straight Connector 18">
            <a:extLst>
              <a:ext uri="{FF2B5EF4-FFF2-40B4-BE49-F238E27FC236}">
                <a16:creationId xmlns:a16="http://schemas.microsoft.com/office/drawing/2014/main" id="{C7B35514-6BB9-6448-878C-E452735CD388}"/>
              </a:ext>
            </a:extLst>
          </p:cNvPr>
          <p:cNvCxnSpPr>
            <a:cxnSpLocks/>
          </p:cNvCxnSpPr>
          <p:nvPr userDrawn="1"/>
        </p:nvCxnSpPr>
        <p:spPr>
          <a:xfrm>
            <a:off x="5453899" y="1465982"/>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31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Spheres">
    <p:bg>
      <p:bgPr>
        <a:solidFill>
          <a:srgbClr val="00CCF6"/>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2179526-B413-1645-B562-6683EBF79455}"/>
              </a:ext>
            </a:extLst>
          </p:cNvPr>
          <p:cNvSpPr/>
          <p:nvPr userDrawn="1"/>
        </p:nvSpPr>
        <p:spPr>
          <a:xfrm>
            <a:off x="-1059656" y="-9720072"/>
            <a:ext cx="14311312" cy="14311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F7AC6D1-C0C9-3749-ACEA-1AD3ED94D9C1}"/>
              </a:ext>
            </a:extLst>
          </p:cNvPr>
          <p:cNvSpPr>
            <a:spLocks noGrp="1"/>
          </p:cNvSpPr>
          <p:nvPr>
            <p:ph type="sldNum" sz="quarter" idx="12"/>
          </p:nvPr>
        </p:nvSpPr>
        <p:spPr>
          <a:xfrm>
            <a:off x="8610600" y="6356350"/>
            <a:ext cx="2743200" cy="365125"/>
          </a:xfrm>
          <a:prstGeom prst="rect">
            <a:avLst/>
          </a:prstGeom>
        </p:spPr>
        <p:txBody>
          <a:bodyPr/>
          <a:lstStyle/>
          <a:p>
            <a:fld id="{2C52CF7A-2DDF-764F-BB29-82B9222D204E}" type="slidenum">
              <a:t>‹#›</a:t>
            </a:fld>
            <a:endParaRPr lang="en-US"/>
          </a:p>
        </p:txBody>
      </p:sp>
      <p:sp>
        <p:nvSpPr>
          <p:cNvPr id="9" name="Text Placeholder 8">
            <a:extLst>
              <a:ext uri="{FF2B5EF4-FFF2-40B4-BE49-F238E27FC236}">
                <a16:creationId xmlns:a16="http://schemas.microsoft.com/office/drawing/2014/main" id="{65737B80-8BE0-2B46-9679-67835B8D3BF7}"/>
              </a:ext>
            </a:extLst>
          </p:cNvPr>
          <p:cNvSpPr>
            <a:spLocks noGrp="1"/>
          </p:cNvSpPr>
          <p:nvPr>
            <p:ph type="body" sz="quarter" idx="13" hasCustomPrompt="1"/>
          </p:nvPr>
        </p:nvSpPr>
        <p:spPr>
          <a:xfrm>
            <a:off x="115037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1</a:t>
            </a:r>
            <a:endParaRPr lang="en-US"/>
          </a:p>
        </p:txBody>
      </p:sp>
      <p:sp>
        <p:nvSpPr>
          <p:cNvPr id="11" name="Text Placeholder 8">
            <a:extLst>
              <a:ext uri="{FF2B5EF4-FFF2-40B4-BE49-F238E27FC236}">
                <a16:creationId xmlns:a16="http://schemas.microsoft.com/office/drawing/2014/main" id="{A9338D1F-3619-914A-A011-AC0CDDF7C7AF}"/>
              </a:ext>
            </a:extLst>
          </p:cNvPr>
          <p:cNvSpPr>
            <a:spLocks noGrp="1"/>
          </p:cNvSpPr>
          <p:nvPr>
            <p:ph type="body" sz="quarter" idx="14" hasCustomPrompt="1"/>
          </p:nvPr>
        </p:nvSpPr>
        <p:spPr>
          <a:xfrm>
            <a:off x="4640826"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2</a:t>
            </a:r>
            <a:endParaRPr lang="en-US"/>
          </a:p>
        </p:txBody>
      </p:sp>
      <p:sp>
        <p:nvSpPr>
          <p:cNvPr id="12" name="Text Placeholder 8">
            <a:extLst>
              <a:ext uri="{FF2B5EF4-FFF2-40B4-BE49-F238E27FC236}">
                <a16:creationId xmlns:a16="http://schemas.microsoft.com/office/drawing/2014/main" id="{584906E2-E1A6-4049-AA33-387017FD0779}"/>
              </a:ext>
            </a:extLst>
          </p:cNvPr>
          <p:cNvSpPr>
            <a:spLocks noGrp="1"/>
          </p:cNvSpPr>
          <p:nvPr>
            <p:ph type="body" sz="quarter" idx="15" hasCustomPrompt="1"/>
          </p:nvPr>
        </p:nvSpPr>
        <p:spPr>
          <a:xfrm>
            <a:off x="812144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3</a:t>
            </a:r>
            <a:endParaRPr lang="en-US"/>
          </a:p>
        </p:txBody>
      </p:sp>
      <p:sp>
        <p:nvSpPr>
          <p:cNvPr id="14" name="Picture Placeholder 13">
            <a:extLst>
              <a:ext uri="{FF2B5EF4-FFF2-40B4-BE49-F238E27FC236}">
                <a16:creationId xmlns:a16="http://schemas.microsoft.com/office/drawing/2014/main" id="{5AFC9CF5-B9DE-0443-95B5-B4CD8616CC01}"/>
              </a:ext>
            </a:extLst>
          </p:cNvPr>
          <p:cNvSpPr>
            <a:spLocks noGrp="1"/>
          </p:cNvSpPr>
          <p:nvPr>
            <p:ph type="pic" sz="quarter" idx="16"/>
          </p:nvPr>
        </p:nvSpPr>
        <p:spPr>
          <a:xfrm>
            <a:off x="1014984" y="1856232"/>
            <a:ext cx="3200400" cy="3200400"/>
          </a:xfrm>
          <a:prstGeom prst="rect">
            <a:avLst/>
          </a:prstGeom>
        </p:spPr>
        <p:txBody>
          <a:bodyPr/>
          <a:lstStyle/>
          <a:p>
            <a:endParaRPr lang="en-US"/>
          </a:p>
        </p:txBody>
      </p:sp>
      <p:sp>
        <p:nvSpPr>
          <p:cNvPr id="15" name="Picture Placeholder 13">
            <a:extLst>
              <a:ext uri="{FF2B5EF4-FFF2-40B4-BE49-F238E27FC236}">
                <a16:creationId xmlns:a16="http://schemas.microsoft.com/office/drawing/2014/main" id="{1F30CBCC-81A7-4244-A63D-771BB129807C}"/>
              </a:ext>
            </a:extLst>
          </p:cNvPr>
          <p:cNvSpPr>
            <a:spLocks noGrp="1"/>
          </p:cNvSpPr>
          <p:nvPr>
            <p:ph type="pic" sz="quarter" idx="17"/>
          </p:nvPr>
        </p:nvSpPr>
        <p:spPr>
          <a:xfrm>
            <a:off x="4498848" y="1856232"/>
            <a:ext cx="3200400" cy="3200400"/>
          </a:xfrm>
          <a:prstGeom prst="rect">
            <a:avLst/>
          </a:prstGeom>
        </p:spPr>
        <p:txBody>
          <a:bodyPr/>
          <a:lstStyle/>
          <a:p>
            <a:endParaRPr lang="en-US"/>
          </a:p>
        </p:txBody>
      </p:sp>
      <p:sp>
        <p:nvSpPr>
          <p:cNvPr id="16" name="Picture Placeholder 13">
            <a:extLst>
              <a:ext uri="{FF2B5EF4-FFF2-40B4-BE49-F238E27FC236}">
                <a16:creationId xmlns:a16="http://schemas.microsoft.com/office/drawing/2014/main" id="{923AFF24-F0B8-444D-9593-653EAFBBE4EE}"/>
              </a:ext>
            </a:extLst>
          </p:cNvPr>
          <p:cNvSpPr>
            <a:spLocks noGrp="1"/>
          </p:cNvSpPr>
          <p:nvPr>
            <p:ph type="pic" sz="quarter" idx="18"/>
          </p:nvPr>
        </p:nvSpPr>
        <p:spPr>
          <a:xfrm>
            <a:off x="7982712" y="1856232"/>
            <a:ext cx="3200400" cy="3200400"/>
          </a:xfrm>
          <a:prstGeom prst="rect">
            <a:avLst/>
          </a:prstGeom>
        </p:spPr>
        <p:txBody>
          <a:bodyPr/>
          <a:lstStyle/>
          <a:p>
            <a:endParaRPr lang="en-US"/>
          </a:p>
        </p:txBody>
      </p:sp>
      <p:sp>
        <p:nvSpPr>
          <p:cNvPr id="21" name="Title 20">
            <a:extLst>
              <a:ext uri="{FF2B5EF4-FFF2-40B4-BE49-F238E27FC236}">
                <a16:creationId xmlns:a16="http://schemas.microsoft.com/office/drawing/2014/main" id="{ADFF2DEA-F72E-4A48-8FA5-FACF987D9E36}"/>
              </a:ext>
            </a:extLst>
          </p:cNvPr>
          <p:cNvSpPr>
            <a:spLocks noGrp="1"/>
          </p:cNvSpPr>
          <p:nvPr>
            <p:ph type="title" hasCustomPrompt="1"/>
          </p:nvPr>
        </p:nvSpPr>
        <p:spPr/>
        <p:txBody>
          <a:bodyPr>
            <a:no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Some of our projects…</a:t>
            </a:r>
          </a:p>
        </p:txBody>
      </p:sp>
      <p:cxnSp>
        <p:nvCxnSpPr>
          <p:cNvPr id="13" name="Straight Connector 12">
            <a:extLst>
              <a:ext uri="{FF2B5EF4-FFF2-40B4-BE49-F238E27FC236}">
                <a16:creationId xmlns:a16="http://schemas.microsoft.com/office/drawing/2014/main" id="{CA1FCAF0-4C51-324E-9D06-D45E10AEB5AD}"/>
              </a:ext>
            </a:extLst>
          </p:cNvPr>
          <p:cNvCxnSpPr>
            <a:cxnSpLocks/>
          </p:cNvCxnSpPr>
          <p:nvPr userDrawn="1"/>
        </p:nvCxnSpPr>
        <p:spPr>
          <a:xfrm>
            <a:off x="5453899" y="1465982"/>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0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214345-8427-704E-8F21-59F54D2951D6}"/>
              </a:ext>
            </a:extLst>
          </p:cNvPr>
          <p:cNvSpPr>
            <a:spLocks noGrp="1"/>
          </p:cNvSpPr>
          <p:nvPr>
            <p:ph type="sldNum" sz="quarter" idx="12"/>
          </p:nvPr>
        </p:nvSpPr>
        <p:spPr/>
        <p:txBody>
          <a:bodyPr/>
          <a:lstStyle/>
          <a:p>
            <a:fld id="{B4970EF3-1513-C34B-A302-DDAF1264C3AE}" type="slidenum">
              <a:t>‹#›</a:t>
            </a:fld>
            <a:endParaRPr lang="en-US"/>
          </a:p>
        </p:txBody>
      </p:sp>
      <p:sp>
        <p:nvSpPr>
          <p:cNvPr id="4" name="Picture Placeholder 3">
            <a:extLst>
              <a:ext uri="{FF2B5EF4-FFF2-40B4-BE49-F238E27FC236}">
                <a16:creationId xmlns:a16="http://schemas.microsoft.com/office/drawing/2014/main" id="{E78613CC-896F-B94E-8D87-FA7B8E7F0973}"/>
              </a:ext>
            </a:extLst>
          </p:cNvPr>
          <p:cNvSpPr>
            <a:spLocks noGrp="1"/>
          </p:cNvSpPr>
          <p:nvPr>
            <p:ph type="pic" sz="quarter" idx="13"/>
          </p:nvPr>
        </p:nvSpPr>
        <p:spPr>
          <a:xfrm>
            <a:off x="6281928" y="1042416"/>
            <a:ext cx="6181344" cy="6181344"/>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EBFE5F29-5582-A647-B0B0-D8DB3592FD15}"/>
              </a:ext>
            </a:extLst>
          </p:cNvPr>
          <p:cNvCxnSpPr>
            <a:cxnSpLocks/>
          </p:cNvCxnSpPr>
          <p:nvPr userDrawn="1"/>
        </p:nvCxnSpPr>
        <p:spPr>
          <a:xfrm>
            <a:off x="1353559" y="5072992"/>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5143FB-3FB7-B540-B56F-3D91675AD495}"/>
              </a:ext>
            </a:extLst>
          </p:cNvPr>
          <p:cNvSpPr>
            <a:spLocks noGrp="1"/>
          </p:cNvSpPr>
          <p:nvPr>
            <p:ph type="subTitle" idx="1" hasCustomPrompt="1"/>
          </p:nvPr>
        </p:nvSpPr>
        <p:spPr>
          <a:xfrm>
            <a:off x="1234440" y="1931983"/>
            <a:ext cx="4773168" cy="341154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pullquote style laoreet dolore. Lorem ipsum dolor sit amet, consectetuer adipiscing elit, sed diam euismod tincidunt ut laoreet”</a:t>
            </a:r>
          </a:p>
        </p:txBody>
      </p:sp>
      <p:sp>
        <p:nvSpPr>
          <p:cNvPr id="9" name="TextBox 8">
            <a:extLst>
              <a:ext uri="{FF2B5EF4-FFF2-40B4-BE49-F238E27FC236}">
                <a16:creationId xmlns:a16="http://schemas.microsoft.com/office/drawing/2014/main" id="{E6DFC5C9-E5B0-2C4E-8EC3-B4A015E68C32}"/>
              </a:ext>
            </a:extLst>
          </p:cNvPr>
          <p:cNvSpPr txBox="1"/>
          <p:nvPr userDrawn="1"/>
        </p:nvSpPr>
        <p:spPr>
          <a:xfrm>
            <a:off x="751966" y="1491450"/>
            <a:ext cx="470517" cy="1323439"/>
          </a:xfrm>
          <a:prstGeom prst="rect">
            <a:avLst/>
          </a:prstGeom>
          <a:noFill/>
        </p:spPr>
        <p:txBody>
          <a:bodyPr wrap="square" rtlCol="0">
            <a:spAutoFit/>
          </a:bodyPr>
          <a:lstStyle/>
          <a:p>
            <a:r>
              <a:rPr lang="en-US" sz="8000" dirty="0">
                <a:solidFill>
                  <a:srgbClr val="001738"/>
                </a:solidFill>
              </a:rPr>
              <a:t>“</a:t>
            </a:r>
          </a:p>
        </p:txBody>
      </p:sp>
    </p:spTree>
    <p:extLst>
      <p:ext uri="{BB962C8B-B14F-4D97-AF65-F5344CB8AC3E}">
        <p14:creationId xmlns:p14="http://schemas.microsoft.com/office/powerpoint/2010/main" val="115047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ull 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214345-8427-704E-8F21-59F54D2951D6}"/>
              </a:ext>
            </a:extLst>
          </p:cNvPr>
          <p:cNvSpPr>
            <a:spLocks noGrp="1"/>
          </p:cNvSpPr>
          <p:nvPr>
            <p:ph type="sldNum" sz="quarter" idx="12"/>
          </p:nvPr>
        </p:nvSpPr>
        <p:spPr/>
        <p:txBody>
          <a:bodyPr/>
          <a:lstStyle/>
          <a:p>
            <a:fld id="{B4970EF3-1513-C34B-A302-DDAF1264C3AE}" type="slidenum">
              <a:t>‹#›</a:t>
            </a:fld>
            <a:endParaRPr lang="en-US"/>
          </a:p>
        </p:txBody>
      </p:sp>
      <p:cxnSp>
        <p:nvCxnSpPr>
          <p:cNvPr id="5" name="Straight Connector 4">
            <a:extLst>
              <a:ext uri="{FF2B5EF4-FFF2-40B4-BE49-F238E27FC236}">
                <a16:creationId xmlns:a16="http://schemas.microsoft.com/office/drawing/2014/main" id="{EBFE5F29-5582-A647-B0B0-D8DB3592FD15}"/>
              </a:ext>
            </a:extLst>
          </p:cNvPr>
          <p:cNvCxnSpPr>
            <a:cxnSpLocks/>
          </p:cNvCxnSpPr>
          <p:nvPr userDrawn="1"/>
        </p:nvCxnSpPr>
        <p:spPr>
          <a:xfrm>
            <a:off x="1353559" y="5072992"/>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5143FB-3FB7-B540-B56F-3D91675AD495}"/>
              </a:ext>
            </a:extLst>
          </p:cNvPr>
          <p:cNvSpPr>
            <a:spLocks noGrp="1"/>
          </p:cNvSpPr>
          <p:nvPr>
            <p:ph type="subTitle" idx="1" hasCustomPrompt="1"/>
          </p:nvPr>
        </p:nvSpPr>
        <p:spPr>
          <a:xfrm>
            <a:off x="1234440" y="1931983"/>
            <a:ext cx="4773168" cy="341154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pullquote style laoreet dolore. Lorem ipsum dolor sit amet, consectetuer adipiscing elit, sed diam euismod tincidunt ut laoreet”</a:t>
            </a:r>
          </a:p>
        </p:txBody>
      </p:sp>
      <p:sp>
        <p:nvSpPr>
          <p:cNvPr id="9" name="TextBox 8">
            <a:extLst>
              <a:ext uri="{FF2B5EF4-FFF2-40B4-BE49-F238E27FC236}">
                <a16:creationId xmlns:a16="http://schemas.microsoft.com/office/drawing/2014/main" id="{E6DFC5C9-E5B0-2C4E-8EC3-B4A015E68C32}"/>
              </a:ext>
            </a:extLst>
          </p:cNvPr>
          <p:cNvSpPr txBox="1"/>
          <p:nvPr userDrawn="1"/>
        </p:nvSpPr>
        <p:spPr>
          <a:xfrm>
            <a:off x="751966" y="1491450"/>
            <a:ext cx="470517" cy="1323439"/>
          </a:xfrm>
          <a:prstGeom prst="rect">
            <a:avLst/>
          </a:prstGeom>
          <a:noFill/>
        </p:spPr>
        <p:txBody>
          <a:bodyPr wrap="square" rtlCol="0">
            <a:spAutoFit/>
          </a:bodyPr>
          <a:lstStyle/>
          <a:p>
            <a:r>
              <a:rPr lang="en-US" sz="8000" dirty="0">
                <a:solidFill>
                  <a:srgbClr val="001738"/>
                </a:solidFill>
              </a:rPr>
              <a:t>“</a:t>
            </a:r>
          </a:p>
        </p:txBody>
      </p:sp>
      <p:sp>
        <p:nvSpPr>
          <p:cNvPr id="7" name="Oval 6">
            <a:extLst>
              <a:ext uri="{FF2B5EF4-FFF2-40B4-BE49-F238E27FC236}">
                <a16:creationId xmlns:a16="http://schemas.microsoft.com/office/drawing/2014/main" id="{CAB4636C-7EA2-0F44-B3E0-C6AA42DEF46C}"/>
              </a:ext>
            </a:extLst>
          </p:cNvPr>
          <p:cNvSpPr/>
          <p:nvPr userDrawn="1"/>
        </p:nvSpPr>
        <p:spPr>
          <a:xfrm>
            <a:off x="6281928" y="1042415"/>
            <a:ext cx="6178411" cy="6178411"/>
          </a:xfrm>
          <a:prstGeom prst="ellipse">
            <a:avLst/>
          </a:prstGeom>
          <a:blipFill dpi="0" rotWithShape="1">
            <a:blip r:embed="rId2" cstate="email">
              <a:extLst>
                <a:ext uri="{28A0092B-C50C-407E-A947-70E740481C1C}">
                  <a14:useLocalDpi xmlns:a14="http://schemas.microsoft.com/office/drawing/2010/main"/>
                </a:ext>
              </a:extLst>
            </a:blip>
            <a:srcRect/>
            <a:stretch>
              <a:fillRect l="71" t="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15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ubbl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98DB8-C3CA-F749-A964-D0D88E8B7A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772292" y="0"/>
            <a:ext cx="10363488" cy="6878778"/>
          </a:xfrm>
          <a:prstGeom prst="rect">
            <a:avLst/>
          </a:prstGeom>
        </p:spPr>
      </p:pic>
      <p:sp>
        <p:nvSpPr>
          <p:cNvPr id="3" name="Oval 2">
            <a:extLst>
              <a:ext uri="{FF2B5EF4-FFF2-40B4-BE49-F238E27FC236}">
                <a16:creationId xmlns:a16="http://schemas.microsoft.com/office/drawing/2014/main" id="{AA91FD18-5AA2-D947-A53D-B571DF79C4AF}"/>
              </a:ext>
            </a:extLst>
          </p:cNvPr>
          <p:cNvSpPr/>
          <p:nvPr userDrawn="1"/>
        </p:nvSpPr>
        <p:spPr>
          <a:xfrm>
            <a:off x="-1756753" y="-971550"/>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E1A2238-722F-D942-B1C5-104732B63E03}"/>
              </a:ext>
            </a:extLst>
          </p:cNvPr>
          <p:cNvCxnSpPr>
            <a:cxnSpLocks/>
          </p:cNvCxnSpPr>
          <p:nvPr userDrawn="1"/>
        </p:nvCxnSpPr>
        <p:spPr>
          <a:xfrm>
            <a:off x="1259981" y="4200380"/>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2ACE9C27-1D94-D24B-B3F8-074A4A495216}"/>
              </a:ext>
            </a:extLst>
          </p:cNvPr>
          <p:cNvSpPr>
            <a:spLocks noGrp="1"/>
          </p:cNvSpPr>
          <p:nvPr>
            <p:ph type="title" hasCustomPrompt="1"/>
          </p:nvPr>
        </p:nvSpPr>
        <p:spPr>
          <a:xfrm>
            <a:off x="1152144" y="0"/>
            <a:ext cx="9756648" cy="6857999"/>
          </a:xfrm>
          <a:prstGeom prst="rect">
            <a:avLst/>
          </a:prstGeom>
        </p:spPr>
        <p:txBody>
          <a:bodyPr vert="horz" lIns="91440" tIns="45720" rIns="91440" bIns="45720" rtlCol="0" anchor="ctr" anchorCtr="0">
            <a:normAutofit/>
          </a:bodyPr>
          <a:lstStyle>
            <a:lvl1pPr>
              <a:defRPr sz="4400">
                <a:solidFill>
                  <a:schemeClr val="bg1"/>
                </a:solidFill>
                <a:latin typeface="+mj-lt"/>
              </a:defRPr>
            </a:lvl1pPr>
          </a:lstStyle>
          <a:p>
            <a:r>
              <a:rPr lang="en-US"/>
              <a:t>Sample Section Title </a:t>
            </a:r>
            <a:br>
              <a:rPr lang="en-US"/>
            </a:br>
            <a:r>
              <a:rPr lang="en-US"/>
              <a:t>goes here </a:t>
            </a:r>
          </a:p>
        </p:txBody>
      </p:sp>
    </p:spTree>
    <p:extLst>
      <p:ext uri="{BB962C8B-B14F-4D97-AF65-F5344CB8AC3E}">
        <p14:creationId xmlns:p14="http://schemas.microsoft.com/office/powerpoint/2010/main" val="138225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ubble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9103A-0678-AD42-BC3F-C354D6024D7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89890" y="-18731"/>
            <a:ext cx="11822418" cy="6905335"/>
          </a:xfrm>
          <a:prstGeom prst="rect">
            <a:avLst/>
          </a:prstGeom>
        </p:spPr>
      </p:pic>
      <p:sp>
        <p:nvSpPr>
          <p:cNvPr id="5" name="Rectangle 4">
            <a:extLst>
              <a:ext uri="{FF2B5EF4-FFF2-40B4-BE49-F238E27FC236}">
                <a16:creationId xmlns:a16="http://schemas.microsoft.com/office/drawing/2014/main" id="{7B1545EB-B8D5-4B4A-88AA-B02C3218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1E88FC4-28E1-5843-935F-BB44C597803C}"/>
              </a:ext>
            </a:extLst>
          </p:cNvPr>
          <p:cNvSpPr/>
          <p:nvPr userDrawn="1"/>
        </p:nvSpPr>
        <p:spPr>
          <a:xfrm>
            <a:off x="-1736875" y="-923544"/>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7EE5967-B386-C944-A49F-D41246D66B2D}"/>
              </a:ext>
            </a:extLst>
          </p:cNvPr>
          <p:cNvCxnSpPr>
            <a:cxnSpLocks/>
          </p:cNvCxnSpPr>
          <p:nvPr userDrawn="1"/>
        </p:nvCxnSpPr>
        <p:spPr>
          <a:xfrm>
            <a:off x="1331257" y="2587439"/>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948F8D7-AB0C-2346-A6C1-69EA7C388B39}"/>
              </a:ext>
            </a:extLst>
          </p:cNvPr>
          <p:cNvSpPr>
            <a:spLocks noGrp="1"/>
          </p:cNvSpPr>
          <p:nvPr>
            <p:ph type="body" sz="quarter" idx="10" hasCustomPrompt="1"/>
          </p:nvPr>
        </p:nvSpPr>
        <p:spPr>
          <a:xfrm>
            <a:off x="1250227" y="2788716"/>
            <a:ext cx="5127424" cy="1968500"/>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lang="en-CA" sz="2000" kern="1200">
                <a:solidFill>
                  <a:srgbClr val="FFFFFF"/>
                </a:solidFill>
                <a:effectLst/>
                <a:latin typeface="Calibri Light" panose="020F0302020204030204" pitchFamily="34" charset="0"/>
                <a:ea typeface="+mn-ea"/>
                <a:cs typeface="+mn-cs"/>
              </a:defRPr>
            </a:lvl1pPr>
          </a:lstStyle>
          <a:p>
            <a:pPr rtl="0" eaLnBrk="1" latinLnBrk="0" hangingPunct="1"/>
            <a:r>
              <a:rPr lang="en-US" sz="2000" kern="1200" dirty="0">
                <a:solidFill>
                  <a:srgbClr val="FFFFFF"/>
                </a:solidFill>
                <a:effectLst/>
                <a:latin typeface="Calibri Light" panose="020F0302020204030204" pitchFamily="34" charset="0"/>
                <a:ea typeface="+mn-ea"/>
                <a:cs typeface="+mn-cs"/>
              </a:rPr>
              <a:t>Facilitate cooperation and community participation for the conservation, protection and enhancement of the North American environment.</a:t>
            </a:r>
            <a:endParaRPr lang="en-CA" dirty="0">
              <a:effectLst/>
            </a:endParaRPr>
          </a:p>
          <a:p>
            <a:pPr rtl="0" eaLnBrk="1" latinLnBrk="0" hangingPunct="1"/>
            <a:r>
              <a:rPr lang="en-US" sz="2000" kern="1200" dirty="0">
                <a:solidFill>
                  <a:srgbClr val="FFFFFF"/>
                </a:solidFill>
                <a:effectLst/>
                <a:latin typeface="Calibri Light" panose="020F0302020204030204" pitchFamily="34" charset="0"/>
                <a:ea typeface="+mn-ea"/>
                <a:cs typeface="+mn-cs"/>
              </a:rPr>
              <a:t>Support sustainable development in benefit of present and future generations.</a:t>
            </a:r>
            <a:endParaRPr lang="en-CA" dirty="0">
              <a:effectLst/>
            </a:endParaRPr>
          </a:p>
        </p:txBody>
      </p:sp>
      <p:sp>
        <p:nvSpPr>
          <p:cNvPr id="2" name="Title 1">
            <a:extLst>
              <a:ext uri="{FF2B5EF4-FFF2-40B4-BE49-F238E27FC236}">
                <a16:creationId xmlns:a16="http://schemas.microsoft.com/office/drawing/2014/main" id="{E772859B-62A1-314A-86F8-D0E9FB065ADD}"/>
              </a:ext>
            </a:extLst>
          </p:cNvPr>
          <p:cNvSpPr>
            <a:spLocks noGrp="1"/>
          </p:cNvSpPr>
          <p:nvPr>
            <p:ph type="title" hasCustomPrompt="1"/>
          </p:nvPr>
        </p:nvSpPr>
        <p:spPr>
          <a:xfrm>
            <a:off x="1234185" y="1499500"/>
            <a:ext cx="10515600" cy="1325563"/>
          </a:xfrm>
        </p:spPr>
        <p:txBody>
          <a:bodyPr>
            <a:normAutofit/>
          </a:bodyPr>
          <a:lstStyle>
            <a:lvl1pPr marL="0" algn="l" defTabSz="914400" rtl="0" eaLnBrk="1" latinLnBrk="0" hangingPunct="1">
              <a:lnSpc>
                <a:spcPct val="90000"/>
              </a:lnSpc>
              <a:spcBef>
                <a:spcPct val="0"/>
              </a:spcBef>
              <a:buNone/>
              <a:defRPr lang="en-US" sz="4400" kern="1200">
                <a:solidFill>
                  <a:srgbClr val="001738"/>
                </a:solidFill>
                <a:latin typeface="Calibri" panose="020F0502020204030204" pitchFamily="34" charset="0"/>
                <a:ea typeface="+mj-ea"/>
                <a:cs typeface="Calibri" panose="020F0502020204030204" pitchFamily="34" charset="0"/>
              </a:defRPr>
            </a:lvl1pPr>
          </a:lstStyle>
          <a:p>
            <a:r>
              <a:rPr lang="en-US"/>
              <a:t>Our Mission</a:t>
            </a:r>
          </a:p>
        </p:txBody>
      </p:sp>
    </p:spTree>
    <p:extLst>
      <p:ext uri="{BB962C8B-B14F-4D97-AF65-F5344CB8AC3E}">
        <p14:creationId xmlns:p14="http://schemas.microsoft.com/office/powerpoint/2010/main" val="2666571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Bubbl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12530F-D9DD-044C-9465-5E964B01EF79}"/>
              </a:ext>
            </a:extLst>
          </p:cNvPr>
          <p:cNvSpPr>
            <a:spLocks noGrp="1"/>
          </p:cNvSpPr>
          <p:nvPr>
            <p:ph type="pic" sz="quarter" idx="10"/>
          </p:nvPr>
        </p:nvSpPr>
        <p:spPr>
          <a:xfrm>
            <a:off x="4773168" y="0"/>
            <a:ext cx="10360152" cy="6876288"/>
          </a:xfrm>
        </p:spPr>
        <p:txBody>
          <a:bodyPr/>
          <a:lstStyle/>
          <a:p>
            <a:endParaRPr lang="en-US"/>
          </a:p>
        </p:txBody>
      </p:sp>
      <p:sp>
        <p:nvSpPr>
          <p:cNvPr id="3" name="Oval 2">
            <a:extLst>
              <a:ext uri="{FF2B5EF4-FFF2-40B4-BE49-F238E27FC236}">
                <a16:creationId xmlns:a16="http://schemas.microsoft.com/office/drawing/2014/main" id="{AA91FD18-5AA2-D947-A53D-B571DF79C4AF}"/>
              </a:ext>
            </a:extLst>
          </p:cNvPr>
          <p:cNvSpPr/>
          <p:nvPr userDrawn="1"/>
        </p:nvSpPr>
        <p:spPr>
          <a:xfrm>
            <a:off x="-1756753" y="-971550"/>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E1A2238-722F-D942-B1C5-104732B63E03}"/>
              </a:ext>
            </a:extLst>
          </p:cNvPr>
          <p:cNvCxnSpPr>
            <a:cxnSpLocks/>
          </p:cNvCxnSpPr>
          <p:nvPr userDrawn="1"/>
        </p:nvCxnSpPr>
        <p:spPr>
          <a:xfrm>
            <a:off x="1259981" y="4200380"/>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2ACE9C27-1D94-D24B-B3F8-074A4A495216}"/>
              </a:ext>
            </a:extLst>
          </p:cNvPr>
          <p:cNvSpPr>
            <a:spLocks noGrp="1"/>
          </p:cNvSpPr>
          <p:nvPr>
            <p:ph type="title" hasCustomPrompt="1"/>
          </p:nvPr>
        </p:nvSpPr>
        <p:spPr>
          <a:xfrm>
            <a:off x="1152144" y="0"/>
            <a:ext cx="9756648" cy="6857999"/>
          </a:xfrm>
          <a:prstGeom prst="rect">
            <a:avLst/>
          </a:prstGeom>
        </p:spPr>
        <p:txBody>
          <a:bodyPr vert="horz" lIns="91440" tIns="45720" rIns="91440" bIns="45720" rtlCol="0" anchor="ctr" anchorCtr="0">
            <a:normAutofit/>
          </a:bodyPr>
          <a:lstStyle>
            <a:lvl1pPr>
              <a:defRPr sz="4400">
                <a:solidFill>
                  <a:schemeClr val="bg1"/>
                </a:solidFill>
                <a:latin typeface="+mj-lt"/>
              </a:defRPr>
            </a:lvl1pPr>
          </a:lstStyle>
          <a:p>
            <a:r>
              <a:rPr lang="en-US"/>
              <a:t>Sample Section Title </a:t>
            </a:r>
            <a:br>
              <a:rPr lang="en-US"/>
            </a:br>
            <a:r>
              <a:rPr lang="en-US"/>
              <a:t>goes here </a:t>
            </a:r>
          </a:p>
        </p:txBody>
      </p:sp>
    </p:spTree>
    <p:extLst>
      <p:ext uri="{BB962C8B-B14F-4D97-AF65-F5344CB8AC3E}">
        <p14:creationId xmlns:p14="http://schemas.microsoft.com/office/powerpoint/2010/main" val="80763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ulti Element (noChar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9D276D-77A2-5446-9542-A171E180F0B8}"/>
              </a:ext>
            </a:extLst>
          </p:cNvPr>
          <p:cNvCxnSpPr>
            <a:cxnSpLocks/>
          </p:cNvCxnSpPr>
          <p:nvPr userDrawn="1"/>
        </p:nvCxnSpPr>
        <p:spPr>
          <a:xfrm>
            <a:off x="1342832" y="2077931"/>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74B33C-3A50-C743-98D1-EFF380C6D556}"/>
              </a:ext>
            </a:extLst>
          </p:cNvPr>
          <p:cNvCxnSpPr/>
          <p:nvPr userDrawn="1"/>
        </p:nvCxnSpPr>
        <p:spPr>
          <a:xfrm>
            <a:off x="5977138" y="2372810"/>
            <a:ext cx="0" cy="4062915"/>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003ED7-5F95-7F47-8A5A-8A62B2A496A3}"/>
              </a:ext>
            </a:extLst>
          </p:cNvPr>
          <p:cNvSpPr>
            <a:spLocks noGrp="1"/>
          </p:cNvSpPr>
          <p:nvPr>
            <p:ph type="ctrTitle" hasCustomPrompt="1"/>
          </p:nvPr>
        </p:nvSpPr>
        <p:spPr>
          <a:xfrm>
            <a:off x="1216152" y="688379"/>
            <a:ext cx="10104120" cy="1325880"/>
          </a:xfrm>
          <a:prstGeom prst="rect">
            <a:avLst/>
          </a:prstGeom>
        </p:spPr>
        <p:txBody>
          <a:bodyPr anchor="t" anchorCtr="0">
            <a:normAutofit/>
          </a:bodyPr>
          <a:lstStyle>
            <a:lvl1pPr marL="0"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Headline</a:t>
            </a:r>
            <a:br>
              <a:rPr lang="en-US"/>
            </a:br>
            <a:r>
              <a:rPr lang="en-US"/>
              <a:t>Goes here</a:t>
            </a:r>
          </a:p>
        </p:txBody>
      </p:sp>
      <p:sp>
        <p:nvSpPr>
          <p:cNvPr id="3" name="Subtitle 2">
            <a:extLst>
              <a:ext uri="{FF2B5EF4-FFF2-40B4-BE49-F238E27FC236}">
                <a16:creationId xmlns:a16="http://schemas.microsoft.com/office/drawing/2014/main" id="{91A79FDC-4BDF-C241-B879-EE7EFD13FB1F}"/>
              </a:ext>
            </a:extLst>
          </p:cNvPr>
          <p:cNvSpPr>
            <a:spLocks noGrp="1"/>
          </p:cNvSpPr>
          <p:nvPr>
            <p:ph type="subTitle" idx="1" hasCustomPrompt="1"/>
          </p:nvPr>
        </p:nvSpPr>
        <p:spPr>
          <a:xfrm>
            <a:off x="1234440" y="2002536"/>
            <a:ext cx="4553712" cy="740664"/>
          </a:xfrm>
          <a:prstGeom prst="rect">
            <a:avLst/>
          </a:prstGeom>
        </p:spPr>
        <p:txBody>
          <a:bodyPr anchor="b" anchorCtr="0"/>
          <a:lstStyle>
            <a:lvl1pPr marL="0" indent="0" algn="l" defTabSz="914400" rtl="0" eaLnBrk="1" latinLnBrk="0" hangingPunct="1">
              <a:lnSpc>
                <a:spcPct val="10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One</a:t>
            </a:r>
          </a:p>
        </p:txBody>
      </p:sp>
      <p:sp>
        <p:nvSpPr>
          <p:cNvPr id="6" name="Slide Number Placeholder 5">
            <a:extLst>
              <a:ext uri="{FF2B5EF4-FFF2-40B4-BE49-F238E27FC236}">
                <a16:creationId xmlns:a16="http://schemas.microsoft.com/office/drawing/2014/main" id="{2C627F45-D0AC-464B-A26D-BB227D5AF779}"/>
              </a:ext>
            </a:extLst>
          </p:cNvPr>
          <p:cNvSpPr>
            <a:spLocks noGrp="1"/>
          </p:cNvSpPr>
          <p:nvPr>
            <p:ph type="sldNum" sz="quarter" idx="12"/>
          </p:nvPr>
        </p:nvSpPr>
        <p:spPr/>
        <p:txBody>
          <a:bodyPr/>
          <a:lstStyle/>
          <a:p>
            <a:fld id="{5503CE4D-9016-D84A-81B7-5B8D37BB4ADC}" type="slidenum">
              <a:t>‹#›</a:t>
            </a:fld>
            <a:endParaRPr lang="en-US"/>
          </a:p>
        </p:txBody>
      </p:sp>
      <p:sp>
        <p:nvSpPr>
          <p:cNvPr id="11" name="Text Placeholder 10">
            <a:extLst>
              <a:ext uri="{FF2B5EF4-FFF2-40B4-BE49-F238E27FC236}">
                <a16:creationId xmlns:a16="http://schemas.microsoft.com/office/drawing/2014/main" id="{AD66975A-1585-704E-B357-BDC6FB737153}"/>
              </a:ext>
            </a:extLst>
          </p:cNvPr>
          <p:cNvSpPr>
            <a:spLocks noGrp="1"/>
          </p:cNvSpPr>
          <p:nvPr>
            <p:ph type="body" sz="quarter" idx="13" hasCustomPrompt="1"/>
          </p:nvPr>
        </p:nvSpPr>
        <p:spPr>
          <a:xfrm>
            <a:off x="1234440" y="2752344"/>
            <a:ext cx="4572000" cy="7620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a:solidFill>
                  <a:srgbClr val="5F6369"/>
                </a:solidFill>
                <a:latin typeface="Calibri Light" panose="020F0302020204030204" pitchFamily="34" charset="0"/>
                <a:ea typeface="+mn-ea"/>
                <a:cs typeface="Calibri Light" panose="020F0302020204030204" pitchFamily="34" charset="0"/>
              </a:defRPr>
            </a:lvl1pPr>
          </a:lstStyle>
          <a:p>
            <a:pPr lvl="0"/>
            <a:r>
              <a:rPr lang="en-US"/>
              <a:t>Lorem ipsum dolor sit amet, consect etuer adipiscing elit, sed euismod.</a:t>
            </a:r>
          </a:p>
        </p:txBody>
      </p:sp>
      <p:sp>
        <p:nvSpPr>
          <p:cNvPr id="16" name="Text Placeholder 15">
            <a:extLst>
              <a:ext uri="{FF2B5EF4-FFF2-40B4-BE49-F238E27FC236}">
                <a16:creationId xmlns:a16="http://schemas.microsoft.com/office/drawing/2014/main" id="{E224B416-3599-CC45-9DE9-386939633B13}"/>
              </a:ext>
            </a:extLst>
          </p:cNvPr>
          <p:cNvSpPr>
            <a:spLocks noGrp="1"/>
          </p:cNvSpPr>
          <p:nvPr>
            <p:ph type="body" sz="quarter" idx="15" hasCustomPrompt="1"/>
          </p:nvPr>
        </p:nvSpPr>
        <p:spPr>
          <a:xfrm>
            <a:off x="6172200" y="2743200"/>
            <a:ext cx="5129784" cy="4035425"/>
          </a:xfrm>
          <a:prstGeom prst="rect">
            <a:avLst/>
          </a:prstGeom>
        </p:spPr>
        <p:txBody>
          <a:bodyPr/>
          <a:lstStyle>
            <a:lvl1pPr>
              <a:defRPr sz="2000" b="0" i="0">
                <a:solidFill>
                  <a:srgbClr val="5F6369"/>
                </a:solidFill>
                <a:latin typeface="Calibri Light" panose="020F0302020204030204" pitchFamily="34" charset="0"/>
                <a:cs typeface="Calibri Light" panose="020F0302020204030204" pitchFamily="34" charset="0"/>
              </a:defRPr>
            </a:lvl1pPr>
            <a:lvl2pPr>
              <a:defRPr sz="2000" b="0" i="0">
                <a:solidFill>
                  <a:srgbClr val="5F6369"/>
                </a:solidFill>
                <a:latin typeface="Calibri Light" panose="020F0302020204030204" pitchFamily="34" charset="0"/>
                <a:cs typeface="Calibri Light" panose="020F0302020204030204" pitchFamily="34" charset="0"/>
              </a:defRPr>
            </a:lvl2pPr>
            <a:lvl3pPr>
              <a:defRPr sz="2000">
                <a:solidFill>
                  <a:srgbClr val="5F6369"/>
                </a:solidFill>
              </a:defRPr>
            </a:lvl3pPr>
            <a:lvl4pPr>
              <a:defRPr sz="2000">
                <a:solidFill>
                  <a:srgbClr val="5F6369"/>
                </a:solidFill>
              </a:defRPr>
            </a:lvl4pPr>
            <a:lvl5pPr>
              <a:defRPr sz="2000">
                <a:solidFill>
                  <a:srgbClr val="5F6369"/>
                </a:solidFill>
              </a:defRPr>
            </a:lvl5pPr>
          </a:lstStyle>
          <a:p>
            <a:pPr lvl="0"/>
            <a:r>
              <a:rPr lang="en-US"/>
              <a:t>Lorem ipsum dolor sit amet, consectetuer adipiscing elit, sed euismod tincidunt ut laoreet dolor.</a:t>
            </a:r>
          </a:p>
          <a:p>
            <a:pPr lvl="1"/>
            <a:r>
              <a:rPr lang="en-US"/>
              <a:t>Second level</a:t>
            </a:r>
          </a:p>
          <a:p>
            <a:pPr lvl="1"/>
            <a:r>
              <a:rPr lang="en-US"/>
              <a:t>Lorem ipsum dolor sit amet</a:t>
            </a:r>
          </a:p>
        </p:txBody>
      </p:sp>
      <p:sp>
        <p:nvSpPr>
          <p:cNvPr id="7" name="Text Placeholder 6">
            <a:extLst>
              <a:ext uri="{FF2B5EF4-FFF2-40B4-BE49-F238E27FC236}">
                <a16:creationId xmlns:a16="http://schemas.microsoft.com/office/drawing/2014/main" id="{113F58D2-9A9E-CA4F-AACB-D31FDA7A906A}"/>
              </a:ext>
            </a:extLst>
          </p:cNvPr>
          <p:cNvSpPr>
            <a:spLocks noGrp="1"/>
          </p:cNvSpPr>
          <p:nvPr>
            <p:ph type="body" sz="quarter" idx="17" hasCustomPrompt="1"/>
          </p:nvPr>
        </p:nvSpPr>
        <p:spPr>
          <a:xfrm>
            <a:off x="6169152" y="2002536"/>
            <a:ext cx="5184648" cy="740664"/>
          </a:xfr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5pPr>
          </a:lstStyle>
          <a:p>
            <a:pPr lvl="0"/>
            <a:r>
              <a:rPr lang="en-US" dirty="0"/>
              <a:t>Subtitle Two</a:t>
            </a:r>
          </a:p>
        </p:txBody>
      </p:sp>
    </p:spTree>
    <p:extLst>
      <p:ext uri="{BB962C8B-B14F-4D97-AF65-F5344CB8AC3E}">
        <p14:creationId xmlns:p14="http://schemas.microsoft.com/office/powerpoint/2010/main" val="4137206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ulti Element (Add Char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9D276D-77A2-5446-9542-A171E180F0B8}"/>
              </a:ext>
            </a:extLst>
          </p:cNvPr>
          <p:cNvCxnSpPr>
            <a:cxnSpLocks/>
          </p:cNvCxnSpPr>
          <p:nvPr userDrawn="1"/>
        </p:nvCxnSpPr>
        <p:spPr>
          <a:xfrm>
            <a:off x="1342832" y="2077931"/>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74B33C-3A50-C743-98D1-EFF380C6D556}"/>
              </a:ext>
            </a:extLst>
          </p:cNvPr>
          <p:cNvCxnSpPr/>
          <p:nvPr userDrawn="1"/>
        </p:nvCxnSpPr>
        <p:spPr>
          <a:xfrm>
            <a:off x="5977138" y="2372810"/>
            <a:ext cx="0" cy="4062915"/>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003ED7-5F95-7F47-8A5A-8A62B2A496A3}"/>
              </a:ext>
            </a:extLst>
          </p:cNvPr>
          <p:cNvSpPr>
            <a:spLocks noGrp="1"/>
          </p:cNvSpPr>
          <p:nvPr>
            <p:ph type="ctrTitle" hasCustomPrompt="1"/>
          </p:nvPr>
        </p:nvSpPr>
        <p:spPr>
          <a:xfrm>
            <a:off x="1216152" y="688379"/>
            <a:ext cx="10104120" cy="1325880"/>
          </a:xfrm>
          <a:prstGeom prst="rect">
            <a:avLst/>
          </a:prstGeom>
        </p:spPr>
        <p:txBody>
          <a:bodyPr anchor="t" anchorCtr="0">
            <a:normAutofit/>
          </a:bodyPr>
          <a:lstStyle>
            <a:lvl1pPr marL="0"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Headline</a:t>
            </a:r>
            <a:br>
              <a:rPr lang="en-US"/>
            </a:br>
            <a:r>
              <a:rPr lang="en-US"/>
              <a:t>Goes here</a:t>
            </a:r>
          </a:p>
        </p:txBody>
      </p:sp>
      <p:sp>
        <p:nvSpPr>
          <p:cNvPr id="3" name="Subtitle 2">
            <a:extLst>
              <a:ext uri="{FF2B5EF4-FFF2-40B4-BE49-F238E27FC236}">
                <a16:creationId xmlns:a16="http://schemas.microsoft.com/office/drawing/2014/main" id="{91A79FDC-4BDF-C241-B879-EE7EFD13FB1F}"/>
              </a:ext>
            </a:extLst>
          </p:cNvPr>
          <p:cNvSpPr>
            <a:spLocks noGrp="1"/>
          </p:cNvSpPr>
          <p:nvPr>
            <p:ph type="subTitle" idx="1" hasCustomPrompt="1"/>
          </p:nvPr>
        </p:nvSpPr>
        <p:spPr>
          <a:xfrm>
            <a:off x="1234440" y="2002536"/>
            <a:ext cx="4553712" cy="740664"/>
          </a:xfrm>
          <a:prstGeom prst="rect">
            <a:avLst/>
          </a:prstGeom>
        </p:spPr>
        <p:txBody>
          <a:bodyPr anchor="b" anchorCtr="0"/>
          <a:lstStyle>
            <a:lvl1pPr marL="0" indent="0" algn="l" defTabSz="914400" rtl="0" eaLnBrk="1" latinLnBrk="0" hangingPunct="1">
              <a:lnSpc>
                <a:spcPct val="10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One</a:t>
            </a:r>
          </a:p>
        </p:txBody>
      </p:sp>
      <p:sp>
        <p:nvSpPr>
          <p:cNvPr id="6" name="Slide Number Placeholder 5">
            <a:extLst>
              <a:ext uri="{FF2B5EF4-FFF2-40B4-BE49-F238E27FC236}">
                <a16:creationId xmlns:a16="http://schemas.microsoft.com/office/drawing/2014/main" id="{2C627F45-D0AC-464B-A26D-BB227D5AF779}"/>
              </a:ext>
            </a:extLst>
          </p:cNvPr>
          <p:cNvSpPr>
            <a:spLocks noGrp="1"/>
          </p:cNvSpPr>
          <p:nvPr>
            <p:ph type="sldNum" sz="quarter" idx="12"/>
          </p:nvPr>
        </p:nvSpPr>
        <p:spPr/>
        <p:txBody>
          <a:bodyPr/>
          <a:lstStyle/>
          <a:p>
            <a:fld id="{5503CE4D-9016-D84A-81B7-5B8D37BB4ADC}" type="slidenum">
              <a:t>‹#›</a:t>
            </a:fld>
            <a:endParaRPr lang="en-US"/>
          </a:p>
        </p:txBody>
      </p:sp>
      <p:sp>
        <p:nvSpPr>
          <p:cNvPr id="11" name="Text Placeholder 10">
            <a:extLst>
              <a:ext uri="{FF2B5EF4-FFF2-40B4-BE49-F238E27FC236}">
                <a16:creationId xmlns:a16="http://schemas.microsoft.com/office/drawing/2014/main" id="{AD66975A-1585-704E-B357-BDC6FB737153}"/>
              </a:ext>
            </a:extLst>
          </p:cNvPr>
          <p:cNvSpPr>
            <a:spLocks noGrp="1"/>
          </p:cNvSpPr>
          <p:nvPr>
            <p:ph type="body" sz="quarter" idx="13" hasCustomPrompt="1"/>
          </p:nvPr>
        </p:nvSpPr>
        <p:spPr>
          <a:xfrm>
            <a:off x="1234440" y="2752344"/>
            <a:ext cx="4572000" cy="7620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a:solidFill>
                  <a:srgbClr val="5F6369"/>
                </a:solidFill>
                <a:latin typeface="Calibri Light" panose="020F0302020204030204" pitchFamily="34" charset="0"/>
                <a:ea typeface="+mn-ea"/>
                <a:cs typeface="Calibri Light" panose="020F0302020204030204" pitchFamily="34" charset="0"/>
              </a:defRPr>
            </a:lvl1pPr>
          </a:lstStyle>
          <a:p>
            <a:pPr lvl="0"/>
            <a:r>
              <a:rPr lang="en-US"/>
              <a:t>Lorem ipsum dolor sit amet, consect etuer adipiscing elit, sed euismod.</a:t>
            </a:r>
          </a:p>
        </p:txBody>
      </p:sp>
      <p:sp>
        <p:nvSpPr>
          <p:cNvPr id="16" name="Text Placeholder 15">
            <a:extLst>
              <a:ext uri="{FF2B5EF4-FFF2-40B4-BE49-F238E27FC236}">
                <a16:creationId xmlns:a16="http://schemas.microsoft.com/office/drawing/2014/main" id="{E224B416-3599-CC45-9DE9-386939633B13}"/>
              </a:ext>
            </a:extLst>
          </p:cNvPr>
          <p:cNvSpPr>
            <a:spLocks noGrp="1"/>
          </p:cNvSpPr>
          <p:nvPr>
            <p:ph type="body" sz="quarter" idx="15" hasCustomPrompt="1"/>
          </p:nvPr>
        </p:nvSpPr>
        <p:spPr>
          <a:xfrm>
            <a:off x="6172200" y="2743200"/>
            <a:ext cx="5129784" cy="4035425"/>
          </a:xfrm>
          <a:prstGeom prst="rect">
            <a:avLst/>
          </a:prstGeom>
        </p:spPr>
        <p:txBody>
          <a:bodyPr/>
          <a:lstStyle>
            <a:lvl1pPr>
              <a:defRPr sz="2000" b="0" i="0">
                <a:solidFill>
                  <a:srgbClr val="5F6369"/>
                </a:solidFill>
                <a:latin typeface="Calibri Light" panose="020F0302020204030204" pitchFamily="34" charset="0"/>
                <a:cs typeface="Calibri Light" panose="020F0302020204030204" pitchFamily="34" charset="0"/>
              </a:defRPr>
            </a:lvl1pPr>
            <a:lvl2pPr>
              <a:defRPr sz="2000" b="0" i="0">
                <a:solidFill>
                  <a:srgbClr val="5F6369"/>
                </a:solidFill>
                <a:latin typeface="Calibri Light" panose="020F0302020204030204" pitchFamily="34" charset="0"/>
                <a:cs typeface="Calibri Light" panose="020F0302020204030204" pitchFamily="34" charset="0"/>
              </a:defRPr>
            </a:lvl2pPr>
            <a:lvl3pPr>
              <a:defRPr sz="2000">
                <a:solidFill>
                  <a:srgbClr val="5F6369"/>
                </a:solidFill>
              </a:defRPr>
            </a:lvl3pPr>
            <a:lvl4pPr>
              <a:defRPr sz="2000">
                <a:solidFill>
                  <a:srgbClr val="5F6369"/>
                </a:solidFill>
              </a:defRPr>
            </a:lvl4pPr>
            <a:lvl5pPr>
              <a:defRPr sz="2000">
                <a:solidFill>
                  <a:srgbClr val="5F6369"/>
                </a:solidFill>
              </a:defRPr>
            </a:lvl5pPr>
          </a:lstStyle>
          <a:p>
            <a:pPr lvl="0"/>
            <a:r>
              <a:rPr lang="en-US"/>
              <a:t>Lorem ipsum dolor sit amet, consectetuer adipiscing elit, sed euismod tincidunt ut laoreet dolor.</a:t>
            </a:r>
          </a:p>
          <a:p>
            <a:pPr lvl="1"/>
            <a:r>
              <a:rPr lang="en-US"/>
              <a:t>Second level</a:t>
            </a:r>
          </a:p>
          <a:p>
            <a:pPr lvl="1"/>
            <a:r>
              <a:rPr lang="en-US"/>
              <a:t>Lorem ipsum dolor sit amet</a:t>
            </a:r>
          </a:p>
        </p:txBody>
      </p:sp>
      <p:sp>
        <p:nvSpPr>
          <p:cNvPr id="5" name="Chart Placeholder 4">
            <a:extLst>
              <a:ext uri="{FF2B5EF4-FFF2-40B4-BE49-F238E27FC236}">
                <a16:creationId xmlns:a16="http://schemas.microsoft.com/office/drawing/2014/main" id="{09C540BB-E909-4041-A083-8382FD98D2A5}"/>
              </a:ext>
            </a:extLst>
          </p:cNvPr>
          <p:cNvSpPr>
            <a:spLocks noGrp="1"/>
          </p:cNvSpPr>
          <p:nvPr>
            <p:ph type="chart" sz="quarter" idx="16"/>
          </p:nvPr>
        </p:nvSpPr>
        <p:spPr>
          <a:xfrm>
            <a:off x="1344168" y="3493008"/>
            <a:ext cx="4270248" cy="3081528"/>
          </a:xfrm>
          <a:prstGeom prst="rect">
            <a:avLst/>
          </a:prstGeom>
        </p:spPr>
        <p:txBody>
          <a:bodyPr/>
          <a:lstStyle/>
          <a:p>
            <a:endParaRPr lang="en-US"/>
          </a:p>
        </p:txBody>
      </p:sp>
      <p:sp>
        <p:nvSpPr>
          <p:cNvPr id="7" name="Text Placeholder 6">
            <a:extLst>
              <a:ext uri="{FF2B5EF4-FFF2-40B4-BE49-F238E27FC236}">
                <a16:creationId xmlns:a16="http://schemas.microsoft.com/office/drawing/2014/main" id="{113F58D2-9A9E-CA4F-AACB-D31FDA7A906A}"/>
              </a:ext>
            </a:extLst>
          </p:cNvPr>
          <p:cNvSpPr>
            <a:spLocks noGrp="1"/>
          </p:cNvSpPr>
          <p:nvPr>
            <p:ph type="body" sz="quarter" idx="17" hasCustomPrompt="1"/>
          </p:nvPr>
        </p:nvSpPr>
        <p:spPr>
          <a:xfrm>
            <a:off x="6169152" y="2002536"/>
            <a:ext cx="5184648" cy="740664"/>
          </a:xfr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5pPr>
          </a:lstStyle>
          <a:p>
            <a:pPr lvl="0"/>
            <a:r>
              <a:rPr lang="en-US" dirty="0"/>
              <a:t>Subtitle Two</a:t>
            </a:r>
          </a:p>
        </p:txBody>
      </p:sp>
    </p:spTree>
    <p:extLst>
      <p:ext uri="{BB962C8B-B14F-4D97-AF65-F5344CB8AC3E}">
        <p14:creationId xmlns:p14="http://schemas.microsoft.com/office/powerpoint/2010/main" val="2217953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umbered List">
    <p:bg>
      <p:bgPr>
        <a:solidFill>
          <a:srgbClr val="00CC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F838-1E2F-9F47-8715-34EAD1D41E07}"/>
              </a:ext>
            </a:extLst>
          </p:cNvPr>
          <p:cNvSpPr>
            <a:spLocks noGrp="1"/>
          </p:cNvSpPr>
          <p:nvPr>
            <p:ph type="ctrTitle" hasCustomPrompt="1"/>
          </p:nvPr>
        </p:nvSpPr>
        <p:spPr>
          <a:xfrm>
            <a:off x="1225296" y="-1"/>
            <a:ext cx="4507992" cy="6858001"/>
          </a:xfrm>
          <a:prstGeom prst="rect">
            <a:avLst/>
          </a:prstGeom>
        </p:spPr>
        <p:txBody>
          <a:bodyPr anchor="ctr" anchorCtr="0"/>
          <a:lstStyle>
            <a:lvl1pPr marL="0" algn="l" defTabSz="914400" rtl="0" eaLnBrk="1" latinLnBrk="0" hangingPunct="1">
              <a:lnSpc>
                <a:spcPts val="7440"/>
              </a:lnSpc>
              <a:spcBef>
                <a:spcPct val="0"/>
              </a:spcBef>
              <a:buNone/>
              <a:defRPr lang="en-US" sz="7200" b="1" kern="1200">
                <a:solidFill>
                  <a:schemeClr val="bg1"/>
                </a:solidFill>
                <a:latin typeface="Calibri" panose="020F0502020204030204" pitchFamily="34" charset="0"/>
                <a:ea typeface="+mj-ea"/>
                <a:cs typeface="Calibri" panose="020F0502020204030204" pitchFamily="34" charset="0"/>
              </a:defRPr>
            </a:lvl1pPr>
          </a:lstStyle>
          <a:p>
            <a:r>
              <a:rPr lang="en-US"/>
              <a:t>Sample Title</a:t>
            </a:r>
            <a:br>
              <a:rPr lang="en-US"/>
            </a:br>
            <a:r>
              <a:rPr lang="en-US"/>
              <a:t>Here</a:t>
            </a:r>
          </a:p>
        </p:txBody>
      </p:sp>
      <p:sp>
        <p:nvSpPr>
          <p:cNvPr id="3" name="Subtitle 2">
            <a:extLst>
              <a:ext uri="{FF2B5EF4-FFF2-40B4-BE49-F238E27FC236}">
                <a16:creationId xmlns:a16="http://schemas.microsoft.com/office/drawing/2014/main" id="{502015A3-9EE8-A541-BD7B-08DD7FCEE7DA}"/>
              </a:ext>
            </a:extLst>
          </p:cNvPr>
          <p:cNvSpPr>
            <a:spLocks noGrp="1"/>
          </p:cNvSpPr>
          <p:nvPr>
            <p:ph type="subTitle" idx="1" hasCustomPrompt="1"/>
          </p:nvPr>
        </p:nvSpPr>
        <p:spPr>
          <a:xfrm>
            <a:off x="6096000" y="1416399"/>
            <a:ext cx="4507992" cy="1048021"/>
          </a:xfrm>
          <a:prstGeom prst="rect">
            <a:avLst/>
          </a:prstGeom>
        </p:spPr>
        <p:txBody>
          <a:bodyPr/>
          <a:lstStyle>
            <a:lvl1pPr marL="0" indent="0" algn="l" defTabSz="914400" rtl="0" eaLnBrk="1" latinLnBrk="0" hangingPunct="1">
              <a:lnSpc>
                <a:spcPct val="100000"/>
              </a:lnSpc>
              <a:spcBef>
                <a:spcPct val="0"/>
              </a:spcBef>
              <a:buNone/>
              <a:defRPr lang="en-US" sz="2000" kern="120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filler text goes here Lorem ipsum dolor sit amet, consectetuer adipiscing elit, sed diam nonummy nibh euismod.</a:t>
            </a:r>
          </a:p>
        </p:txBody>
      </p:sp>
      <p:sp>
        <p:nvSpPr>
          <p:cNvPr id="6" name="Slide Number Placeholder 5">
            <a:extLst>
              <a:ext uri="{FF2B5EF4-FFF2-40B4-BE49-F238E27FC236}">
                <a16:creationId xmlns:a16="http://schemas.microsoft.com/office/drawing/2014/main" id="{C9B3698A-9DBE-3940-881C-7AACA47D5DF4}"/>
              </a:ext>
            </a:extLst>
          </p:cNvPr>
          <p:cNvSpPr>
            <a:spLocks noGrp="1"/>
          </p:cNvSpPr>
          <p:nvPr>
            <p:ph type="sldNum" sz="quarter" idx="12"/>
          </p:nvPr>
        </p:nvSpPr>
        <p:spPr/>
        <p:txBody>
          <a:bodyPr/>
          <a:lstStyle/>
          <a:p>
            <a:fld id="{DCC1A63B-B2A3-D542-B65F-4267092B6819}" type="slidenum">
              <a:t>‹#›</a:t>
            </a:fld>
            <a:endParaRPr lang="en-US"/>
          </a:p>
        </p:txBody>
      </p:sp>
      <p:sp>
        <p:nvSpPr>
          <p:cNvPr id="18" name="Text Placeholder 17">
            <a:extLst>
              <a:ext uri="{FF2B5EF4-FFF2-40B4-BE49-F238E27FC236}">
                <a16:creationId xmlns:a16="http://schemas.microsoft.com/office/drawing/2014/main" id="{A18D98CA-9444-5F49-BE6B-B6F149524EA5}"/>
              </a:ext>
            </a:extLst>
          </p:cNvPr>
          <p:cNvSpPr>
            <a:spLocks noGrp="1"/>
          </p:cNvSpPr>
          <p:nvPr>
            <p:ph type="body" sz="quarter" idx="15" hasCustomPrompt="1"/>
          </p:nvPr>
        </p:nvSpPr>
        <p:spPr>
          <a:xfrm>
            <a:off x="6099048" y="3234108"/>
            <a:ext cx="4507992" cy="1197864"/>
          </a:xfrm>
          <a:prstGeom prst="rect">
            <a:avLst/>
          </a:prstGeom>
        </p:spPr>
        <p:txBody>
          <a:bodyPr/>
          <a:lstStyle>
            <a:lvl1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1pPr>
            <a:lvl2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2pPr>
            <a:lvl3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3pPr>
            <a:lvl4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4pPr>
            <a:lvl5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5pPr>
          </a:lstStyle>
          <a:p>
            <a:pPr lvl="0"/>
            <a:r>
              <a:rPr lang="en-US"/>
              <a:t>Sample filler text goes here Lorem ipsum dolor sit amet, consectetuer adipiscing elit, sed diam nonummy nibh euismod.</a:t>
            </a:r>
          </a:p>
          <a:p>
            <a:pPr lvl="0"/>
            <a:endParaRPr lang="en-US"/>
          </a:p>
        </p:txBody>
      </p:sp>
      <p:sp>
        <p:nvSpPr>
          <p:cNvPr id="21" name="Text Placeholder 20">
            <a:extLst>
              <a:ext uri="{FF2B5EF4-FFF2-40B4-BE49-F238E27FC236}">
                <a16:creationId xmlns:a16="http://schemas.microsoft.com/office/drawing/2014/main" id="{D713441A-4C7D-7C46-A39A-EE0303A34221}"/>
              </a:ext>
            </a:extLst>
          </p:cNvPr>
          <p:cNvSpPr>
            <a:spLocks noGrp="1"/>
          </p:cNvSpPr>
          <p:nvPr>
            <p:ph type="body" sz="quarter" idx="16" hasCustomPrompt="1"/>
          </p:nvPr>
        </p:nvSpPr>
        <p:spPr>
          <a:xfrm>
            <a:off x="6087981" y="808680"/>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1</a:t>
            </a:r>
          </a:p>
        </p:txBody>
      </p:sp>
      <p:sp>
        <p:nvSpPr>
          <p:cNvPr id="22" name="Text Placeholder 20">
            <a:extLst>
              <a:ext uri="{FF2B5EF4-FFF2-40B4-BE49-F238E27FC236}">
                <a16:creationId xmlns:a16="http://schemas.microsoft.com/office/drawing/2014/main" id="{C609C6FD-FEA0-5649-866D-42D8653B1C4D}"/>
              </a:ext>
            </a:extLst>
          </p:cNvPr>
          <p:cNvSpPr>
            <a:spLocks noGrp="1"/>
          </p:cNvSpPr>
          <p:nvPr>
            <p:ph type="body" sz="quarter" idx="17" hasCustomPrompt="1"/>
          </p:nvPr>
        </p:nvSpPr>
        <p:spPr>
          <a:xfrm>
            <a:off x="6087981" y="2628572"/>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2</a:t>
            </a:r>
          </a:p>
        </p:txBody>
      </p:sp>
      <p:sp>
        <p:nvSpPr>
          <p:cNvPr id="23" name="Text Placeholder 20">
            <a:extLst>
              <a:ext uri="{FF2B5EF4-FFF2-40B4-BE49-F238E27FC236}">
                <a16:creationId xmlns:a16="http://schemas.microsoft.com/office/drawing/2014/main" id="{22EF4B2D-661F-F742-A0F4-B44E54A857A6}"/>
              </a:ext>
            </a:extLst>
          </p:cNvPr>
          <p:cNvSpPr>
            <a:spLocks noGrp="1"/>
          </p:cNvSpPr>
          <p:nvPr>
            <p:ph type="body" sz="quarter" idx="18" hasCustomPrompt="1"/>
          </p:nvPr>
        </p:nvSpPr>
        <p:spPr>
          <a:xfrm>
            <a:off x="6089904" y="4455123"/>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3</a:t>
            </a:r>
          </a:p>
        </p:txBody>
      </p:sp>
      <p:sp>
        <p:nvSpPr>
          <p:cNvPr id="25" name="Text Placeholder 17">
            <a:extLst>
              <a:ext uri="{FF2B5EF4-FFF2-40B4-BE49-F238E27FC236}">
                <a16:creationId xmlns:a16="http://schemas.microsoft.com/office/drawing/2014/main" id="{B786848B-5A24-DE44-AA9E-53A1EC1D9B3D}"/>
              </a:ext>
            </a:extLst>
          </p:cNvPr>
          <p:cNvSpPr>
            <a:spLocks noGrp="1"/>
          </p:cNvSpPr>
          <p:nvPr>
            <p:ph type="body" sz="quarter" idx="19" hasCustomPrompt="1"/>
          </p:nvPr>
        </p:nvSpPr>
        <p:spPr>
          <a:xfrm>
            <a:off x="6099048" y="5052559"/>
            <a:ext cx="4507992" cy="1317650"/>
          </a:xfrm>
          <a:prstGeom prst="rect">
            <a:avLst/>
          </a:prstGeom>
        </p:spPr>
        <p:txBody>
          <a:bodyPr/>
          <a:lstStyle>
            <a:lvl1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1pPr>
            <a:lvl2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2pPr>
            <a:lvl3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3pPr>
            <a:lvl4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4pPr>
            <a:lvl5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5pPr>
          </a:lstStyle>
          <a:p>
            <a:pPr lvl="0"/>
            <a:r>
              <a:rPr lang="en-US"/>
              <a:t>Sample filler text goes here Lorem ipsum dolor sit amet, consectetuer adipiscing elit, sed diam nonummy nibh euismod.</a:t>
            </a:r>
          </a:p>
          <a:p>
            <a:pPr lvl="0"/>
            <a:endParaRPr lang="en-US"/>
          </a:p>
        </p:txBody>
      </p:sp>
    </p:spTree>
    <p:extLst>
      <p:ext uri="{BB962C8B-B14F-4D97-AF65-F5344CB8AC3E}">
        <p14:creationId xmlns:p14="http://schemas.microsoft.com/office/powerpoint/2010/main" val="195276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r Chart (Ad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
        <p:nvSpPr>
          <p:cNvPr id="4" name="Chart Placeholder 3">
            <a:extLst>
              <a:ext uri="{FF2B5EF4-FFF2-40B4-BE49-F238E27FC236}">
                <a16:creationId xmlns:a16="http://schemas.microsoft.com/office/drawing/2014/main" id="{0C02EA1E-DBE7-BA40-8D26-795028DD03E3}"/>
              </a:ext>
            </a:extLst>
          </p:cNvPr>
          <p:cNvSpPr>
            <a:spLocks noGrp="1"/>
          </p:cNvSpPr>
          <p:nvPr>
            <p:ph type="chart" sz="quarter" idx="13"/>
          </p:nvPr>
        </p:nvSpPr>
        <p:spPr>
          <a:xfrm>
            <a:off x="5047488" y="675861"/>
            <a:ext cx="6304720" cy="5501103"/>
          </a:xfrm>
          <a:prstGeom prst="rect">
            <a:avLst/>
          </a:prstGeom>
        </p:spPr>
        <p:txBody>
          <a:bodyPr/>
          <a:lstStyle/>
          <a:p>
            <a:endParaRPr lang="en-US"/>
          </a:p>
        </p:txBody>
      </p:sp>
    </p:spTree>
    <p:extLst>
      <p:ext uri="{BB962C8B-B14F-4D97-AF65-F5344CB8AC3E}">
        <p14:creationId xmlns:p14="http://schemas.microsoft.com/office/powerpoint/2010/main" val="199154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ar Chart (NoChar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Tree>
    <p:extLst>
      <p:ext uri="{BB962C8B-B14F-4D97-AF65-F5344CB8AC3E}">
        <p14:creationId xmlns:p14="http://schemas.microsoft.com/office/powerpoint/2010/main" val="189022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Ta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83ECBD7-A878-144A-875D-566D6F60AE93}"/>
              </a:ext>
            </a:extLst>
          </p:cNvPr>
          <p:cNvSpPr/>
          <p:nvPr userDrawn="1"/>
        </p:nvSpPr>
        <p:spPr>
          <a:xfrm>
            <a:off x="7298155" y="-939466"/>
            <a:ext cx="8801099" cy="8801099"/>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BF61388-5B7C-3742-968C-5504AF40F58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64290" y="5205577"/>
            <a:ext cx="6372646" cy="1094538"/>
          </a:xfrm>
          <a:prstGeom prst="rect">
            <a:avLst/>
          </a:prstGeom>
        </p:spPr>
      </p:pic>
      <p:sp>
        <p:nvSpPr>
          <p:cNvPr id="5" name="Text Placeholder 4">
            <a:extLst>
              <a:ext uri="{FF2B5EF4-FFF2-40B4-BE49-F238E27FC236}">
                <a16:creationId xmlns:a16="http://schemas.microsoft.com/office/drawing/2014/main" id="{1AE7A9FF-1E93-D044-9389-7EB979233A12}"/>
              </a:ext>
            </a:extLst>
          </p:cNvPr>
          <p:cNvSpPr>
            <a:spLocks noGrp="1"/>
          </p:cNvSpPr>
          <p:nvPr>
            <p:ph type="body" sz="quarter" idx="10" hasCustomPrompt="1"/>
          </p:nvPr>
        </p:nvSpPr>
        <p:spPr>
          <a:xfrm>
            <a:off x="2008632" y="0"/>
            <a:ext cx="5586984" cy="5486400"/>
          </a:xfrm>
        </p:spPr>
        <p:txBody>
          <a:bodyPr anchor="ctr" anchorCtr="0">
            <a:normAutofit/>
          </a:bodyPr>
          <a:lstStyle>
            <a:lvl1pPr marL="0" indent="0">
              <a:lnSpc>
                <a:spcPct val="100000"/>
              </a:lnSpc>
              <a:spcBef>
                <a:spcPts val="1000"/>
              </a:spcBef>
              <a:buFontTx/>
              <a:buNone/>
              <a:defRPr sz="2400">
                <a:solidFill>
                  <a:srgbClr val="001738"/>
                </a:solidFill>
              </a:defRPr>
            </a:lvl1pPr>
            <a:lvl2pPr marL="0" indent="0">
              <a:lnSpc>
                <a:spcPct val="100000"/>
              </a:lnSpc>
              <a:spcBef>
                <a:spcPts val="1000"/>
              </a:spcBef>
              <a:buFontTx/>
              <a:buNone/>
              <a:defRPr sz="2400">
                <a:solidFill>
                  <a:srgbClr val="001738"/>
                </a:solidFill>
              </a:defRPr>
            </a:lvl2pPr>
            <a:lvl3pPr marL="0" indent="0">
              <a:lnSpc>
                <a:spcPct val="100000"/>
              </a:lnSpc>
              <a:spcBef>
                <a:spcPts val="1000"/>
              </a:spcBef>
              <a:buFontTx/>
              <a:buNone/>
              <a:defRPr sz="2400">
                <a:solidFill>
                  <a:srgbClr val="001738"/>
                </a:solidFill>
              </a:defRPr>
            </a:lvl3pPr>
            <a:lvl4pPr marL="0" indent="0">
              <a:lnSpc>
                <a:spcPct val="100000"/>
              </a:lnSpc>
              <a:spcBef>
                <a:spcPts val="1000"/>
              </a:spcBef>
              <a:buFontTx/>
              <a:buNone/>
              <a:defRPr sz="2400">
                <a:solidFill>
                  <a:srgbClr val="001738"/>
                </a:solidFill>
              </a:defRPr>
            </a:lvl4pPr>
            <a:lvl5pPr marL="0" indent="0">
              <a:lnSpc>
                <a:spcPct val="100000"/>
              </a:lnSpc>
              <a:spcBef>
                <a:spcPts val="1000"/>
              </a:spcBef>
              <a:buFontTx/>
              <a:buNone/>
              <a:defRPr sz="2400">
                <a:solidFill>
                  <a:srgbClr val="001738"/>
                </a:solidFill>
              </a:defRPr>
            </a:lvl5pPr>
          </a:lstStyle>
          <a:p>
            <a:pPr lvl="0"/>
            <a:r>
              <a:rPr lang="en-US"/>
              <a:t>Three countries. One environment…</a:t>
            </a:r>
          </a:p>
        </p:txBody>
      </p:sp>
    </p:spTree>
    <p:extLst>
      <p:ext uri="{BB962C8B-B14F-4D97-AF65-F5344CB8AC3E}">
        <p14:creationId xmlns:p14="http://schemas.microsoft.com/office/powerpoint/2010/main" val="3162068581"/>
      </p:ext>
    </p:extLst>
  </p:cSld>
  <p:clrMapOvr>
    <a:masterClrMapping/>
  </p:clrMapOvr>
  <p:extLst>
    <p:ext uri="{DCECCB84-F9BA-43D5-87BE-67443E8EF086}">
      <p15:sldGuideLst xmlns:p15="http://schemas.microsoft.com/office/powerpoint/2012/main">
        <p15:guide id="1" orient="horz" pos="16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2481-A1BF-8340-90D2-EA9981EDF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CF2BC8-09D8-1847-85F6-6A766BAD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3B1B0-809E-FB4D-8C77-578EF017918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88216A0-5B75-A548-9A90-78BDC568C6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8028C-476D-6549-91E0-E6D62B3622CD}"/>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962664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7FF5-E1B6-044F-A2ED-EF690FF61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E515E-45EA-B145-B490-0B927CA23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3773-DC94-1748-8451-2FC8C7BE02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7B1393-AE9A-524E-85F0-13E9FF2819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C27216-2A09-EA49-A148-13594971E6D6}"/>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268718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FBE0-94A5-314B-8C32-08B657D1D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C8699-A0ED-EA45-A170-0400265DA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37B84-ACBF-7646-BBE1-8C7B82B1382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0F9E220-58AF-BF47-9960-E0BA73E5FC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B05E20-6714-5C44-BAD2-F121DC65F24F}"/>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50515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 Sphe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F1AD8-094C-8741-AD8D-E557A0C92AB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952" cy="6858000"/>
          </a:xfrm>
          <a:prstGeom prst="rect">
            <a:avLst/>
          </a:prstGeom>
        </p:spPr>
      </p:pic>
      <p:cxnSp>
        <p:nvCxnSpPr>
          <p:cNvPr id="8" name="Straight Connector 7">
            <a:extLst>
              <a:ext uri="{FF2B5EF4-FFF2-40B4-BE49-F238E27FC236}">
                <a16:creationId xmlns:a16="http://schemas.microsoft.com/office/drawing/2014/main" id="{B346E34A-608F-A949-9FF0-63B87689CD0E}"/>
              </a:ext>
            </a:extLst>
          </p:cNvPr>
          <p:cNvCxnSpPr>
            <a:cxnSpLocks/>
          </p:cNvCxnSpPr>
          <p:nvPr userDrawn="1"/>
        </p:nvCxnSpPr>
        <p:spPr>
          <a:xfrm flipV="1">
            <a:off x="8091773"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A5F606-2D9A-6E47-8DB1-99FF897DC1C6}"/>
              </a:ext>
            </a:extLst>
          </p:cNvPr>
          <p:cNvCxnSpPr>
            <a:cxnSpLocks/>
          </p:cNvCxnSpPr>
          <p:nvPr userDrawn="1"/>
        </p:nvCxnSpPr>
        <p:spPr>
          <a:xfrm>
            <a:off x="6970491"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A0AA85-DA1F-F340-9A78-F03471A949B2}"/>
              </a:ext>
            </a:extLst>
          </p:cNvPr>
          <p:cNvCxnSpPr>
            <a:cxnSpLocks/>
          </p:cNvCxnSpPr>
          <p:nvPr userDrawn="1"/>
        </p:nvCxnSpPr>
        <p:spPr>
          <a:xfrm flipH="1" flipV="1">
            <a:off x="3607716"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A23A4D-CCAD-AF43-94D9-74CB9FBB0A5A}"/>
              </a:ext>
            </a:extLst>
          </p:cNvPr>
          <p:cNvSpPr/>
          <p:nvPr userDrawn="1"/>
        </p:nvSpPr>
        <p:spPr>
          <a:xfrm>
            <a:off x="2688524"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E00F01E-DA67-B441-8E66-31CACA89B2CF}"/>
              </a:ext>
            </a:extLst>
          </p:cNvPr>
          <p:cNvCxnSpPr>
            <a:cxnSpLocks/>
          </p:cNvCxnSpPr>
          <p:nvPr userDrawn="1"/>
        </p:nvCxnSpPr>
        <p:spPr>
          <a:xfrm flipH="1">
            <a:off x="3923765"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C4C1E62-4952-204C-8693-68D7EC9B1C4A}"/>
              </a:ext>
            </a:extLst>
          </p:cNvPr>
          <p:cNvSpPr/>
          <p:nvPr userDrawn="1"/>
        </p:nvSpPr>
        <p:spPr>
          <a:xfrm>
            <a:off x="8151633"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7576A1-AA7B-F74B-BEB9-4E667C0AD837}"/>
              </a:ext>
            </a:extLst>
          </p:cNvPr>
          <p:cNvSpPr>
            <a:spLocks noGrp="1"/>
          </p:cNvSpPr>
          <p:nvPr>
            <p:ph type="title" hasCustomPrompt="1"/>
          </p:nvPr>
        </p:nvSpPr>
        <p:spPr/>
        <p:txBody>
          <a:bodyPr>
            <a:norm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Who is the CEC?</a:t>
            </a:r>
          </a:p>
        </p:txBody>
      </p:sp>
      <p:cxnSp>
        <p:nvCxnSpPr>
          <p:cNvPr id="14" name="Straight Connector 13">
            <a:extLst>
              <a:ext uri="{FF2B5EF4-FFF2-40B4-BE49-F238E27FC236}">
                <a16:creationId xmlns:a16="http://schemas.microsoft.com/office/drawing/2014/main" id="{CCE66235-B163-B946-B1F6-1AC75FACF831}"/>
              </a:ext>
            </a:extLst>
          </p:cNvPr>
          <p:cNvCxnSpPr>
            <a:cxnSpLocks/>
          </p:cNvCxnSpPr>
          <p:nvPr userDrawn="1"/>
        </p:nvCxnSpPr>
        <p:spPr>
          <a:xfrm>
            <a:off x="5453899" y="1449693"/>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8023171-CEB1-6045-A458-51CA926DCBDD}"/>
              </a:ext>
            </a:extLst>
          </p:cNvPr>
          <p:cNvSpPr>
            <a:spLocks noGrp="1"/>
          </p:cNvSpPr>
          <p:nvPr>
            <p:ph type="body" sz="quarter" idx="13"/>
          </p:nvPr>
        </p:nvSpPr>
        <p:spPr>
          <a:xfrm>
            <a:off x="2862072" y="3278346"/>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
        <p:nvSpPr>
          <p:cNvPr id="18" name="Text Placeholder 15">
            <a:extLst>
              <a:ext uri="{FF2B5EF4-FFF2-40B4-BE49-F238E27FC236}">
                <a16:creationId xmlns:a16="http://schemas.microsoft.com/office/drawing/2014/main" id="{B4D92F06-64BB-4140-9693-4E7CE0A20C9B}"/>
              </a:ext>
            </a:extLst>
          </p:cNvPr>
          <p:cNvSpPr>
            <a:spLocks noGrp="1"/>
          </p:cNvSpPr>
          <p:nvPr>
            <p:ph type="body" sz="quarter" idx="15"/>
          </p:nvPr>
        </p:nvSpPr>
        <p:spPr>
          <a:xfrm>
            <a:off x="8328094" y="3244848"/>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Tree>
    <p:extLst>
      <p:ext uri="{BB962C8B-B14F-4D97-AF65-F5344CB8AC3E}">
        <p14:creationId xmlns:p14="http://schemas.microsoft.com/office/powerpoint/2010/main" val="326742105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C3CF-EF15-A24D-8E6F-E6D216587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FF147-9C4C-464D-A360-1F0CA7DED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94F4B-F612-FF4F-922C-223C4D5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74BA60-0FDC-D946-879C-AFB03A71BAE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0789F79-DE3A-D342-9D60-89C336EA6A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DB4692-4319-4A4D-AE89-C18B18BBD7A8}"/>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550558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8771-5735-9F40-9AB1-219DB1BD2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C6B4F-06D1-714A-92CF-004B0762B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F585A-D318-3F41-867E-6E20C102E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E352C-FBB8-1A49-BEC2-707917AF8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111BB-F774-C644-B5BD-EFDC39ECFF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B2C23-8C16-6B44-BB6A-6473357FCA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52A14-03CA-084E-98D2-2E0EC9982B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1D4453-FCDC-574F-AD07-D76D9D0E8EDB}"/>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6965216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DC7C-FF2C-9346-8B0B-9D55CD5F45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98517-1DF7-EE4B-B712-62ED2C67C93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1FA690C-7F9B-C249-8900-EC4E9D7B81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1D6A39-15E6-5249-91BF-776A5E54E642}"/>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026731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F98C8-13CE-9442-8044-135A5A7B9C1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987F4B0-41F8-3747-B3E2-AE0283CAB8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2DB5B3-787C-A140-B7B1-66DE936BEB70}"/>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4142519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F7A2-09B5-754F-95CC-ABF9B384D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F380B7-7F37-3044-B662-5831742DE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EA0649-90D2-DF42-B36C-952D4C811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4C6F5-54C6-EA4C-A6B4-CFCDEA27838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CE8B0C2-C890-2140-8A4E-1350753C9A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965BBA-CC4B-EF48-89C2-F512F5AE0991}"/>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433864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12AB-BCDB-2043-BD19-6DC98E924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95057-4B04-1A4E-B17A-0169305F6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974E293-D7EA-EE44-96D6-7FC19C50C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2194C-8768-A241-A252-A827A120100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9ABAE19-459C-4546-80A3-7F4D09D28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7E6B99-3263-534C-A99A-0B5EE3215C78}"/>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646160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981F-57A4-0542-ABC1-AF8C20520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0769C5-1F70-9743-90B5-9CD49E5D86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39287-822F-EB44-B5BE-7D6B2D8EFD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0DAED2F-37F6-694A-A984-097496FCEC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509C7-FA21-9F46-80F2-5A6FF9AA234C}"/>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5087472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C9890-5D31-9941-90E2-15E5E33AEC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4A494-441C-8849-8674-664FCCC9E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E6B8F-60C9-1844-9DD8-5AFA6D0D821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8A1922-2ACB-8B42-B963-9E9501FE3D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E6CCD9-6AC4-E84D-8DB6-5686888DDD1D}"/>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099450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Left - Char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15" name="Picture Placeholder 2">
            <a:extLst>
              <a:ext uri="{FF2B5EF4-FFF2-40B4-BE49-F238E27FC236}">
                <a16:creationId xmlns:a16="http://schemas.microsoft.com/office/drawing/2014/main" id="{68F85932-9160-E04A-A10F-7B40BCCD3448}"/>
              </a:ext>
            </a:extLst>
          </p:cNvPr>
          <p:cNvSpPr>
            <a:spLocks noGrp="1"/>
          </p:cNvSpPr>
          <p:nvPr>
            <p:ph type="pic" sz="quarter" idx="16"/>
          </p:nvPr>
        </p:nvSpPr>
        <p:spPr>
          <a:xfrm>
            <a:off x="-4526280" y="-941832"/>
            <a:ext cx="8796528" cy="8796528"/>
          </a:xfrm>
        </p:spPr>
        <p:txBody>
          <a:bodyPr/>
          <a:lstStyle/>
          <a:p>
            <a:endParaRPr lang="en-US"/>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1B4B8356-27C1-0A40-88D0-5D91F186C280}"/>
              </a:ext>
            </a:extLst>
          </p:cNvPr>
          <p:cNvSpPr>
            <a:spLocks noGrp="1"/>
          </p:cNvSpPr>
          <p:nvPr>
            <p:ph type="chart" sz="quarter" idx="15"/>
          </p:nvPr>
        </p:nvSpPr>
        <p:spPr>
          <a:xfrm>
            <a:off x="4636008" y="585216"/>
            <a:ext cx="6848856" cy="5559552"/>
          </a:xfrm>
        </p:spPr>
        <p:txBody>
          <a:bodyPr/>
          <a:lstStyle/>
          <a:p>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Tree>
    <p:extLst>
      <p:ext uri="{BB962C8B-B14F-4D97-AF65-F5344CB8AC3E}">
        <p14:creationId xmlns:p14="http://schemas.microsoft.com/office/powerpoint/2010/main" val="4032319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losing Ta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83ECBD7-A878-144A-875D-566D6F60AE93}"/>
              </a:ext>
            </a:extLst>
          </p:cNvPr>
          <p:cNvSpPr/>
          <p:nvPr userDrawn="1"/>
        </p:nvSpPr>
        <p:spPr>
          <a:xfrm>
            <a:off x="7298155" y="-939466"/>
            <a:ext cx="8801099" cy="8801099"/>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BF61388-5B7C-3742-968C-5504AF40F58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864290" y="5205577"/>
            <a:ext cx="6372646" cy="1094538"/>
          </a:xfrm>
          <a:prstGeom prst="rect">
            <a:avLst/>
          </a:prstGeom>
        </p:spPr>
      </p:pic>
      <p:sp>
        <p:nvSpPr>
          <p:cNvPr id="5" name="Text Placeholder 4">
            <a:extLst>
              <a:ext uri="{FF2B5EF4-FFF2-40B4-BE49-F238E27FC236}">
                <a16:creationId xmlns:a16="http://schemas.microsoft.com/office/drawing/2014/main" id="{1AE7A9FF-1E93-D044-9389-7EB979233A12}"/>
              </a:ext>
            </a:extLst>
          </p:cNvPr>
          <p:cNvSpPr>
            <a:spLocks noGrp="1"/>
          </p:cNvSpPr>
          <p:nvPr>
            <p:ph type="body" sz="quarter" idx="10" hasCustomPrompt="1"/>
          </p:nvPr>
        </p:nvSpPr>
        <p:spPr>
          <a:xfrm>
            <a:off x="2008632" y="0"/>
            <a:ext cx="5586984" cy="5486400"/>
          </a:xfrm>
        </p:spPr>
        <p:txBody>
          <a:bodyPr anchor="ctr" anchorCtr="0">
            <a:normAutofit/>
          </a:bodyPr>
          <a:lstStyle>
            <a:lvl1pPr marL="0" indent="0">
              <a:lnSpc>
                <a:spcPct val="100000"/>
              </a:lnSpc>
              <a:spcBef>
                <a:spcPts val="1000"/>
              </a:spcBef>
              <a:buFontTx/>
              <a:buNone/>
              <a:defRPr sz="2400">
                <a:solidFill>
                  <a:srgbClr val="001738"/>
                </a:solidFill>
              </a:defRPr>
            </a:lvl1pPr>
            <a:lvl2pPr marL="0" indent="0">
              <a:lnSpc>
                <a:spcPct val="100000"/>
              </a:lnSpc>
              <a:spcBef>
                <a:spcPts val="1000"/>
              </a:spcBef>
              <a:buFontTx/>
              <a:buNone/>
              <a:defRPr sz="2400">
                <a:solidFill>
                  <a:srgbClr val="001738"/>
                </a:solidFill>
              </a:defRPr>
            </a:lvl2pPr>
            <a:lvl3pPr marL="0" indent="0">
              <a:lnSpc>
                <a:spcPct val="100000"/>
              </a:lnSpc>
              <a:spcBef>
                <a:spcPts val="1000"/>
              </a:spcBef>
              <a:buFontTx/>
              <a:buNone/>
              <a:defRPr sz="2400">
                <a:solidFill>
                  <a:srgbClr val="001738"/>
                </a:solidFill>
              </a:defRPr>
            </a:lvl3pPr>
            <a:lvl4pPr marL="0" indent="0">
              <a:lnSpc>
                <a:spcPct val="100000"/>
              </a:lnSpc>
              <a:spcBef>
                <a:spcPts val="1000"/>
              </a:spcBef>
              <a:buFontTx/>
              <a:buNone/>
              <a:defRPr sz="2400">
                <a:solidFill>
                  <a:srgbClr val="001738"/>
                </a:solidFill>
              </a:defRPr>
            </a:lvl4pPr>
            <a:lvl5pPr marL="0" indent="0">
              <a:lnSpc>
                <a:spcPct val="100000"/>
              </a:lnSpc>
              <a:spcBef>
                <a:spcPts val="1000"/>
              </a:spcBef>
              <a:buFontTx/>
              <a:buNone/>
              <a:defRPr sz="2400">
                <a:solidFill>
                  <a:srgbClr val="001738"/>
                </a:solidFill>
              </a:defRPr>
            </a:lvl5pPr>
          </a:lstStyle>
          <a:p>
            <a:pPr lvl="0"/>
            <a:r>
              <a:rPr lang="en-US"/>
              <a:t>Three countries. One environment…</a:t>
            </a:r>
          </a:p>
        </p:txBody>
      </p:sp>
    </p:spTree>
    <p:extLst>
      <p:ext uri="{BB962C8B-B14F-4D97-AF65-F5344CB8AC3E}">
        <p14:creationId xmlns:p14="http://schemas.microsoft.com/office/powerpoint/2010/main" val="1901723422"/>
      </p:ext>
    </p:extLst>
  </p:cSld>
  <p:clrMapOvr>
    <a:masterClrMapping/>
  </p:clrMapOvr>
  <p:extLst>
    <p:ext uri="{DCECCB84-F9BA-43D5-87BE-67443E8EF086}">
      <p15:sldGuideLst xmlns:p15="http://schemas.microsoft.com/office/powerpoint/2012/main">
        <p15:guide id="1" orient="horz" pos="163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lti Sphe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F1AD8-094C-8741-AD8D-E557A0C92AB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88952" cy="6858000"/>
          </a:xfrm>
          <a:prstGeom prst="rect">
            <a:avLst/>
          </a:prstGeom>
        </p:spPr>
      </p:pic>
      <p:cxnSp>
        <p:nvCxnSpPr>
          <p:cNvPr id="8" name="Straight Connector 7">
            <a:extLst>
              <a:ext uri="{FF2B5EF4-FFF2-40B4-BE49-F238E27FC236}">
                <a16:creationId xmlns:a16="http://schemas.microsoft.com/office/drawing/2014/main" id="{B346E34A-608F-A949-9FF0-63B87689CD0E}"/>
              </a:ext>
            </a:extLst>
          </p:cNvPr>
          <p:cNvCxnSpPr>
            <a:cxnSpLocks/>
          </p:cNvCxnSpPr>
          <p:nvPr userDrawn="1"/>
        </p:nvCxnSpPr>
        <p:spPr>
          <a:xfrm flipV="1">
            <a:off x="8091773"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3" name="SmartArt Placeholder 10">
            <a:extLst>
              <a:ext uri="{FF2B5EF4-FFF2-40B4-BE49-F238E27FC236}">
                <a16:creationId xmlns:a16="http://schemas.microsoft.com/office/drawing/2014/main" id="{D596E236-5418-D344-AA5A-C36D66500864}"/>
              </a:ext>
            </a:extLst>
          </p:cNvPr>
          <p:cNvSpPr>
            <a:spLocks noGrp="1"/>
          </p:cNvSpPr>
          <p:nvPr>
            <p:ph type="dgm" sz="quarter" idx="10"/>
          </p:nvPr>
        </p:nvSpPr>
        <p:spPr>
          <a:xfrm>
            <a:off x="0" y="1856232"/>
            <a:ext cx="12188952" cy="4526280"/>
          </a:xfrm>
          <a:prstGeom prst="rect">
            <a:avLst/>
          </a:prstGeom>
        </p:spPr>
        <p:txBody>
          <a:bodyPr/>
          <a:lstStyle/>
          <a:p>
            <a:endParaRPr lang="en-US"/>
          </a:p>
        </p:txBody>
      </p:sp>
      <p:cxnSp>
        <p:nvCxnSpPr>
          <p:cNvPr id="9" name="Straight Connector 8">
            <a:extLst>
              <a:ext uri="{FF2B5EF4-FFF2-40B4-BE49-F238E27FC236}">
                <a16:creationId xmlns:a16="http://schemas.microsoft.com/office/drawing/2014/main" id="{99A5F606-2D9A-6E47-8DB1-99FF897DC1C6}"/>
              </a:ext>
            </a:extLst>
          </p:cNvPr>
          <p:cNvCxnSpPr>
            <a:cxnSpLocks/>
          </p:cNvCxnSpPr>
          <p:nvPr userDrawn="1"/>
        </p:nvCxnSpPr>
        <p:spPr>
          <a:xfrm>
            <a:off x="6970491"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A0AA85-DA1F-F340-9A78-F03471A949B2}"/>
              </a:ext>
            </a:extLst>
          </p:cNvPr>
          <p:cNvCxnSpPr>
            <a:cxnSpLocks/>
          </p:cNvCxnSpPr>
          <p:nvPr userDrawn="1"/>
        </p:nvCxnSpPr>
        <p:spPr>
          <a:xfrm flipH="1" flipV="1">
            <a:off x="3607716"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A23A4D-CCAD-AF43-94D9-74CB9FBB0A5A}"/>
              </a:ext>
            </a:extLst>
          </p:cNvPr>
          <p:cNvSpPr/>
          <p:nvPr userDrawn="1"/>
        </p:nvSpPr>
        <p:spPr>
          <a:xfrm>
            <a:off x="2688524"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E00F01E-DA67-B441-8E66-31CACA89B2CF}"/>
              </a:ext>
            </a:extLst>
          </p:cNvPr>
          <p:cNvCxnSpPr>
            <a:cxnSpLocks/>
          </p:cNvCxnSpPr>
          <p:nvPr userDrawn="1"/>
        </p:nvCxnSpPr>
        <p:spPr>
          <a:xfrm flipH="1">
            <a:off x="3923765"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C4C1E62-4952-204C-8693-68D7EC9B1C4A}"/>
              </a:ext>
            </a:extLst>
          </p:cNvPr>
          <p:cNvSpPr/>
          <p:nvPr userDrawn="1"/>
        </p:nvSpPr>
        <p:spPr>
          <a:xfrm>
            <a:off x="8151633"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7576A1-AA7B-F74B-BEB9-4E667C0AD837}"/>
              </a:ext>
            </a:extLst>
          </p:cNvPr>
          <p:cNvSpPr>
            <a:spLocks noGrp="1"/>
          </p:cNvSpPr>
          <p:nvPr>
            <p:ph type="title" hasCustomPrompt="1"/>
          </p:nvPr>
        </p:nvSpPr>
        <p:spPr/>
        <p:txBody>
          <a:bodyPr>
            <a:norm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Who is the CEC?</a:t>
            </a:r>
          </a:p>
        </p:txBody>
      </p:sp>
      <p:cxnSp>
        <p:nvCxnSpPr>
          <p:cNvPr id="14" name="Straight Connector 13">
            <a:extLst>
              <a:ext uri="{FF2B5EF4-FFF2-40B4-BE49-F238E27FC236}">
                <a16:creationId xmlns:a16="http://schemas.microsoft.com/office/drawing/2014/main" id="{CCE66235-B163-B946-B1F6-1AC75FACF831}"/>
              </a:ext>
            </a:extLst>
          </p:cNvPr>
          <p:cNvCxnSpPr>
            <a:cxnSpLocks/>
          </p:cNvCxnSpPr>
          <p:nvPr userDrawn="1"/>
        </p:nvCxnSpPr>
        <p:spPr>
          <a:xfrm>
            <a:off x="5453899" y="1449693"/>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8023171-CEB1-6045-A458-51CA926DCBDD}"/>
              </a:ext>
            </a:extLst>
          </p:cNvPr>
          <p:cNvSpPr>
            <a:spLocks noGrp="1"/>
          </p:cNvSpPr>
          <p:nvPr>
            <p:ph type="body" sz="quarter" idx="13"/>
          </p:nvPr>
        </p:nvSpPr>
        <p:spPr>
          <a:xfrm>
            <a:off x="2862072" y="3278346"/>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
        <p:nvSpPr>
          <p:cNvPr id="18" name="Text Placeholder 15">
            <a:extLst>
              <a:ext uri="{FF2B5EF4-FFF2-40B4-BE49-F238E27FC236}">
                <a16:creationId xmlns:a16="http://schemas.microsoft.com/office/drawing/2014/main" id="{B4D92F06-64BB-4140-9693-4E7CE0A20C9B}"/>
              </a:ext>
            </a:extLst>
          </p:cNvPr>
          <p:cNvSpPr>
            <a:spLocks noGrp="1"/>
          </p:cNvSpPr>
          <p:nvPr>
            <p:ph type="body" sz="quarter" idx="15"/>
          </p:nvPr>
        </p:nvSpPr>
        <p:spPr>
          <a:xfrm>
            <a:off x="8328094" y="3244848"/>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Tree>
    <p:extLst>
      <p:ext uri="{BB962C8B-B14F-4D97-AF65-F5344CB8AC3E}">
        <p14:creationId xmlns:p14="http://schemas.microsoft.com/office/powerpoint/2010/main" val="60228111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ar Chart (Ad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
        <p:nvSpPr>
          <p:cNvPr id="4" name="Chart Placeholder 3">
            <a:extLst>
              <a:ext uri="{FF2B5EF4-FFF2-40B4-BE49-F238E27FC236}">
                <a16:creationId xmlns:a16="http://schemas.microsoft.com/office/drawing/2014/main" id="{0C02EA1E-DBE7-BA40-8D26-795028DD03E3}"/>
              </a:ext>
            </a:extLst>
          </p:cNvPr>
          <p:cNvSpPr>
            <a:spLocks noGrp="1"/>
          </p:cNvSpPr>
          <p:nvPr>
            <p:ph type="chart" sz="quarter" idx="13"/>
          </p:nvPr>
        </p:nvSpPr>
        <p:spPr>
          <a:xfrm>
            <a:off x="5047488" y="675861"/>
            <a:ext cx="6304720" cy="5501103"/>
          </a:xfrm>
          <a:prstGeom prst="rect">
            <a:avLst/>
          </a:prstGeom>
        </p:spPr>
        <p:txBody>
          <a:bodyPr/>
          <a:lstStyle/>
          <a:p>
            <a:endParaRPr lang="en-US"/>
          </a:p>
        </p:txBody>
      </p:sp>
    </p:spTree>
    <p:extLst>
      <p:ext uri="{BB962C8B-B14F-4D97-AF65-F5344CB8AC3E}">
        <p14:creationId xmlns:p14="http://schemas.microsoft.com/office/powerpoint/2010/main" val="3433109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Pull 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214345-8427-704E-8F21-59F54D2951D6}"/>
              </a:ext>
            </a:extLst>
          </p:cNvPr>
          <p:cNvSpPr>
            <a:spLocks noGrp="1"/>
          </p:cNvSpPr>
          <p:nvPr>
            <p:ph type="sldNum" sz="quarter" idx="12"/>
          </p:nvPr>
        </p:nvSpPr>
        <p:spPr/>
        <p:txBody>
          <a:bodyPr/>
          <a:lstStyle/>
          <a:p>
            <a:fld id="{B4970EF3-1513-C34B-A302-DDAF1264C3AE}" type="slidenum">
              <a:t>‹#›</a:t>
            </a:fld>
            <a:endParaRPr lang="en-US"/>
          </a:p>
        </p:txBody>
      </p:sp>
      <p:sp>
        <p:nvSpPr>
          <p:cNvPr id="4" name="Picture Placeholder 3">
            <a:extLst>
              <a:ext uri="{FF2B5EF4-FFF2-40B4-BE49-F238E27FC236}">
                <a16:creationId xmlns:a16="http://schemas.microsoft.com/office/drawing/2014/main" id="{E78613CC-896F-B94E-8D87-FA7B8E7F0973}"/>
              </a:ext>
            </a:extLst>
          </p:cNvPr>
          <p:cNvSpPr>
            <a:spLocks noGrp="1"/>
          </p:cNvSpPr>
          <p:nvPr>
            <p:ph type="pic" sz="quarter" idx="13"/>
          </p:nvPr>
        </p:nvSpPr>
        <p:spPr>
          <a:xfrm>
            <a:off x="6281928" y="1042416"/>
            <a:ext cx="6181344" cy="6181344"/>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EBFE5F29-5582-A647-B0B0-D8DB3592FD15}"/>
              </a:ext>
            </a:extLst>
          </p:cNvPr>
          <p:cNvCxnSpPr>
            <a:cxnSpLocks/>
          </p:cNvCxnSpPr>
          <p:nvPr userDrawn="1"/>
        </p:nvCxnSpPr>
        <p:spPr>
          <a:xfrm>
            <a:off x="1353559" y="5072992"/>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5143FB-3FB7-B540-B56F-3D91675AD495}"/>
              </a:ext>
            </a:extLst>
          </p:cNvPr>
          <p:cNvSpPr>
            <a:spLocks noGrp="1"/>
          </p:cNvSpPr>
          <p:nvPr>
            <p:ph type="subTitle" idx="1" hasCustomPrompt="1"/>
          </p:nvPr>
        </p:nvSpPr>
        <p:spPr>
          <a:xfrm>
            <a:off x="1234440" y="1931983"/>
            <a:ext cx="4773168" cy="341154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pullquote style laoreet dolore. Lorem ipsum dolor sit amet, consectetuer adipiscing elit, sed diam euismod tincidunt ut laoreet”</a:t>
            </a:r>
          </a:p>
        </p:txBody>
      </p:sp>
      <p:sp>
        <p:nvSpPr>
          <p:cNvPr id="9" name="TextBox 8">
            <a:extLst>
              <a:ext uri="{FF2B5EF4-FFF2-40B4-BE49-F238E27FC236}">
                <a16:creationId xmlns:a16="http://schemas.microsoft.com/office/drawing/2014/main" id="{E6DFC5C9-E5B0-2C4E-8EC3-B4A015E68C32}"/>
              </a:ext>
            </a:extLst>
          </p:cNvPr>
          <p:cNvSpPr txBox="1"/>
          <p:nvPr userDrawn="1"/>
        </p:nvSpPr>
        <p:spPr>
          <a:xfrm>
            <a:off x="751966" y="1491450"/>
            <a:ext cx="470517" cy="1323439"/>
          </a:xfrm>
          <a:prstGeom prst="rect">
            <a:avLst/>
          </a:prstGeom>
          <a:noFill/>
        </p:spPr>
        <p:txBody>
          <a:bodyPr wrap="square" rtlCol="0">
            <a:spAutoFit/>
          </a:bodyPr>
          <a:lstStyle/>
          <a:p>
            <a:r>
              <a:rPr lang="en-US" sz="8000" dirty="0">
                <a:solidFill>
                  <a:srgbClr val="001738"/>
                </a:solidFill>
              </a:rPr>
              <a:t>“</a:t>
            </a:r>
          </a:p>
        </p:txBody>
      </p:sp>
    </p:spTree>
    <p:extLst>
      <p:ext uri="{BB962C8B-B14F-4D97-AF65-F5344CB8AC3E}">
        <p14:creationId xmlns:p14="http://schemas.microsoft.com/office/powerpoint/2010/main" val="84017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Head &amp; Text (Sphere Righ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04D3939-EBF2-C64F-B2D1-EC971DDBFAB5}"/>
              </a:ext>
            </a:extLst>
          </p:cNvPr>
          <p:cNvSpPr/>
          <p:nvPr userDrawn="1"/>
        </p:nvSpPr>
        <p:spPr>
          <a:xfrm>
            <a:off x="6281928" y="1042737"/>
            <a:ext cx="6178411" cy="6178411"/>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E156226-1A46-A24D-80C3-30A0560B1D5C}"/>
              </a:ext>
            </a:extLst>
          </p:cNvPr>
          <p:cNvSpPr>
            <a:spLocks noGrp="1"/>
          </p:cNvSpPr>
          <p:nvPr>
            <p:ph type="title" hasCustomPrompt="1"/>
          </p:nvPr>
        </p:nvSpPr>
        <p:spPr>
          <a:xfrm>
            <a:off x="1234440" y="676656"/>
            <a:ext cx="10104120" cy="1325563"/>
          </a:xfrm>
        </p:spPr>
        <p:txBody>
          <a:bodyPr>
            <a:normAutofit/>
          </a:bodyPr>
          <a:lstStyle>
            <a:lvl1pPr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Sample </a:t>
            </a:r>
            <a:br>
              <a:rPr lang="en-US"/>
            </a:br>
            <a:r>
              <a:rPr lang="en-US"/>
              <a:t>Sub Page</a:t>
            </a:r>
          </a:p>
        </p:txBody>
      </p:sp>
      <p:sp>
        <p:nvSpPr>
          <p:cNvPr id="9" name="Text Placeholder 8">
            <a:extLst>
              <a:ext uri="{FF2B5EF4-FFF2-40B4-BE49-F238E27FC236}">
                <a16:creationId xmlns:a16="http://schemas.microsoft.com/office/drawing/2014/main" id="{13E37F67-1217-2640-9121-AE22ED39A6AC}"/>
              </a:ext>
            </a:extLst>
          </p:cNvPr>
          <p:cNvSpPr>
            <a:spLocks noGrp="1"/>
          </p:cNvSpPr>
          <p:nvPr>
            <p:ph type="body" sz="quarter" idx="10" hasCustomPrompt="1"/>
          </p:nvPr>
        </p:nvSpPr>
        <p:spPr>
          <a:xfrm>
            <a:off x="1243584" y="2261635"/>
            <a:ext cx="4773168" cy="4352544"/>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dirty="0">
                <a:solidFill>
                  <a:srgbClr val="5F6369"/>
                </a:solidFill>
                <a:latin typeface="+mj-lt"/>
                <a:ea typeface="+mn-ea"/>
                <a:cs typeface="+mn-cs"/>
              </a:defRPr>
            </a:lvl1pPr>
          </a:lstStyle>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nonummy nibh euismod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a:t>
            </a:r>
            <a:r>
              <a:rPr lang="en-US" sz="2000" dirty="0" err="1">
                <a:solidFill>
                  <a:srgbClr val="5F6369"/>
                </a:solidFill>
                <a:latin typeface="+mj-lt"/>
              </a:rPr>
              <a:t>consectetuer</a:t>
            </a:r>
            <a:r>
              <a:rPr lang="en-US" sz="2000" dirty="0">
                <a:solidFill>
                  <a:srgbClr val="5F6369"/>
                </a:solidFill>
                <a:latin typeface="+mj-lt"/>
              </a:rPr>
              <a:t> </a:t>
            </a:r>
            <a:r>
              <a:rPr lang="en-US" sz="2000" dirty="0" err="1">
                <a:solidFill>
                  <a:srgbClr val="5F6369"/>
                </a:solidFill>
                <a:latin typeface="+mj-lt"/>
              </a:rPr>
              <a:t>adipiscing</a:t>
            </a:r>
            <a:r>
              <a:rPr lang="en-US" sz="2000" dirty="0">
                <a:solidFill>
                  <a:srgbClr val="5F6369"/>
                </a:solidFill>
                <a:latin typeface="+mj-lt"/>
              </a:rPr>
              <a:t> elit, sed diam </a:t>
            </a:r>
            <a:r>
              <a:rPr lang="en-US" sz="2000" dirty="0" err="1">
                <a:solidFill>
                  <a:srgbClr val="5F6369"/>
                </a:solidFill>
                <a:latin typeface="+mj-lt"/>
              </a:rPr>
              <a:t>euismod</a:t>
            </a:r>
            <a:r>
              <a:rPr lang="en-US" sz="2000" dirty="0">
                <a:solidFill>
                  <a:srgbClr val="5F6369"/>
                </a:solidFill>
                <a:latin typeface="+mj-lt"/>
              </a:rPr>
              <a:t>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euismod tincidunt ut laoreet dolore.</a:t>
            </a:r>
          </a:p>
        </p:txBody>
      </p:sp>
    </p:spTree>
    <p:extLst>
      <p:ext uri="{BB962C8B-B14F-4D97-AF65-F5344CB8AC3E}">
        <p14:creationId xmlns:p14="http://schemas.microsoft.com/office/powerpoint/2010/main" val="2366383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p:bg>
      <p:bgPr>
        <a:solidFill>
          <a:srgbClr val="001738"/>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C8FD1E-2853-E94D-9E1F-3D12BE95A384}"/>
              </a:ext>
            </a:extLst>
          </p:cNvPr>
          <p:cNvSpPr>
            <a:spLocks noGrp="1"/>
          </p:cNvSpPr>
          <p:nvPr>
            <p:ph type="title" hasCustomPrompt="1"/>
          </p:nvPr>
        </p:nvSpPr>
        <p:spPr>
          <a:xfrm>
            <a:off x="1188720" y="0"/>
            <a:ext cx="3364992" cy="6858000"/>
          </a:xfrm>
        </p:spPr>
        <p:txBody>
          <a:bodyPr>
            <a:normAutofit/>
          </a:bodyPr>
          <a:lstStyle>
            <a:lvl1pPr marL="0" algn="l" defTabSz="914400" rtl="0" eaLnBrk="1" latinLnBrk="0" hangingPunct="1">
              <a:lnSpc>
                <a:spcPct val="90000"/>
              </a:lnSpc>
              <a:spcBef>
                <a:spcPct val="0"/>
              </a:spcBef>
              <a:buNone/>
              <a:defRPr lang="en-US" sz="4400" kern="1200">
                <a:solidFill>
                  <a:srgbClr val="00CCF6"/>
                </a:solidFill>
                <a:latin typeface="+mn-lt"/>
                <a:ea typeface="+mj-ea"/>
                <a:cs typeface="+mj-cs"/>
              </a:defRPr>
            </a:lvl1pPr>
          </a:lstStyle>
          <a:p>
            <a:r>
              <a:rPr lang="en-US" dirty="0"/>
              <a:t>Contents</a:t>
            </a:r>
          </a:p>
        </p:txBody>
      </p:sp>
      <p:sp>
        <p:nvSpPr>
          <p:cNvPr id="13" name="Text Placeholder 12">
            <a:extLst>
              <a:ext uri="{FF2B5EF4-FFF2-40B4-BE49-F238E27FC236}">
                <a16:creationId xmlns:a16="http://schemas.microsoft.com/office/drawing/2014/main" id="{A2892527-9BDC-1F47-95BB-8085F4C0409A}"/>
              </a:ext>
            </a:extLst>
          </p:cNvPr>
          <p:cNvSpPr>
            <a:spLocks noGrp="1"/>
          </p:cNvSpPr>
          <p:nvPr>
            <p:ph type="body" sz="quarter" idx="13" hasCustomPrompt="1"/>
          </p:nvPr>
        </p:nvSpPr>
        <p:spPr>
          <a:xfrm>
            <a:off x="4279392" y="0"/>
            <a:ext cx="7068312" cy="6844564"/>
          </a:xfrm>
          <a:prstGeom prst="rect">
            <a:avLst/>
          </a:prstGeom>
        </p:spPr>
        <p:txBody>
          <a:bodyPr anchor="ctr" anchorCtr="0"/>
          <a:lstStyle>
            <a:lvl1pPr marL="0" indent="0">
              <a:buFontTx/>
              <a:buNone/>
              <a:defRPr lang="en-US" sz="3200" kern="1200" dirty="0">
                <a:solidFill>
                  <a:schemeClr val="bg1"/>
                </a:solidFill>
                <a:latin typeface="+mn-lt"/>
                <a:ea typeface="+mn-ea"/>
                <a:cs typeface="+mn-cs"/>
              </a:defRPr>
            </a:lvl1pPr>
          </a:lstStyle>
          <a:p>
            <a:pPr lvl="0"/>
            <a:r>
              <a:rPr lang="en-US" sz="3200" dirty="0">
                <a:solidFill>
                  <a:srgbClr val="00CCF6"/>
                </a:solidFill>
                <a:latin typeface="+mn-lt"/>
              </a:rPr>
              <a:t>1/ </a:t>
            </a:r>
            <a:r>
              <a:rPr lang="en-US" sz="3200" dirty="0">
                <a:solidFill>
                  <a:schemeClr val="bg1"/>
                </a:solidFill>
                <a:latin typeface="+mn-lt"/>
              </a:rPr>
              <a:t>Section One Title</a:t>
            </a:r>
          </a:p>
          <a:p>
            <a:pPr lvl="0"/>
            <a:endParaRPr lang="en-US" sz="3200" dirty="0">
              <a:solidFill>
                <a:schemeClr val="bg1"/>
              </a:solidFill>
              <a:latin typeface="+mn-lt"/>
            </a:endParaRPr>
          </a:p>
          <a:p>
            <a:pPr lvl="0"/>
            <a:endParaRPr lang="en-US" dirty="0"/>
          </a:p>
        </p:txBody>
      </p:sp>
      <p:sp>
        <p:nvSpPr>
          <p:cNvPr id="16" name="Slide Number Placeholder 15">
            <a:extLst>
              <a:ext uri="{FF2B5EF4-FFF2-40B4-BE49-F238E27FC236}">
                <a16:creationId xmlns:a16="http://schemas.microsoft.com/office/drawing/2014/main" id="{114B1F1B-BA1B-9845-BA1C-A9377BEF32A4}"/>
              </a:ext>
            </a:extLst>
          </p:cNvPr>
          <p:cNvSpPr>
            <a:spLocks noGrp="1"/>
          </p:cNvSpPr>
          <p:nvPr>
            <p:ph type="sldNum" sz="quarter" idx="14"/>
          </p:nvPr>
        </p:nvSpPr>
        <p:spPr/>
        <p:txBody>
          <a:bodyPr/>
          <a:lstStyle/>
          <a:p>
            <a:fld id="{8C23B99C-1184-9847-BFBE-EE847168C11D}" type="slidenum">
              <a:rPr lang="en-US"/>
              <a:pPr/>
              <a:t>‹#›</a:t>
            </a:fld>
            <a:endParaRPr lang="en-US"/>
          </a:p>
        </p:txBody>
      </p:sp>
      <p:cxnSp>
        <p:nvCxnSpPr>
          <p:cNvPr id="6" name="Straight Connector 5">
            <a:extLst>
              <a:ext uri="{FF2B5EF4-FFF2-40B4-BE49-F238E27FC236}">
                <a16:creationId xmlns:a16="http://schemas.microsoft.com/office/drawing/2014/main" id="{8DB601DD-6212-3F4F-850C-08E1DB86AEE4}"/>
              </a:ext>
            </a:extLst>
          </p:cNvPr>
          <p:cNvCxnSpPr>
            <a:cxnSpLocks/>
          </p:cNvCxnSpPr>
          <p:nvPr userDrawn="1"/>
        </p:nvCxnSpPr>
        <p:spPr>
          <a:xfrm>
            <a:off x="1331257" y="3856067"/>
            <a:ext cx="1064702" cy="0"/>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52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mp; Text (Sphere Righ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04D3939-EBF2-C64F-B2D1-EC971DDBFAB5}"/>
              </a:ext>
            </a:extLst>
          </p:cNvPr>
          <p:cNvSpPr/>
          <p:nvPr userDrawn="1"/>
        </p:nvSpPr>
        <p:spPr>
          <a:xfrm>
            <a:off x="6281928" y="1042737"/>
            <a:ext cx="6178411" cy="6178411"/>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E156226-1A46-A24D-80C3-30A0560B1D5C}"/>
              </a:ext>
            </a:extLst>
          </p:cNvPr>
          <p:cNvSpPr>
            <a:spLocks noGrp="1"/>
          </p:cNvSpPr>
          <p:nvPr>
            <p:ph type="title" hasCustomPrompt="1"/>
          </p:nvPr>
        </p:nvSpPr>
        <p:spPr>
          <a:xfrm>
            <a:off x="1234440" y="676656"/>
            <a:ext cx="10104120" cy="1325563"/>
          </a:xfrm>
        </p:spPr>
        <p:txBody>
          <a:bodyPr>
            <a:normAutofit/>
          </a:bodyPr>
          <a:lstStyle>
            <a:lvl1pPr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Sample </a:t>
            </a:r>
            <a:br>
              <a:rPr lang="en-US"/>
            </a:br>
            <a:r>
              <a:rPr lang="en-US"/>
              <a:t>Sub Page</a:t>
            </a:r>
          </a:p>
        </p:txBody>
      </p:sp>
      <p:sp>
        <p:nvSpPr>
          <p:cNvPr id="9" name="Text Placeholder 8">
            <a:extLst>
              <a:ext uri="{FF2B5EF4-FFF2-40B4-BE49-F238E27FC236}">
                <a16:creationId xmlns:a16="http://schemas.microsoft.com/office/drawing/2014/main" id="{13E37F67-1217-2640-9121-AE22ED39A6AC}"/>
              </a:ext>
            </a:extLst>
          </p:cNvPr>
          <p:cNvSpPr>
            <a:spLocks noGrp="1"/>
          </p:cNvSpPr>
          <p:nvPr>
            <p:ph type="body" sz="quarter" idx="10" hasCustomPrompt="1"/>
          </p:nvPr>
        </p:nvSpPr>
        <p:spPr>
          <a:xfrm>
            <a:off x="1243584" y="2261635"/>
            <a:ext cx="4773168" cy="4352544"/>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dirty="0">
                <a:solidFill>
                  <a:srgbClr val="5F6369"/>
                </a:solidFill>
                <a:latin typeface="+mj-lt"/>
                <a:ea typeface="+mn-ea"/>
                <a:cs typeface="+mn-cs"/>
              </a:defRPr>
            </a:lvl1pPr>
          </a:lstStyle>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nonummy nibh euismod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a:t>
            </a:r>
            <a:r>
              <a:rPr lang="en-US" sz="2000" dirty="0" err="1">
                <a:solidFill>
                  <a:srgbClr val="5F6369"/>
                </a:solidFill>
                <a:latin typeface="+mj-lt"/>
              </a:rPr>
              <a:t>consectetuer</a:t>
            </a:r>
            <a:r>
              <a:rPr lang="en-US" sz="2000" dirty="0">
                <a:solidFill>
                  <a:srgbClr val="5F6369"/>
                </a:solidFill>
                <a:latin typeface="+mj-lt"/>
              </a:rPr>
              <a:t> </a:t>
            </a:r>
            <a:r>
              <a:rPr lang="en-US" sz="2000" dirty="0" err="1">
                <a:solidFill>
                  <a:srgbClr val="5F6369"/>
                </a:solidFill>
                <a:latin typeface="+mj-lt"/>
              </a:rPr>
              <a:t>adipiscing</a:t>
            </a:r>
            <a:r>
              <a:rPr lang="en-US" sz="2000" dirty="0">
                <a:solidFill>
                  <a:srgbClr val="5F6369"/>
                </a:solidFill>
                <a:latin typeface="+mj-lt"/>
              </a:rPr>
              <a:t> elit, sed diam </a:t>
            </a:r>
            <a:r>
              <a:rPr lang="en-US" sz="2000" dirty="0" err="1">
                <a:solidFill>
                  <a:srgbClr val="5F6369"/>
                </a:solidFill>
                <a:latin typeface="+mj-lt"/>
              </a:rPr>
              <a:t>euismod</a:t>
            </a:r>
            <a:r>
              <a:rPr lang="en-US" sz="2000" dirty="0">
                <a:solidFill>
                  <a:srgbClr val="5F6369"/>
                </a:solidFill>
                <a:latin typeface="+mj-lt"/>
              </a:rPr>
              <a:t>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euismod tincidunt ut laoreet dolore.</a:t>
            </a:r>
          </a:p>
        </p:txBody>
      </p:sp>
    </p:spTree>
    <p:extLst>
      <p:ext uri="{BB962C8B-B14F-4D97-AF65-F5344CB8AC3E}">
        <p14:creationId xmlns:p14="http://schemas.microsoft.com/office/powerpoint/2010/main" val="326270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 &amp; Text (Sphere R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156226-1A46-A24D-80C3-30A0560B1D5C}"/>
              </a:ext>
            </a:extLst>
          </p:cNvPr>
          <p:cNvSpPr>
            <a:spLocks noGrp="1"/>
          </p:cNvSpPr>
          <p:nvPr>
            <p:ph type="title" hasCustomPrompt="1"/>
          </p:nvPr>
        </p:nvSpPr>
        <p:spPr>
          <a:xfrm>
            <a:off x="1234440" y="676656"/>
            <a:ext cx="10104120" cy="1325563"/>
          </a:xfrm>
        </p:spPr>
        <p:txBody>
          <a:bodyPr>
            <a:normAutofit/>
          </a:bodyPr>
          <a:lstStyle>
            <a:lvl1pPr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Sample </a:t>
            </a:r>
            <a:br>
              <a:rPr lang="en-US"/>
            </a:br>
            <a:r>
              <a:rPr lang="en-US"/>
              <a:t>Sub Page</a:t>
            </a:r>
          </a:p>
        </p:txBody>
      </p:sp>
      <p:sp>
        <p:nvSpPr>
          <p:cNvPr id="9" name="Text Placeholder 8">
            <a:extLst>
              <a:ext uri="{FF2B5EF4-FFF2-40B4-BE49-F238E27FC236}">
                <a16:creationId xmlns:a16="http://schemas.microsoft.com/office/drawing/2014/main" id="{13E37F67-1217-2640-9121-AE22ED39A6AC}"/>
              </a:ext>
            </a:extLst>
          </p:cNvPr>
          <p:cNvSpPr>
            <a:spLocks noGrp="1"/>
          </p:cNvSpPr>
          <p:nvPr>
            <p:ph type="body" sz="quarter" idx="10" hasCustomPrompt="1"/>
          </p:nvPr>
        </p:nvSpPr>
        <p:spPr>
          <a:xfrm>
            <a:off x="1243584" y="2261635"/>
            <a:ext cx="4773168" cy="4352544"/>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dirty="0">
                <a:solidFill>
                  <a:srgbClr val="5F6369"/>
                </a:solidFill>
                <a:latin typeface="+mj-lt"/>
                <a:ea typeface="+mn-ea"/>
                <a:cs typeface="+mn-cs"/>
              </a:defRPr>
            </a:lvl1pPr>
          </a:lstStyle>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nonummy nibh euismod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a:t>
            </a:r>
            <a:r>
              <a:rPr lang="en-US" sz="2000" dirty="0" err="1">
                <a:solidFill>
                  <a:srgbClr val="5F6369"/>
                </a:solidFill>
                <a:latin typeface="+mj-lt"/>
              </a:rPr>
              <a:t>consectetuer</a:t>
            </a:r>
            <a:r>
              <a:rPr lang="en-US" sz="2000" dirty="0">
                <a:solidFill>
                  <a:srgbClr val="5F6369"/>
                </a:solidFill>
                <a:latin typeface="+mj-lt"/>
              </a:rPr>
              <a:t> </a:t>
            </a:r>
            <a:r>
              <a:rPr lang="en-US" sz="2000" dirty="0" err="1">
                <a:solidFill>
                  <a:srgbClr val="5F6369"/>
                </a:solidFill>
                <a:latin typeface="+mj-lt"/>
              </a:rPr>
              <a:t>adipiscing</a:t>
            </a:r>
            <a:r>
              <a:rPr lang="en-US" sz="2000" dirty="0">
                <a:solidFill>
                  <a:srgbClr val="5F6369"/>
                </a:solidFill>
                <a:latin typeface="+mj-lt"/>
              </a:rPr>
              <a:t> elit, sed diam </a:t>
            </a:r>
            <a:r>
              <a:rPr lang="en-US" sz="2000" dirty="0" err="1">
                <a:solidFill>
                  <a:srgbClr val="5F6369"/>
                </a:solidFill>
                <a:latin typeface="+mj-lt"/>
              </a:rPr>
              <a:t>euismod</a:t>
            </a:r>
            <a:r>
              <a:rPr lang="en-US" sz="2000" dirty="0">
                <a:solidFill>
                  <a:srgbClr val="5F6369"/>
                </a:solidFill>
                <a:latin typeface="+mj-lt"/>
              </a:rPr>
              <a:t>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euismod tincidunt ut laoreet dolore.</a:t>
            </a:r>
          </a:p>
        </p:txBody>
      </p:sp>
      <p:sp>
        <p:nvSpPr>
          <p:cNvPr id="11" name="Picture Placeholder 10">
            <a:extLst>
              <a:ext uri="{FF2B5EF4-FFF2-40B4-BE49-F238E27FC236}">
                <a16:creationId xmlns:a16="http://schemas.microsoft.com/office/drawing/2014/main" id="{0443301A-7F3D-9846-AD2C-58050C5224A1}"/>
              </a:ext>
            </a:extLst>
          </p:cNvPr>
          <p:cNvSpPr>
            <a:spLocks noGrp="1"/>
          </p:cNvSpPr>
          <p:nvPr>
            <p:ph type="pic" sz="quarter" idx="11"/>
          </p:nvPr>
        </p:nvSpPr>
        <p:spPr>
          <a:xfrm>
            <a:off x="6281928" y="1042416"/>
            <a:ext cx="6181344" cy="6181344"/>
          </a:xfrm>
        </p:spPr>
        <p:txBody>
          <a:bodyPr/>
          <a:lstStyle/>
          <a:p>
            <a:endParaRPr lang="en-US"/>
          </a:p>
        </p:txBody>
      </p:sp>
    </p:spTree>
    <p:extLst>
      <p:ext uri="{BB962C8B-B14F-4D97-AF65-F5344CB8AC3E}">
        <p14:creationId xmlns:p14="http://schemas.microsoft.com/office/powerpoint/2010/main" val="376307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Left - Char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8" name="Chart Placeholder 7">
            <a:extLst>
              <a:ext uri="{FF2B5EF4-FFF2-40B4-BE49-F238E27FC236}">
                <a16:creationId xmlns:a16="http://schemas.microsoft.com/office/drawing/2014/main" id="{04164D7D-B5D4-834F-BAD6-66F9D33CD561}"/>
              </a:ext>
            </a:extLst>
          </p:cNvPr>
          <p:cNvSpPr>
            <a:spLocks noGrp="1"/>
          </p:cNvSpPr>
          <p:nvPr>
            <p:ph type="chart" sz="quarter" idx="13"/>
          </p:nvPr>
        </p:nvSpPr>
        <p:spPr>
          <a:xfrm>
            <a:off x="4636008" y="585216"/>
            <a:ext cx="6848856" cy="5559552"/>
          </a:xfrm>
          <a:prstGeom prst="rect">
            <a:avLst/>
          </a:prstGeom>
        </p:spPr>
        <p:txBody>
          <a:bodyPr/>
          <a:lstStyle/>
          <a:p>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46E37EE-39C6-AC49-93C0-19B808D72D0E}"/>
              </a:ext>
            </a:extLst>
          </p:cNvPr>
          <p:cNvSpPr>
            <a:spLocks noGrp="1"/>
          </p:cNvSpPr>
          <p:nvPr>
            <p:ph type="pic" sz="quarter" idx="15"/>
          </p:nvPr>
        </p:nvSpPr>
        <p:spPr>
          <a:xfrm>
            <a:off x="-4480560" y="-969264"/>
            <a:ext cx="8796528" cy="8796528"/>
          </a:xfrm>
        </p:spPr>
        <p:txBody>
          <a:bodyPr/>
          <a:lstStyle/>
          <a:p>
            <a:endParaRPr lang="en-US"/>
          </a:p>
        </p:txBody>
      </p:sp>
    </p:spTree>
    <p:extLst>
      <p:ext uri="{BB962C8B-B14F-4D97-AF65-F5344CB8AC3E}">
        <p14:creationId xmlns:p14="http://schemas.microsoft.com/office/powerpoint/2010/main" val="18355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Left - Chart Righ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C0975C6-0AE7-9F4D-95AA-A456EC3308A2}"/>
              </a:ext>
            </a:extLst>
          </p:cNvPr>
          <p:cNvSpPr/>
          <p:nvPr userDrawn="1"/>
        </p:nvSpPr>
        <p:spPr>
          <a:xfrm>
            <a:off x="-4526280" y="-941832"/>
            <a:ext cx="8796528" cy="8796528"/>
          </a:xfrm>
          <a:prstGeom prst="ellipse">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4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784B5-2238-6A47-8B81-C5CC1DCBD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3B6A3-C689-F24C-9299-EFF8F2164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3AC7A1B-2784-9842-BBB4-885DD32E9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E60BB-EFC5-AF44-8941-8EA9E3799843}" type="slidenum">
              <a:t>‹#›</a:t>
            </a:fld>
            <a:endParaRPr lang="en-US"/>
          </a:p>
        </p:txBody>
      </p:sp>
    </p:spTree>
    <p:extLst>
      <p:ext uri="{BB962C8B-B14F-4D97-AF65-F5344CB8AC3E}">
        <p14:creationId xmlns:p14="http://schemas.microsoft.com/office/powerpoint/2010/main" val="39578338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7"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8" r:id="rId20"/>
    <p:sldLayoutId id="2147483842" r:id="rId21"/>
    <p:sldLayoutId id="2147483843" r:id="rId22"/>
    <p:sldLayoutId id="2147483844" r:id="rId23"/>
    <p:sldLayoutId id="2147483845" r:id="rId24"/>
    <p:sldLayoutId id="2147483846" r:id="rId25"/>
    <p:sldLayoutId id="2147483847" r:id="rId26"/>
  </p:sldLayoutIdLst>
  <p:hf hdr="0" dt="0"/>
  <p:txStyles>
    <p:titleStyle>
      <a:lvl1pPr algn="l" defTabSz="914400" rtl="0" eaLnBrk="1" latinLnBrk="0" hangingPunct="1">
        <a:lnSpc>
          <a:spcPct val="90000"/>
        </a:lnSpc>
        <a:spcBef>
          <a:spcPct val="0"/>
        </a:spcBef>
        <a:buNone/>
        <a:defRPr lang="en-US" sz="3200" kern="1200">
          <a:solidFill>
            <a:srgbClr val="001738"/>
          </a:solidFill>
          <a:latin typeface="+mn-lt"/>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50FBE-8034-BE48-98D8-8A53CF2E6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7A1EB-AC2B-2E47-91A1-2DF76D3EA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A86F4-E736-B045-9206-42F5CED256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D2B6CE2-F924-CA4A-9FA8-BDD166922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9B190A-F728-414F-8A29-DD37B2BF5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7C49D-BAAF-C849-AEBF-671E8CC891E7}" type="slidenum">
              <a:rPr lang="en-US" smtClean="0"/>
              <a:t>‹#›</a:t>
            </a:fld>
            <a:endParaRPr lang="en-US" dirty="0"/>
          </a:p>
        </p:txBody>
      </p:sp>
    </p:spTree>
    <p:extLst>
      <p:ext uri="{BB962C8B-B14F-4D97-AF65-F5344CB8AC3E}">
        <p14:creationId xmlns:p14="http://schemas.microsoft.com/office/powerpoint/2010/main" val="71446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51" r:id="rId12"/>
    <p:sldLayoutId id="2147483855" r:id="rId13"/>
    <p:sldLayoutId id="2147483857" r:id="rId14"/>
    <p:sldLayoutId id="2147483858" r:id="rId15"/>
    <p:sldLayoutId id="2147483859"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4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46F3A-EE0A-C247-9F33-A5ACA164393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89998" y="895212"/>
            <a:ext cx="10597150" cy="5960896"/>
          </a:xfrm>
          <a:prstGeom prst="rect">
            <a:avLst/>
          </a:prstGeom>
        </p:spPr>
      </p:pic>
      <p:sp>
        <p:nvSpPr>
          <p:cNvPr id="5" name="Title 1">
            <a:extLst>
              <a:ext uri="{FF2B5EF4-FFF2-40B4-BE49-F238E27FC236}">
                <a16:creationId xmlns:a16="http://schemas.microsoft.com/office/drawing/2014/main" id="{2A6C8F34-957A-CE46-9152-302185007360}"/>
              </a:ext>
            </a:extLst>
          </p:cNvPr>
          <p:cNvSpPr txBox="1">
            <a:spLocks/>
          </p:cNvSpPr>
          <p:nvPr/>
        </p:nvSpPr>
        <p:spPr>
          <a:xfrm>
            <a:off x="6785989" y="668910"/>
            <a:ext cx="5242001" cy="1422724"/>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MX" sz="4400" dirty="0">
                <a:solidFill>
                  <a:srgbClr val="001738"/>
                </a:solidFill>
                <a:latin typeface="+mn-lt"/>
                <a:cs typeface="Calibri Light" panose="020F0302020204030204" pitchFamily="34" charset="0"/>
              </a:rPr>
              <a:t>El mecanismo de peticiones del T-MEC</a:t>
            </a:r>
          </a:p>
        </p:txBody>
      </p:sp>
      <p:pic>
        <p:nvPicPr>
          <p:cNvPr id="11" name="Picture 10" descr="Logo&#10;&#10;Description automatically generated">
            <a:extLst>
              <a:ext uri="{FF2B5EF4-FFF2-40B4-BE49-F238E27FC236}">
                <a16:creationId xmlns:a16="http://schemas.microsoft.com/office/drawing/2014/main" id="{9B177610-4F30-3740-A48F-EFF7557DB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149" y="803543"/>
            <a:ext cx="2249999" cy="1344512"/>
          </a:xfrm>
          <a:prstGeom prst="rect">
            <a:avLst/>
          </a:prstGeom>
        </p:spPr>
      </p:pic>
      <p:sp>
        <p:nvSpPr>
          <p:cNvPr id="3" name="Slide Number Placeholder 2">
            <a:extLst>
              <a:ext uri="{FF2B5EF4-FFF2-40B4-BE49-F238E27FC236}">
                <a16:creationId xmlns:a16="http://schemas.microsoft.com/office/drawing/2014/main" id="{5869C1B2-F99D-6A41-815F-2A95D77E7557}"/>
              </a:ext>
            </a:extLst>
          </p:cNvPr>
          <p:cNvSpPr>
            <a:spLocks noGrp="1"/>
          </p:cNvSpPr>
          <p:nvPr>
            <p:ph type="sldNum" sz="quarter" idx="12"/>
          </p:nvPr>
        </p:nvSpPr>
        <p:spPr/>
        <p:txBody>
          <a:bodyPr/>
          <a:lstStyle/>
          <a:p>
            <a:fld id="{0837C49D-BAAF-C849-AEBF-671E8CC891E7}" type="slidenum">
              <a:rPr lang="en-US" smtClean="0"/>
              <a:t>1</a:t>
            </a:fld>
            <a:endParaRPr lang="en-US" dirty="0"/>
          </a:p>
        </p:txBody>
      </p:sp>
      <p:sp>
        <p:nvSpPr>
          <p:cNvPr id="6" name="Title 1">
            <a:extLst>
              <a:ext uri="{FF2B5EF4-FFF2-40B4-BE49-F238E27FC236}">
                <a16:creationId xmlns:a16="http://schemas.microsoft.com/office/drawing/2014/main" id="{D446C61C-EA9F-4AA0-8BEC-BD47A652C3B2}"/>
              </a:ext>
            </a:extLst>
          </p:cNvPr>
          <p:cNvSpPr txBox="1">
            <a:spLocks/>
          </p:cNvSpPr>
          <p:nvPr/>
        </p:nvSpPr>
        <p:spPr>
          <a:xfrm>
            <a:off x="7911566" y="803543"/>
            <a:ext cx="4657267" cy="134451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340"/>
              </a:lnSpc>
            </a:pPr>
            <a:endParaRPr lang="en-US" sz="3200" dirty="0">
              <a:solidFill>
                <a:srgbClr val="001738"/>
              </a:solidFill>
              <a:latin typeface="+mn-lt"/>
              <a:cs typeface="Calibri Light" panose="020F0302020204030204" pitchFamily="34" charset="0"/>
            </a:endParaRPr>
          </a:p>
        </p:txBody>
      </p:sp>
    </p:spTree>
    <p:extLst>
      <p:ext uri="{BB962C8B-B14F-4D97-AF65-F5344CB8AC3E}">
        <p14:creationId xmlns:p14="http://schemas.microsoft.com/office/powerpoint/2010/main" val="199225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FA29A-EA76-9A46-A2FB-9EBFC7EC775B}"/>
              </a:ext>
            </a:extLst>
          </p:cNvPr>
          <p:cNvSpPr>
            <a:spLocks noGrp="1"/>
          </p:cNvSpPr>
          <p:nvPr>
            <p:ph type="title"/>
          </p:nvPr>
        </p:nvSpPr>
        <p:spPr>
          <a:xfrm>
            <a:off x="370117" y="315686"/>
            <a:ext cx="6774962" cy="945360"/>
          </a:xfrm>
        </p:spPr>
        <p:txBody>
          <a:bodyPr>
            <a:normAutofit fontScale="90000"/>
          </a:bodyPr>
          <a:lstStyle/>
          <a:p>
            <a:r>
              <a:rPr lang="en-US" sz="4000" dirty="0"/>
              <a:t>Ballena franca del Atlántico Norte</a:t>
            </a:r>
          </a:p>
        </p:txBody>
      </p:sp>
      <p:sp>
        <p:nvSpPr>
          <p:cNvPr id="9" name="Text Placeholder 8">
            <a:extLst>
              <a:ext uri="{FF2B5EF4-FFF2-40B4-BE49-F238E27FC236}">
                <a16:creationId xmlns:a16="http://schemas.microsoft.com/office/drawing/2014/main" id="{F6FAE32C-567A-3E44-931B-499274351AFA}"/>
              </a:ext>
            </a:extLst>
          </p:cNvPr>
          <p:cNvSpPr>
            <a:spLocks noGrp="1"/>
          </p:cNvSpPr>
          <p:nvPr>
            <p:ph type="body" sz="quarter" idx="10"/>
          </p:nvPr>
        </p:nvSpPr>
        <p:spPr>
          <a:xfrm>
            <a:off x="326572" y="1151678"/>
            <a:ext cx="5875674" cy="4952999"/>
          </a:xfrm>
        </p:spPr>
        <p:txBody>
          <a:bodyPr>
            <a:normAutofit fontScale="92500"/>
          </a:bodyPr>
          <a:lstStyle/>
          <a:p>
            <a:pPr marL="285750" indent="-285750">
              <a:spcAft>
                <a:spcPts val="600"/>
              </a:spcAft>
              <a:buFont typeface="Wingdings" charset="2"/>
              <a:buChar char="§"/>
            </a:pPr>
            <a:r>
              <a:rPr lang="es-ES" dirty="0"/>
              <a:t>Presentada por Oceana en 2021</a:t>
            </a:r>
          </a:p>
          <a:p>
            <a:pPr marL="285750" indent="-285750">
              <a:spcAft>
                <a:spcPts val="600"/>
              </a:spcAft>
              <a:buFont typeface="Wingdings" charset="2"/>
              <a:buChar char="§"/>
            </a:pPr>
            <a:r>
              <a:rPr lang="es-ES" dirty="0"/>
              <a:t>Se asevera que EE.UU. no está aplicando efectivamente su ley ambiental relacionada con los límites de velocidad de los buques y la pesca comercial para proteger la ballena franca de colisiones con buques y pesca incidental.</a:t>
            </a:r>
          </a:p>
          <a:p>
            <a:pPr marL="285750" indent="-285750">
              <a:spcAft>
                <a:spcPts val="600"/>
              </a:spcAft>
              <a:buFont typeface="Wingdings" charset="2"/>
              <a:buChar char="§"/>
            </a:pPr>
            <a:r>
              <a:rPr lang="es-ES" dirty="0"/>
              <a:t>Una de las especies de grandes ballenas más amenazadas del mundo</a:t>
            </a:r>
          </a:p>
          <a:p>
            <a:pPr marL="285750" indent="-285750">
              <a:spcAft>
                <a:spcPts val="600"/>
              </a:spcAft>
              <a:buFont typeface="Wingdings" charset="2"/>
              <a:buChar char="§"/>
            </a:pPr>
            <a:r>
              <a:rPr lang="es-ES" dirty="0"/>
              <a:t>La captura incidental en artes de pesca y las colisiones con embarcaciones son las principales causas humanas de mortalidad y lesiones graves de NARW.</a:t>
            </a:r>
          </a:p>
          <a:p>
            <a:pPr marL="285750" indent="-285750">
              <a:spcAft>
                <a:spcPts val="600"/>
              </a:spcAft>
              <a:buFont typeface="Wingdings" charset="2"/>
              <a:buChar char="§"/>
            </a:pPr>
            <a:r>
              <a:rPr lang="es-ES" dirty="0"/>
              <a:t>Según las últimas estimaciones, quedan menos de 350 ballenas francas y menos de 70 hembras reproductoras.</a:t>
            </a:r>
          </a:p>
          <a:p>
            <a:pPr marL="971550" lvl="1" indent="-285750">
              <a:spcAft>
                <a:spcPts val="600"/>
              </a:spcAft>
              <a:buFont typeface="Wingdings" charset="2"/>
              <a:buChar char="§"/>
            </a:pPr>
            <a:endParaRPr lang="en-US" sz="1900" dirty="0">
              <a:solidFill>
                <a:srgbClr val="5F6369"/>
              </a:solidFill>
              <a:latin typeface="+mj-lt"/>
            </a:endParaRPr>
          </a:p>
        </p:txBody>
      </p:sp>
      <p:pic>
        <p:nvPicPr>
          <p:cNvPr id="3" name="Picture 2" descr="A whale jumping out of the water&#10;&#10;Description automatically generated">
            <a:extLst>
              <a:ext uri="{FF2B5EF4-FFF2-40B4-BE49-F238E27FC236}">
                <a16:creationId xmlns:a16="http://schemas.microsoft.com/office/drawing/2014/main" id="{200BF2EF-6175-4CB1-96FC-3B71C5E932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1943" y="924836"/>
            <a:ext cx="6520543" cy="6357707"/>
          </a:xfrm>
          <a:prstGeom prst="ellipse">
            <a:avLst/>
          </a:prstGeom>
          <a:ln w="254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5204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A754FF5-902D-634D-9071-938A35AD808F}"/>
              </a:ext>
            </a:extLst>
          </p:cNvPr>
          <p:cNvSpPr>
            <a:spLocks noGrp="1"/>
          </p:cNvSpPr>
          <p:nvPr>
            <p:ph type="body" sz="quarter" idx="10"/>
          </p:nvPr>
        </p:nvSpPr>
        <p:spPr>
          <a:xfrm>
            <a:off x="1386332" y="0"/>
            <a:ext cx="5586984" cy="5486400"/>
          </a:xfrm>
        </p:spPr>
        <p:txBody>
          <a:bodyPr/>
          <a:lstStyle/>
          <a:p>
            <a:r>
              <a:rPr lang="es-MX" sz="2800" dirty="0">
                <a:latin typeface="+mj-lt"/>
              </a:rPr>
              <a:t>Tres países. Un medio ambiente</a:t>
            </a:r>
          </a:p>
          <a:p>
            <a:endParaRPr lang="en-US" dirty="0"/>
          </a:p>
        </p:txBody>
      </p:sp>
    </p:spTree>
    <p:extLst>
      <p:ext uri="{BB962C8B-B14F-4D97-AF65-F5344CB8AC3E}">
        <p14:creationId xmlns:p14="http://schemas.microsoft.com/office/powerpoint/2010/main" val="384722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3E3E2E-2037-7497-2BDB-72BDE5BFE211}"/>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48BA5C20-5B3F-3B43-2074-AFD66AFB9600}"/>
              </a:ext>
            </a:extLst>
          </p:cNvPr>
          <p:cNvSpPr>
            <a:spLocks noGrp="1"/>
          </p:cNvSpPr>
          <p:nvPr>
            <p:ph type="sldNum" sz="quarter" idx="12"/>
          </p:nvPr>
        </p:nvSpPr>
        <p:spPr/>
        <p:txBody>
          <a:bodyPr/>
          <a:lstStyle/>
          <a:p>
            <a:fld id="{0837C49D-BAAF-C849-AEBF-671E8CC891E7}" type="slidenum">
              <a:rPr lang="en-US" smtClean="0"/>
              <a:t>2</a:t>
            </a:fld>
            <a:endParaRPr lang="en-US" dirty="0"/>
          </a:p>
        </p:txBody>
      </p:sp>
      <p:sp>
        <p:nvSpPr>
          <p:cNvPr id="5" name="TextBox 4">
            <a:extLst>
              <a:ext uri="{FF2B5EF4-FFF2-40B4-BE49-F238E27FC236}">
                <a16:creationId xmlns:a16="http://schemas.microsoft.com/office/drawing/2014/main" id="{A830D337-19E3-A06F-B9E4-A5DFD5027DE4}"/>
              </a:ext>
            </a:extLst>
          </p:cNvPr>
          <p:cNvSpPr txBox="1"/>
          <p:nvPr/>
        </p:nvSpPr>
        <p:spPr>
          <a:xfrm>
            <a:off x="484213" y="2001520"/>
            <a:ext cx="7005320" cy="3108543"/>
          </a:xfrm>
          <a:prstGeom prst="rect">
            <a:avLst/>
          </a:prstGeom>
          <a:noFill/>
        </p:spPr>
        <p:txBody>
          <a:bodyPr wrap="square">
            <a:spAutoFit/>
          </a:bodyPr>
          <a:lstStyle/>
          <a:p>
            <a:pPr algn="l"/>
            <a:r>
              <a:rPr lang="es-ES" sz="2800" b="0" i="0" u="none" strike="noStrike" baseline="0" dirty="0">
                <a:solidFill>
                  <a:schemeClr val="tx1">
                    <a:lumMod val="65000"/>
                    <a:lumOff val="35000"/>
                  </a:schemeClr>
                </a:solidFill>
                <a:latin typeface="+mj-lt"/>
              </a:rPr>
              <a:t>El proceso SEM permite a nacionales, residentes permanentes y entidades con sede en Canadá, Estados Unidos o México presentar al Secretariado de la CCA una petición en la que se asevere que una Parte está incurriendo en omisiones en la aplicación efectiva de sus leyes ambientales.</a:t>
            </a:r>
            <a:endParaRPr lang="en-US" sz="2800" dirty="0">
              <a:solidFill>
                <a:schemeClr val="tx1">
                  <a:lumMod val="65000"/>
                  <a:lumOff val="35000"/>
                </a:schemeClr>
              </a:solidFill>
              <a:latin typeface="+mj-lt"/>
            </a:endParaRPr>
          </a:p>
        </p:txBody>
      </p:sp>
      <p:sp>
        <p:nvSpPr>
          <p:cNvPr id="4" name="Oval 3">
            <a:extLst>
              <a:ext uri="{FF2B5EF4-FFF2-40B4-BE49-F238E27FC236}">
                <a16:creationId xmlns:a16="http://schemas.microsoft.com/office/drawing/2014/main" id="{B0FDBDC3-9EDA-B854-BD23-8CCB850C9D33}"/>
              </a:ext>
            </a:extLst>
          </p:cNvPr>
          <p:cNvSpPr/>
          <p:nvPr/>
        </p:nvSpPr>
        <p:spPr>
          <a:xfrm>
            <a:off x="7520706" y="987425"/>
            <a:ext cx="5702300" cy="5653087"/>
          </a:xfrm>
          <a:prstGeom prst="ellipse">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1" dirty="0"/>
          </a:p>
        </p:txBody>
      </p:sp>
      <p:sp>
        <p:nvSpPr>
          <p:cNvPr id="6" name="Title 7">
            <a:extLst>
              <a:ext uri="{FF2B5EF4-FFF2-40B4-BE49-F238E27FC236}">
                <a16:creationId xmlns:a16="http://schemas.microsoft.com/office/drawing/2014/main" id="{EE8E096A-3791-27EC-062C-ECB3D6A5A28B}"/>
              </a:ext>
            </a:extLst>
          </p:cNvPr>
          <p:cNvSpPr txBox="1">
            <a:spLocks/>
          </p:cNvSpPr>
          <p:nvPr/>
        </p:nvSpPr>
        <p:spPr>
          <a:xfrm>
            <a:off x="1234440" y="676656"/>
            <a:ext cx="41097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dirty="0">
                <a:solidFill>
                  <a:schemeClr val="tx2">
                    <a:lumMod val="50000"/>
                  </a:schemeClr>
                </a:solidFill>
                <a:latin typeface="+mn-lt"/>
              </a:rPr>
              <a:t>E</a:t>
            </a:r>
            <a:r>
              <a:rPr lang="en-US" dirty="0">
                <a:solidFill>
                  <a:schemeClr val="tx2">
                    <a:lumMod val="50000"/>
                  </a:schemeClr>
                </a:solidFill>
                <a:latin typeface="+mn-lt"/>
              </a:rPr>
              <a:t>l </a:t>
            </a:r>
            <a:r>
              <a:rPr lang="en-US" dirty="0" err="1">
                <a:solidFill>
                  <a:schemeClr val="tx2">
                    <a:lumMod val="50000"/>
                  </a:schemeClr>
                </a:solidFill>
                <a:latin typeface="+mn-lt"/>
              </a:rPr>
              <a:t>proceso</a:t>
            </a:r>
            <a:r>
              <a:rPr lang="en-US" dirty="0">
                <a:solidFill>
                  <a:schemeClr val="tx2">
                    <a:lumMod val="50000"/>
                  </a:schemeClr>
                </a:solidFill>
                <a:latin typeface="+mn-lt"/>
              </a:rPr>
              <a:t> SEM</a:t>
            </a:r>
          </a:p>
        </p:txBody>
      </p:sp>
    </p:spTree>
    <p:extLst>
      <p:ext uri="{BB962C8B-B14F-4D97-AF65-F5344CB8AC3E}">
        <p14:creationId xmlns:p14="http://schemas.microsoft.com/office/powerpoint/2010/main" val="197804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BA5C20-5B3F-3B43-2074-AFD66AFB9600}"/>
              </a:ext>
            </a:extLst>
          </p:cNvPr>
          <p:cNvSpPr>
            <a:spLocks noGrp="1"/>
          </p:cNvSpPr>
          <p:nvPr>
            <p:ph type="sldNum" sz="quarter" idx="12"/>
          </p:nvPr>
        </p:nvSpPr>
        <p:spPr/>
        <p:txBody>
          <a:bodyPr/>
          <a:lstStyle/>
          <a:p>
            <a:fld id="{0837C49D-BAAF-C849-AEBF-671E8CC891E7}" type="slidenum">
              <a:rPr lang="en-US" smtClean="0"/>
              <a:t>3</a:t>
            </a:fld>
            <a:endParaRPr lang="en-US" dirty="0"/>
          </a:p>
        </p:txBody>
      </p:sp>
      <p:sp>
        <p:nvSpPr>
          <p:cNvPr id="5" name="TextBox 4">
            <a:extLst>
              <a:ext uri="{FF2B5EF4-FFF2-40B4-BE49-F238E27FC236}">
                <a16:creationId xmlns:a16="http://schemas.microsoft.com/office/drawing/2014/main" id="{A830D337-19E3-A06F-B9E4-A5DFD5027DE4}"/>
              </a:ext>
            </a:extLst>
          </p:cNvPr>
          <p:cNvSpPr txBox="1"/>
          <p:nvPr/>
        </p:nvSpPr>
        <p:spPr>
          <a:xfrm>
            <a:off x="645160" y="1334674"/>
            <a:ext cx="7005320" cy="5262979"/>
          </a:xfrm>
          <a:prstGeom prst="rect">
            <a:avLst/>
          </a:prstGeom>
          <a:noFill/>
        </p:spPr>
        <p:txBody>
          <a:bodyPr wrap="square">
            <a:spAutoFit/>
          </a:bodyPr>
          <a:lstStyle/>
          <a:p>
            <a:pPr marL="457200" indent="-457200" algn="l">
              <a:buFont typeface="Arial" panose="020B0604020202020204" pitchFamily="34" charset="0"/>
              <a:buChar char="•"/>
            </a:pPr>
            <a:r>
              <a:rPr lang="es-ES" sz="2800" dirty="0">
                <a:solidFill>
                  <a:schemeClr val="tx1">
                    <a:lumMod val="65000"/>
                    <a:lumOff val="35000"/>
                  </a:schemeClr>
                </a:solidFill>
                <a:latin typeface="+mj-lt"/>
              </a:rPr>
              <a:t>O</a:t>
            </a:r>
            <a:r>
              <a:rPr lang="es-ES" sz="2800" b="0" i="0" u="none" strike="noStrike" baseline="0" dirty="0">
                <a:solidFill>
                  <a:schemeClr val="tx1">
                    <a:lumMod val="65000"/>
                    <a:lumOff val="35000"/>
                  </a:schemeClr>
                </a:solidFill>
                <a:latin typeface="+mj-lt"/>
              </a:rPr>
              <a:t>riginalmente establecido en los artículos 14 y 15 del Acuerdo de Cooperación Ambiental de América del Norte (ACAAN) en 1994</a:t>
            </a:r>
          </a:p>
          <a:p>
            <a:pPr marL="457200" indent="-457200" algn="l">
              <a:buFont typeface="Arial" panose="020B0604020202020204" pitchFamily="34" charset="0"/>
              <a:buChar char="•"/>
            </a:pPr>
            <a:endParaRPr lang="es-ES" sz="2800" dirty="0">
              <a:solidFill>
                <a:schemeClr val="tx1">
                  <a:lumMod val="65000"/>
                  <a:lumOff val="35000"/>
                </a:schemeClr>
              </a:solidFill>
              <a:latin typeface="+mj-lt"/>
            </a:endParaRPr>
          </a:p>
          <a:p>
            <a:pPr marL="457200" indent="-457200" algn="l">
              <a:buFont typeface="Arial" panose="020B0604020202020204" pitchFamily="34" charset="0"/>
              <a:buChar char="•"/>
            </a:pPr>
            <a:r>
              <a:rPr lang="es-ES" sz="2800" b="0" i="0" u="none" strike="noStrike" baseline="0" dirty="0">
                <a:solidFill>
                  <a:schemeClr val="tx1">
                    <a:lumMod val="65000"/>
                    <a:lumOff val="35000"/>
                  </a:schemeClr>
                </a:solidFill>
                <a:latin typeface="+mj-lt"/>
              </a:rPr>
              <a:t>El 1 de julio de 2020 entraron en vigor el Tratado entre México, Estados Unidos y Canadá (T-MEC) y el Acuerdo de Cooperación Ambiental (ACA)</a:t>
            </a:r>
          </a:p>
          <a:p>
            <a:pPr marL="457200" indent="-457200" algn="l">
              <a:buFont typeface="Arial" panose="020B0604020202020204" pitchFamily="34" charset="0"/>
              <a:buChar char="•"/>
            </a:pPr>
            <a:endParaRPr lang="es-ES" sz="2800" b="0" i="0" u="none" strike="noStrike" baseline="0" dirty="0">
              <a:solidFill>
                <a:schemeClr val="tx1">
                  <a:lumMod val="65000"/>
                  <a:lumOff val="35000"/>
                </a:schemeClr>
              </a:solidFill>
              <a:latin typeface="+mj-lt"/>
            </a:endParaRPr>
          </a:p>
          <a:p>
            <a:pPr marL="457200" indent="-457200" algn="l">
              <a:buFont typeface="Arial" panose="020B0604020202020204" pitchFamily="34" charset="0"/>
              <a:buChar char="•"/>
            </a:pPr>
            <a:r>
              <a:rPr lang="es-ES" sz="2800" dirty="0">
                <a:solidFill>
                  <a:schemeClr val="tx1">
                    <a:lumMod val="65000"/>
                    <a:lumOff val="35000"/>
                  </a:schemeClr>
                </a:solidFill>
                <a:latin typeface="+mj-lt"/>
              </a:rPr>
              <a:t>Ahora el proceso SEM se rige conforme a los artículos 24.27 y 24.28 del T-MEC</a:t>
            </a:r>
            <a:endParaRPr lang="en-US" sz="2800" dirty="0">
              <a:solidFill>
                <a:schemeClr val="tx1">
                  <a:lumMod val="65000"/>
                  <a:lumOff val="35000"/>
                </a:schemeClr>
              </a:solidFill>
              <a:latin typeface="+mj-lt"/>
            </a:endParaRPr>
          </a:p>
        </p:txBody>
      </p:sp>
      <p:sp>
        <p:nvSpPr>
          <p:cNvPr id="6" name="Title 7">
            <a:extLst>
              <a:ext uri="{FF2B5EF4-FFF2-40B4-BE49-F238E27FC236}">
                <a16:creationId xmlns:a16="http://schemas.microsoft.com/office/drawing/2014/main" id="{EE8E096A-3791-27EC-062C-ECB3D6A5A28B}"/>
              </a:ext>
            </a:extLst>
          </p:cNvPr>
          <p:cNvSpPr txBox="1">
            <a:spLocks/>
          </p:cNvSpPr>
          <p:nvPr/>
        </p:nvSpPr>
        <p:spPr>
          <a:xfrm>
            <a:off x="1010920" y="671893"/>
            <a:ext cx="1053592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a:solidFill>
                  <a:schemeClr val="tx2">
                    <a:lumMod val="50000"/>
                  </a:schemeClr>
                </a:solidFill>
                <a:latin typeface="+mn-lt"/>
              </a:rPr>
              <a:t>Origen del proceso SEM</a:t>
            </a:r>
          </a:p>
        </p:txBody>
      </p:sp>
      <p:pic>
        <p:nvPicPr>
          <p:cNvPr id="7" name="Picture Placeholder 4">
            <a:extLst>
              <a:ext uri="{FF2B5EF4-FFF2-40B4-BE49-F238E27FC236}">
                <a16:creationId xmlns:a16="http://schemas.microsoft.com/office/drawing/2014/main" id="{D82E9FC9-CFFB-840D-05D8-316D89F616A9}"/>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4000"/>
                    </a14:imgEffect>
                  </a14:imgLayer>
                </a14:imgProps>
              </a:ext>
              <a:ext uri="{28A0092B-C50C-407E-A947-70E740481C1C}">
                <a14:useLocalDpi xmlns:a14="http://schemas.microsoft.com/office/drawing/2010/main"/>
              </a:ext>
            </a:extLst>
          </a:blip>
          <a:srcRect/>
          <a:stretch>
            <a:fillRect/>
          </a:stretch>
        </p:blipFill>
        <p:spPr>
          <a:xfrm>
            <a:off x="7884367" y="2256631"/>
            <a:ext cx="3861574" cy="382951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980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73081A-F879-C04D-B00F-ECFE5AB60F64}"/>
              </a:ext>
            </a:extLst>
          </p:cNvPr>
          <p:cNvSpPr>
            <a:spLocks noGrp="1"/>
          </p:cNvSpPr>
          <p:nvPr>
            <p:ph type="sldNum" sz="quarter" idx="12"/>
          </p:nvPr>
        </p:nvSpPr>
        <p:spPr/>
        <p:txBody>
          <a:bodyPr/>
          <a:lstStyle/>
          <a:p>
            <a:fld id="{5DD14CBA-3137-C54F-A939-345EE0D23173}" type="slidenum">
              <a:rPr lang="en-CA"/>
              <a:t>4</a:t>
            </a:fld>
            <a:endParaRPr lang="en-CA"/>
          </a:p>
        </p:txBody>
      </p:sp>
      <p:pic>
        <p:nvPicPr>
          <p:cNvPr id="4" name="Picture 3" descr="A picture containing text, sign&#10;&#10;Description automatically generated">
            <a:extLst>
              <a:ext uri="{FF2B5EF4-FFF2-40B4-BE49-F238E27FC236}">
                <a16:creationId xmlns:a16="http://schemas.microsoft.com/office/drawing/2014/main" id="{73B22972-5A4D-4140-96E3-683B3E4937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166525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73081A-F879-C04D-B00F-ECFE5AB60F64}"/>
              </a:ext>
            </a:extLst>
          </p:cNvPr>
          <p:cNvSpPr>
            <a:spLocks noGrp="1"/>
          </p:cNvSpPr>
          <p:nvPr>
            <p:ph type="sldNum" sz="quarter" idx="12"/>
          </p:nvPr>
        </p:nvSpPr>
        <p:spPr/>
        <p:txBody>
          <a:bodyPr/>
          <a:lstStyle/>
          <a:p>
            <a:fld id="{5DD14CBA-3137-C54F-A939-345EE0D23173}" type="slidenum">
              <a:rPr lang="en-CA"/>
              <a:t>5</a:t>
            </a:fld>
            <a:endParaRPr lang="en-CA"/>
          </a:p>
        </p:txBody>
      </p:sp>
      <p:pic>
        <p:nvPicPr>
          <p:cNvPr id="5" name="Picture 4" descr="A screenshot of a computer&#10;&#10;Description automatically generated">
            <a:extLst>
              <a:ext uri="{FF2B5EF4-FFF2-40B4-BE49-F238E27FC236}">
                <a16:creationId xmlns:a16="http://schemas.microsoft.com/office/drawing/2014/main" id="{234B651A-97D4-6C10-82BC-3A380A3A1A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4" y="0"/>
            <a:ext cx="12189631" cy="6858000"/>
          </a:xfrm>
          <a:prstGeom prst="rect">
            <a:avLst/>
          </a:prstGeom>
        </p:spPr>
      </p:pic>
    </p:spTree>
    <p:extLst>
      <p:ext uri="{BB962C8B-B14F-4D97-AF65-F5344CB8AC3E}">
        <p14:creationId xmlns:p14="http://schemas.microsoft.com/office/powerpoint/2010/main" val="99438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9035917-EAB9-CBF9-5FCD-501FAFD00B03}"/>
              </a:ext>
            </a:extLst>
          </p:cNvPr>
          <p:cNvGraphicFramePr/>
          <p:nvPr>
            <p:extLst>
              <p:ext uri="{D42A27DB-BD31-4B8C-83A1-F6EECF244321}">
                <p14:modId xmlns:p14="http://schemas.microsoft.com/office/powerpoint/2010/main" val="2585443437"/>
              </p:ext>
            </p:extLst>
          </p:nvPr>
        </p:nvGraphicFramePr>
        <p:xfrm>
          <a:off x="7343819" y="2577830"/>
          <a:ext cx="4490982" cy="51070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2DB14D9-0894-9848-9A7E-15E72984DD70}"/>
              </a:ext>
            </a:extLst>
          </p:cNvPr>
          <p:cNvSpPr>
            <a:spLocks noGrp="1"/>
          </p:cNvSpPr>
          <p:nvPr>
            <p:ph type="ctrTitle"/>
          </p:nvPr>
        </p:nvSpPr>
        <p:spPr>
          <a:xfrm>
            <a:off x="146265" y="751839"/>
            <a:ext cx="3630168" cy="4783455"/>
          </a:xfrm>
        </p:spPr>
        <p:txBody>
          <a:bodyPr/>
          <a:lstStyle/>
          <a:p>
            <a:pPr algn="ctr"/>
            <a:r>
              <a:rPr lang="es-MX" dirty="0"/>
              <a:t>Peticiones y Expedientes de Hechos</a:t>
            </a:r>
          </a:p>
        </p:txBody>
      </p:sp>
      <p:graphicFrame>
        <p:nvGraphicFramePr>
          <p:cNvPr id="6" name="Chart 5">
            <a:extLst>
              <a:ext uri="{FF2B5EF4-FFF2-40B4-BE49-F238E27FC236}">
                <a16:creationId xmlns:a16="http://schemas.microsoft.com/office/drawing/2014/main" id="{64EC05F6-A3B4-41ED-80D6-1E7F48CA5E6C}"/>
              </a:ext>
            </a:extLst>
          </p:cNvPr>
          <p:cNvGraphicFramePr/>
          <p:nvPr>
            <p:extLst>
              <p:ext uri="{D42A27DB-BD31-4B8C-83A1-F6EECF244321}">
                <p14:modId xmlns:p14="http://schemas.microsoft.com/office/powerpoint/2010/main" val="1297460364"/>
              </p:ext>
            </p:extLst>
          </p:nvPr>
        </p:nvGraphicFramePr>
        <p:xfrm>
          <a:off x="4419600" y="-536514"/>
          <a:ext cx="6105521" cy="5428987"/>
        </p:xfrm>
        <a:graphic>
          <a:graphicData uri="http://schemas.openxmlformats.org/drawingml/2006/chart">
            <c:chart xmlns:c="http://schemas.openxmlformats.org/drawingml/2006/chart" xmlns:r="http://schemas.openxmlformats.org/officeDocument/2006/relationships" r:id="rId4"/>
          </a:graphicData>
        </a:graphic>
      </p:graphicFrame>
      <p:sp>
        <p:nvSpPr>
          <p:cNvPr id="8" name="object 18">
            <a:extLst>
              <a:ext uri="{FF2B5EF4-FFF2-40B4-BE49-F238E27FC236}">
                <a16:creationId xmlns:a16="http://schemas.microsoft.com/office/drawing/2014/main" id="{180D2307-43F8-442C-B65B-77E223E83A50}"/>
              </a:ext>
            </a:extLst>
          </p:cNvPr>
          <p:cNvSpPr txBox="1"/>
          <p:nvPr/>
        </p:nvSpPr>
        <p:spPr>
          <a:xfrm>
            <a:off x="9095411" y="2850961"/>
            <a:ext cx="1524000" cy="369332"/>
          </a:xfrm>
          <a:prstGeom prst="rect">
            <a:avLst/>
          </a:prstGeom>
        </p:spPr>
        <p:txBody>
          <a:bodyPr vert="horz" wrap="square" lIns="0" tIns="0" rIns="0" bIns="0" rtlCol="0">
            <a:spAutoFit/>
          </a:bodyPr>
          <a:lstStyle/>
          <a:p>
            <a:pPr marL="12700">
              <a:lnSpc>
                <a:spcPct val="100000"/>
              </a:lnSpc>
            </a:pPr>
            <a:r>
              <a:rPr sz="2400" dirty="0">
                <a:solidFill>
                  <a:srgbClr val="5F6369"/>
                </a:solidFill>
                <a:latin typeface="+mj-lt"/>
              </a:rPr>
              <a:t>Total</a:t>
            </a:r>
            <a:r>
              <a:rPr lang="en-US" sz="2400" dirty="0">
                <a:solidFill>
                  <a:srgbClr val="5F6369"/>
                </a:solidFill>
                <a:latin typeface="+mj-lt"/>
              </a:rPr>
              <a:t>: 115</a:t>
            </a:r>
            <a:endParaRPr sz="2400" dirty="0">
              <a:solidFill>
                <a:srgbClr val="5F6369"/>
              </a:solidFill>
              <a:latin typeface="+mj-lt"/>
            </a:endParaRPr>
          </a:p>
        </p:txBody>
      </p:sp>
      <p:sp>
        <p:nvSpPr>
          <p:cNvPr id="5" name="object 18">
            <a:extLst>
              <a:ext uri="{FF2B5EF4-FFF2-40B4-BE49-F238E27FC236}">
                <a16:creationId xmlns:a16="http://schemas.microsoft.com/office/drawing/2014/main" id="{0A7E0CFC-4378-0958-A3B6-AFB9345D9E9E}"/>
              </a:ext>
            </a:extLst>
          </p:cNvPr>
          <p:cNvSpPr txBox="1"/>
          <p:nvPr/>
        </p:nvSpPr>
        <p:spPr>
          <a:xfrm>
            <a:off x="10310801" y="5820400"/>
            <a:ext cx="1524000" cy="738664"/>
          </a:xfrm>
          <a:prstGeom prst="rect">
            <a:avLst/>
          </a:prstGeom>
        </p:spPr>
        <p:txBody>
          <a:bodyPr vert="horz" wrap="square" lIns="0" tIns="0" rIns="0" bIns="0" rtlCol="0">
            <a:spAutoFit/>
          </a:bodyPr>
          <a:lstStyle/>
          <a:p>
            <a:pPr marL="12700">
              <a:lnSpc>
                <a:spcPct val="100000"/>
              </a:lnSpc>
            </a:pPr>
            <a:r>
              <a:rPr sz="2400" dirty="0">
                <a:solidFill>
                  <a:srgbClr val="5F6369"/>
                </a:solidFill>
                <a:latin typeface="+mj-lt"/>
              </a:rPr>
              <a:t>Total</a:t>
            </a:r>
            <a:r>
              <a:rPr lang="en-US" sz="2400" dirty="0">
                <a:solidFill>
                  <a:srgbClr val="5F6369"/>
                </a:solidFill>
                <a:latin typeface="+mj-lt"/>
              </a:rPr>
              <a:t>: 28</a:t>
            </a:r>
          </a:p>
          <a:p>
            <a:pPr marL="12700">
              <a:lnSpc>
                <a:spcPct val="100000"/>
              </a:lnSpc>
            </a:pPr>
            <a:endParaRPr sz="2400" dirty="0">
              <a:solidFill>
                <a:srgbClr val="5F6369"/>
              </a:solidFill>
              <a:latin typeface="+mj-lt"/>
            </a:endParaRPr>
          </a:p>
        </p:txBody>
      </p:sp>
    </p:spTree>
    <p:extLst>
      <p:ext uri="{BB962C8B-B14F-4D97-AF65-F5344CB8AC3E}">
        <p14:creationId xmlns:p14="http://schemas.microsoft.com/office/powerpoint/2010/main" val="1187500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BAE2D-3D76-5945-9605-00CB0CB0D291}"/>
              </a:ext>
            </a:extLst>
          </p:cNvPr>
          <p:cNvSpPr>
            <a:spLocks noGrp="1"/>
          </p:cNvSpPr>
          <p:nvPr>
            <p:ph type="sldNum" sz="quarter" idx="12"/>
          </p:nvPr>
        </p:nvSpPr>
        <p:spPr/>
        <p:txBody>
          <a:bodyPr/>
          <a:lstStyle/>
          <a:p>
            <a:fld id="{B4970EF3-1513-C34B-A302-DDAF1264C3AE}" type="slidenum">
              <a:rPr lang="en-CA"/>
              <a:t>7</a:t>
            </a:fld>
            <a:endParaRPr lang="en-CA"/>
          </a:p>
        </p:txBody>
      </p:sp>
      <p:pic>
        <p:nvPicPr>
          <p:cNvPr id="3" name="Picture Placeholder 2">
            <a:extLst>
              <a:ext uri="{FF2B5EF4-FFF2-40B4-BE49-F238E27FC236}">
                <a16:creationId xmlns:a16="http://schemas.microsoft.com/office/drawing/2014/main" id="{440BD37F-5366-97B5-47ED-BAF30F1390F1}"/>
              </a:ext>
            </a:extLst>
          </p:cNvPr>
          <p:cNvPicPr preferRelativeResize="0">
            <a:picLocks noGrp="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6281738" y="1042988"/>
            <a:ext cx="6181725" cy="618013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pic>
      <p:sp>
        <p:nvSpPr>
          <p:cNvPr id="7" name="Rectangle 6">
            <a:extLst>
              <a:ext uri="{FF2B5EF4-FFF2-40B4-BE49-F238E27FC236}">
                <a16:creationId xmlns:a16="http://schemas.microsoft.com/office/drawing/2014/main" id="{56396A64-C823-4359-B03F-60E4687D5394}"/>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a:extLst>
              <a:ext uri="{FF2B5EF4-FFF2-40B4-BE49-F238E27FC236}">
                <a16:creationId xmlns:a16="http://schemas.microsoft.com/office/drawing/2014/main" id="{8D7F0E90-5901-4004-AE78-B91C4D1C6592}"/>
              </a:ext>
            </a:extLst>
          </p:cNvPr>
          <p:cNvSpPr txBox="1"/>
          <p:nvPr/>
        </p:nvSpPr>
        <p:spPr>
          <a:xfrm>
            <a:off x="384886" y="969209"/>
            <a:ext cx="5896852" cy="4689938"/>
          </a:xfrm>
          <a:prstGeom prst="rect">
            <a:avLst/>
          </a:prstGeom>
          <a:noFill/>
        </p:spPr>
        <p:txBody>
          <a:bodyPr wrap="square">
            <a:spAutoFit/>
          </a:bodyPr>
          <a:lstStyle/>
          <a:p>
            <a:pPr marL="342900" indent="-342900">
              <a:lnSpc>
                <a:spcPct val="107000"/>
              </a:lnSpc>
              <a:spcAft>
                <a:spcPts val="1200"/>
              </a:spcAft>
              <a:buFont typeface="Wingdings" panose="05000000000000000000" pitchFamily="2" charset="2"/>
              <a:buChar char="§"/>
            </a:pPr>
            <a:r>
              <a:rPr lang="en-US" dirty="0" err="1"/>
              <a:t>Petición</a:t>
            </a:r>
            <a:r>
              <a:rPr lang="en-US" dirty="0"/>
              <a:t> </a:t>
            </a:r>
            <a:r>
              <a:rPr lang="en-US" dirty="0" err="1"/>
              <a:t>presentada</a:t>
            </a:r>
            <a:r>
              <a:rPr lang="en-US" dirty="0"/>
              <a:t> </a:t>
            </a:r>
            <a:r>
              <a:rPr lang="en-US" dirty="0" err="1"/>
              <a:t>el</a:t>
            </a:r>
            <a:r>
              <a:rPr lang="en-US" dirty="0"/>
              <a:t> 3 de </a:t>
            </a:r>
            <a:r>
              <a:rPr lang="en-US" dirty="0" err="1"/>
              <a:t>octubre</a:t>
            </a:r>
            <a:r>
              <a:rPr lang="en-US" dirty="0"/>
              <a:t> de 2018 </a:t>
            </a:r>
          </a:p>
          <a:p>
            <a:pPr marL="342900" indent="-342900">
              <a:lnSpc>
                <a:spcPct val="107000"/>
              </a:lnSpc>
              <a:spcAft>
                <a:spcPts val="1200"/>
              </a:spcAft>
              <a:buFont typeface="Wingdings" panose="05000000000000000000" pitchFamily="2" charset="2"/>
              <a:buChar char="§"/>
            </a:pPr>
            <a:r>
              <a:rPr lang="en-US" dirty="0" err="1"/>
              <a:t>Actividades</a:t>
            </a:r>
            <a:r>
              <a:rPr lang="en-US" dirty="0"/>
              <a:t> de </a:t>
            </a:r>
            <a:r>
              <a:rPr lang="en-US" dirty="0" err="1"/>
              <a:t>fracturación</a:t>
            </a:r>
            <a:r>
              <a:rPr lang="en-US" dirty="0"/>
              <a:t> </a:t>
            </a:r>
            <a:r>
              <a:rPr lang="en-US" dirty="0" err="1"/>
              <a:t>hidráulica</a:t>
            </a:r>
            <a:r>
              <a:rPr lang="en-US" dirty="0"/>
              <a:t> para </a:t>
            </a:r>
            <a:r>
              <a:rPr lang="en-US" dirty="0" err="1"/>
              <a:t>exploración</a:t>
            </a:r>
            <a:r>
              <a:rPr lang="en-US" dirty="0"/>
              <a:t> </a:t>
            </a:r>
            <a:r>
              <a:rPr lang="en-US" dirty="0" err="1"/>
              <a:t>realizadas</a:t>
            </a:r>
            <a:r>
              <a:rPr lang="en-US" dirty="0"/>
              <a:t> </a:t>
            </a:r>
            <a:r>
              <a:rPr lang="en-US" dirty="0" err="1"/>
              <a:t>en</a:t>
            </a:r>
            <a:r>
              <a:rPr lang="en-US" dirty="0"/>
              <a:t> los municipios de Los Ramones y China, Nuevo León</a:t>
            </a:r>
            <a:endParaRPr lang="es-MX" dirty="0">
              <a:solidFill>
                <a:srgbClr val="5F6369"/>
              </a:solidFill>
              <a:latin typeface="Calibri Light"/>
              <a:cs typeface="Calibri Light"/>
            </a:endParaRPr>
          </a:p>
          <a:p>
            <a:pPr marL="342900" indent="-342900">
              <a:lnSpc>
                <a:spcPct val="107000"/>
              </a:lnSpc>
              <a:spcAft>
                <a:spcPts val="1200"/>
              </a:spcAft>
              <a:buFont typeface="Wingdings" panose="05000000000000000000" pitchFamily="2" charset="2"/>
              <a:buChar char="§"/>
            </a:pPr>
            <a:r>
              <a:rPr lang="en-US" dirty="0"/>
              <a:t>Se </a:t>
            </a:r>
            <a:r>
              <a:rPr lang="en-US" dirty="0" err="1"/>
              <a:t>examinaron</a:t>
            </a:r>
            <a:r>
              <a:rPr lang="en-US" dirty="0"/>
              <a:t> dos </a:t>
            </a:r>
            <a:r>
              <a:rPr lang="en-US" dirty="0" err="1"/>
              <a:t>pozos</a:t>
            </a:r>
            <a:r>
              <a:rPr lang="en-US" dirty="0"/>
              <a:t> del Proyecto Integral Cuenca de Burgos —</a:t>
            </a:r>
            <a:r>
              <a:rPr lang="en-US" dirty="0" err="1"/>
              <a:t>ejecutado</a:t>
            </a:r>
            <a:r>
              <a:rPr lang="en-US" dirty="0"/>
              <a:t> </a:t>
            </a:r>
            <a:r>
              <a:rPr lang="en-US" dirty="0" err="1"/>
              <a:t>por</a:t>
            </a:r>
            <a:r>
              <a:rPr lang="en-US" dirty="0"/>
              <a:t> Pemex </a:t>
            </a:r>
            <a:r>
              <a:rPr lang="en-US" dirty="0" err="1"/>
              <a:t>Exploración</a:t>
            </a:r>
            <a:r>
              <a:rPr lang="en-US" dirty="0"/>
              <a:t> y </a:t>
            </a:r>
            <a:r>
              <a:rPr lang="en-US" dirty="0" err="1"/>
              <a:t>Producción</a:t>
            </a:r>
            <a:r>
              <a:rPr lang="en-US" dirty="0"/>
              <a:t> (PEP)—, que </a:t>
            </a:r>
            <a:r>
              <a:rPr lang="en-US" dirty="0" err="1"/>
              <a:t>consistió</a:t>
            </a:r>
            <a:r>
              <a:rPr lang="en-US" dirty="0"/>
              <a:t> </a:t>
            </a:r>
            <a:r>
              <a:rPr lang="en-US" dirty="0" err="1"/>
              <a:t>en</a:t>
            </a:r>
            <a:r>
              <a:rPr lang="en-US" dirty="0"/>
              <a:t> la </a:t>
            </a:r>
            <a:r>
              <a:rPr lang="en-US" dirty="0" err="1"/>
              <a:t>construcción</a:t>
            </a:r>
            <a:r>
              <a:rPr lang="en-US" dirty="0"/>
              <a:t> de 6,493 </a:t>
            </a:r>
            <a:r>
              <a:rPr lang="en-US" dirty="0" err="1"/>
              <a:t>pozos</a:t>
            </a:r>
            <a:r>
              <a:rPr lang="en-US" dirty="0"/>
              <a:t> y </a:t>
            </a:r>
            <a:r>
              <a:rPr lang="en-US" dirty="0" err="1"/>
              <a:t>otras</a:t>
            </a:r>
            <a:r>
              <a:rPr lang="en-US" dirty="0"/>
              <a:t> </a:t>
            </a:r>
            <a:r>
              <a:rPr lang="en-US" dirty="0" err="1"/>
              <a:t>infraestructuras</a:t>
            </a:r>
            <a:r>
              <a:rPr lang="en-US" dirty="0"/>
              <a:t> </a:t>
            </a:r>
            <a:r>
              <a:rPr lang="en-US" dirty="0" err="1"/>
              <a:t>en</a:t>
            </a:r>
            <a:r>
              <a:rPr lang="en-US" dirty="0"/>
              <a:t> </a:t>
            </a:r>
            <a:r>
              <a:rPr lang="en-US" dirty="0" err="1"/>
              <a:t>el</a:t>
            </a:r>
            <a:r>
              <a:rPr lang="en-US" dirty="0"/>
              <a:t> </a:t>
            </a:r>
            <a:r>
              <a:rPr lang="en-US" dirty="0" err="1"/>
              <a:t>noreste</a:t>
            </a:r>
            <a:r>
              <a:rPr lang="en-US" dirty="0"/>
              <a:t> de México</a:t>
            </a:r>
          </a:p>
          <a:p>
            <a:pPr marL="342900" indent="-342900">
              <a:lnSpc>
                <a:spcPct val="107000"/>
              </a:lnSpc>
              <a:spcAft>
                <a:spcPts val="1200"/>
              </a:spcAft>
              <a:buFont typeface="Wingdings" panose="05000000000000000000" pitchFamily="2" charset="2"/>
              <a:buChar char="§"/>
            </a:pPr>
            <a:r>
              <a:rPr lang="en-US" dirty="0"/>
              <a:t>No se </a:t>
            </a:r>
            <a:r>
              <a:rPr lang="en-US" dirty="0" err="1"/>
              <a:t>logró</a:t>
            </a:r>
            <a:r>
              <a:rPr lang="en-US" dirty="0"/>
              <a:t> </a:t>
            </a:r>
            <a:r>
              <a:rPr lang="en-US" dirty="0" err="1"/>
              <a:t>confirmar</a:t>
            </a:r>
            <a:r>
              <a:rPr lang="en-US" dirty="0"/>
              <a:t> las </a:t>
            </a:r>
            <a:r>
              <a:rPr lang="en-US" dirty="0" err="1"/>
              <a:t>fuentes</a:t>
            </a:r>
            <a:r>
              <a:rPr lang="en-US" dirty="0"/>
              <a:t> de </a:t>
            </a:r>
            <a:r>
              <a:rPr lang="en-US" dirty="0" err="1"/>
              <a:t>agua</a:t>
            </a:r>
            <a:r>
              <a:rPr lang="en-US" dirty="0"/>
              <a:t> para los </a:t>
            </a:r>
            <a:r>
              <a:rPr lang="en-US" dirty="0" err="1"/>
              <a:t>pozos</a:t>
            </a:r>
            <a:r>
              <a:rPr lang="en-US" dirty="0"/>
              <a:t> Tangram-1 y Nerita-1. No se </a:t>
            </a:r>
            <a:r>
              <a:rPr lang="en-US" dirty="0" err="1"/>
              <a:t>determinaron</a:t>
            </a:r>
            <a:r>
              <a:rPr lang="en-US" dirty="0"/>
              <a:t> con </a:t>
            </a:r>
            <a:r>
              <a:rPr lang="en-US" dirty="0" err="1"/>
              <a:t>anterioridad</a:t>
            </a:r>
            <a:r>
              <a:rPr lang="en-US" dirty="0"/>
              <a:t> a </a:t>
            </a:r>
            <a:r>
              <a:rPr lang="en-US" dirty="0" err="1"/>
              <a:t>su</a:t>
            </a:r>
            <a:r>
              <a:rPr lang="en-US" dirty="0"/>
              <a:t> </a:t>
            </a:r>
            <a:r>
              <a:rPr lang="en-US" dirty="0" err="1"/>
              <a:t>construcción</a:t>
            </a:r>
            <a:r>
              <a:rPr lang="en-US" dirty="0"/>
              <a:t>. No se </a:t>
            </a:r>
            <a:r>
              <a:rPr lang="en-US" dirty="0" err="1"/>
              <a:t>otorgaron</a:t>
            </a:r>
            <a:r>
              <a:rPr lang="en-US" dirty="0"/>
              <a:t> </a:t>
            </a:r>
            <a:r>
              <a:rPr lang="en-US" dirty="0" err="1"/>
              <a:t>concesiones</a:t>
            </a:r>
            <a:r>
              <a:rPr lang="en-US" dirty="0"/>
              <a:t> de </a:t>
            </a:r>
            <a:r>
              <a:rPr lang="en-US" dirty="0" err="1"/>
              <a:t>aprovechamiento</a:t>
            </a:r>
            <a:r>
              <a:rPr lang="en-US" dirty="0"/>
              <a:t> de </a:t>
            </a:r>
            <a:r>
              <a:rPr lang="en-US" dirty="0" err="1"/>
              <a:t>aguas</a:t>
            </a:r>
            <a:r>
              <a:rPr lang="en-US" dirty="0"/>
              <a:t> </a:t>
            </a:r>
            <a:r>
              <a:rPr lang="en-US" dirty="0" err="1"/>
              <a:t>superficiales</a:t>
            </a:r>
            <a:r>
              <a:rPr lang="en-US" dirty="0"/>
              <a:t> o </a:t>
            </a:r>
            <a:r>
              <a:rPr lang="en-US" dirty="0" err="1"/>
              <a:t>subterráneas</a:t>
            </a:r>
            <a:r>
              <a:rPr lang="en-US" dirty="0"/>
              <a:t> antes del </a:t>
            </a:r>
            <a:r>
              <a:rPr lang="en-US" dirty="0" err="1"/>
              <a:t>inicio</a:t>
            </a:r>
            <a:r>
              <a:rPr lang="en-US" dirty="0"/>
              <a:t> de los </a:t>
            </a:r>
            <a:r>
              <a:rPr lang="en-US" dirty="0" err="1"/>
              <a:t>trabajos</a:t>
            </a:r>
            <a:r>
              <a:rPr lang="en-US" dirty="0"/>
              <a:t> de </a:t>
            </a:r>
            <a:r>
              <a:rPr lang="en-US" dirty="0" err="1"/>
              <a:t>exploración</a:t>
            </a:r>
            <a:r>
              <a:rPr lang="en-US" dirty="0"/>
              <a:t>. </a:t>
            </a:r>
            <a:endParaRPr lang="es-MX" dirty="0">
              <a:solidFill>
                <a:srgbClr val="5F6369"/>
              </a:solidFill>
              <a:latin typeface="+mj-lt"/>
            </a:endParaRPr>
          </a:p>
        </p:txBody>
      </p:sp>
      <p:sp>
        <p:nvSpPr>
          <p:cNvPr id="11" name="TextBox 10">
            <a:extLst>
              <a:ext uri="{FF2B5EF4-FFF2-40B4-BE49-F238E27FC236}">
                <a16:creationId xmlns:a16="http://schemas.microsoft.com/office/drawing/2014/main" id="{54D04B03-D33A-4C45-8D79-AD909602CE02}"/>
              </a:ext>
            </a:extLst>
          </p:cNvPr>
          <p:cNvSpPr txBox="1"/>
          <p:nvPr/>
        </p:nvSpPr>
        <p:spPr>
          <a:xfrm>
            <a:off x="384886" y="250432"/>
            <a:ext cx="9140114" cy="707886"/>
          </a:xfrm>
          <a:prstGeom prst="rect">
            <a:avLst/>
          </a:prstGeom>
          <a:noFill/>
        </p:spPr>
        <p:txBody>
          <a:bodyPr wrap="square">
            <a:spAutoFit/>
          </a:bodyPr>
          <a:lstStyle/>
          <a:p>
            <a:pPr>
              <a:spcBef>
                <a:spcPts val="1000"/>
              </a:spcBef>
            </a:pPr>
            <a:r>
              <a:rPr lang="es-MX" sz="4000" dirty="0">
                <a:solidFill>
                  <a:srgbClr val="001738"/>
                </a:solidFill>
              </a:rPr>
              <a:t>Fracturación</a:t>
            </a:r>
            <a:r>
              <a:rPr lang="en-US" sz="4000" dirty="0">
                <a:solidFill>
                  <a:srgbClr val="001738"/>
                </a:solidFill>
              </a:rPr>
              <a:t> </a:t>
            </a:r>
            <a:r>
              <a:rPr lang="es-MX" sz="4000" dirty="0">
                <a:solidFill>
                  <a:srgbClr val="001738"/>
                </a:solidFill>
              </a:rPr>
              <a:t>Hidráulica en Nuevo León</a:t>
            </a:r>
          </a:p>
        </p:txBody>
      </p:sp>
    </p:spTree>
    <p:extLst>
      <p:ext uri="{BB962C8B-B14F-4D97-AF65-F5344CB8AC3E}">
        <p14:creationId xmlns:p14="http://schemas.microsoft.com/office/powerpoint/2010/main" val="238257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41BC-F0C0-FAAD-76F3-66243F7180E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6F3DB-FA36-658A-475A-30774F687B17}"/>
              </a:ext>
            </a:extLst>
          </p:cNvPr>
          <p:cNvSpPr>
            <a:spLocks noGrp="1"/>
          </p:cNvSpPr>
          <p:nvPr>
            <p:ph type="sldNum" sz="quarter" idx="12"/>
          </p:nvPr>
        </p:nvSpPr>
        <p:spPr/>
        <p:txBody>
          <a:bodyPr/>
          <a:lstStyle/>
          <a:p>
            <a:fld id="{B4970EF3-1513-C34B-A302-DDAF1264C3AE}" type="slidenum">
              <a:rPr lang="en-CA"/>
              <a:t>8</a:t>
            </a:fld>
            <a:endParaRPr lang="en-CA"/>
          </a:p>
        </p:txBody>
      </p:sp>
      <p:pic>
        <p:nvPicPr>
          <p:cNvPr id="3" name="Picture Placeholder 2">
            <a:extLst>
              <a:ext uri="{FF2B5EF4-FFF2-40B4-BE49-F238E27FC236}">
                <a16:creationId xmlns:a16="http://schemas.microsoft.com/office/drawing/2014/main" id="{D90A7C27-D377-A61C-5B6D-C0D234E85169}"/>
              </a:ext>
            </a:extLst>
          </p:cNvPr>
          <p:cNvPicPr preferRelativeResize="0">
            <a:picLocks noGrp="1"/>
          </p:cNvPicPr>
          <p:nvPr>
            <p:ph type="pic" sz="quarter" idx="13"/>
          </p:nvPr>
        </p:nvPicPr>
        <p:blipFill>
          <a:blip r:embed="rId2" cstate="email">
            <a:extLst>
              <a:ext uri="{28A0092B-C50C-407E-A947-70E740481C1C}">
                <a14:useLocalDpi xmlns:a14="http://schemas.microsoft.com/office/drawing/2010/main"/>
              </a:ext>
            </a:extLst>
          </a:blip>
          <a:srcRect/>
          <a:stretch/>
        </p:blipFill>
        <p:spPr>
          <a:xfrm>
            <a:off x="6281738" y="1042988"/>
            <a:ext cx="6181725" cy="6180137"/>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pic>
      <p:sp>
        <p:nvSpPr>
          <p:cNvPr id="7" name="Rectangle 6">
            <a:extLst>
              <a:ext uri="{FF2B5EF4-FFF2-40B4-BE49-F238E27FC236}">
                <a16:creationId xmlns:a16="http://schemas.microsoft.com/office/drawing/2014/main" id="{25FECA93-E16F-7DC1-D7BC-617315991779}"/>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a:extLst>
              <a:ext uri="{FF2B5EF4-FFF2-40B4-BE49-F238E27FC236}">
                <a16:creationId xmlns:a16="http://schemas.microsoft.com/office/drawing/2014/main" id="{2DBBD8EC-0CF5-514B-00C0-917035CBC54F}"/>
              </a:ext>
            </a:extLst>
          </p:cNvPr>
          <p:cNvSpPr txBox="1"/>
          <p:nvPr/>
        </p:nvSpPr>
        <p:spPr>
          <a:xfrm>
            <a:off x="374253" y="958576"/>
            <a:ext cx="5896852" cy="5282665"/>
          </a:xfrm>
          <a:prstGeom prst="rect">
            <a:avLst/>
          </a:prstGeom>
          <a:noFill/>
        </p:spPr>
        <p:txBody>
          <a:bodyPr wrap="square">
            <a:spAutoFit/>
          </a:bodyPr>
          <a:lstStyle/>
          <a:p>
            <a:pPr marL="342900" indent="-342900">
              <a:lnSpc>
                <a:spcPct val="107000"/>
              </a:lnSpc>
              <a:spcAft>
                <a:spcPts val="1200"/>
              </a:spcAft>
              <a:buFont typeface="Wingdings" panose="05000000000000000000" pitchFamily="2" charset="2"/>
              <a:buChar char="§"/>
            </a:pPr>
            <a:r>
              <a:rPr lang="en-US" dirty="0"/>
              <a:t>Los </a:t>
            </a:r>
            <a:r>
              <a:rPr lang="en-US" dirty="0" err="1"/>
              <a:t>acuíferos</a:t>
            </a:r>
            <a:r>
              <a:rPr lang="en-US" dirty="0"/>
              <a:t> </a:t>
            </a:r>
            <a:r>
              <a:rPr lang="en-US" dirty="0" err="1"/>
              <a:t>situados</a:t>
            </a:r>
            <a:r>
              <a:rPr lang="en-US" dirty="0"/>
              <a:t> bajo los </a:t>
            </a:r>
            <a:r>
              <a:rPr lang="en-US" dirty="0" err="1"/>
              <a:t>pozos</a:t>
            </a:r>
            <a:r>
              <a:rPr lang="en-US" dirty="0"/>
              <a:t> </a:t>
            </a:r>
            <a:r>
              <a:rPr lang="en-US" dirty="0" err="1"/>
              <a:t>en</a:t>
            </a:r>
            <a:r>
              <a:rPr lang="en-US" dirty="0"/>
              <a:t> </a:t>
            </a:r>
            <a:r>
              <a:rPr lang="en-US" dirty="0" err="1"/>
              <a:t>cuestión</a:t>
            </a:r>
            <a:r>
              <a:rPr lang="en-US" dirty="0"/>
              <a:t> </a:t>
            </a:r>
            <a:r>
              <a:rPr lang="en-US" dirty="0" err="1"/>
              <a:t>presentaban</a:t>
            </a:r>
            <a:r>
              <a:rPr lang="en-US" dirty="0"/>
              <a:t> </a:t>
            </a:r>
            <a:r>
              <a:rPr lang="en-US" dirty="0" err="1"/>
              <a:t>déficits</a:t>
            </a:r>
            <a:r>
              <a:rPr lang="en-US" dirty="0"/>
              <a:t> de </a:t>
            </a:r>
            <a:r>
              <a:rPr lang="en-US" dirty="0" err="1"/>
              <a:t>disponibilidad</a:t>
            </a:r>
            <a:r>
              <a:rPr lang="en-US" dirty="0"/>
              <a:t> de </a:t>
            </a:r>
            <a:r>
              <a:rPr lang="en-US" dirty="0" err="1"/>
              <a:t>agua</a:t>
            </a:r>
            <a:r>
              <a:rPr lang="en-US" dirty="0"/>
              <a:t>. No </a:t>
            </a:r>
            <a:r>
              <a:rPr lang="en-US" dirty="0" err="1"/>
              <a:t>fue</a:t>
            </a:r>
            <a:r>
              <a:rPr lang="en-US" dirty="0"/>
              <a:t> </a:t>
            </a:r>
            <a:r>
              <a:rPr lang="en-US" dirty="0" err="1"/>
              <a:t>posible</a:t>
            </a:r>
            <a:r>
              <a:rPr lang="en-US" dirty="0"/>
              <a:t> </a:t>
            </a:r>
            <a:r>
              <a:rPr lang="en-US" dirty="0" err="1"/>
              <a:t>determinar</a:t>
            </a:r>
            <a:r>
              <a:rPr lang="en-US" dirty="0"/>
              <a:t> </a:t>
            </a:r>
            <a:r>
              <a:rPr lang="en-US" dirty="0" err="1"/>
              <a:t>el</a:t>
            </a:r>
            <a:r>
              <a:rPr lang="en-US" dirty="0"/>
              <a:t> </a:t>
            </a:r>
            <a:r>
              <a:rPr lang="en-US" dirty="0" err="1"/>
              <a:t>grado</a:t>
            </a:r>
            <a:r>
              <a:rPr lang="en-US" dirty="0"/>
              <a:t> de </a:t>
            </a:r>
            <a:r>
              <a:rPr lang="en-US" dirty="0" err="1"/>
              <a:t>impacto</a:t>
            </a:r>
            <a:r>
              <a:rPr lang="en-US" dirty="0"/>
              <a:t> de la </a:t>
            </a:r>
            <a:r>
              <a:rPr lang="en-US" dirty="0" err="1"/>
              <a:t>construcción</a:t>
            </a:r>
            <a:r>
              <a:rPr lang="en-US" dirty="0"/>
              <a:t> de los </a:t>
            </a:r>
            <a:r>
              <a:rPr lang="en-US" dirty="0" err="1"/>
              <a:t>pozos</a:t>
            </a:r>
            <a:r>
              <a:rPr lang="en-US" dirty="0"/>
              <a:t> </a:t>
            </a:r>
            <a:r>
              <a:rPr lang="en-US" dirty="0" err="1"/>
              <a:t>en</a:t>
            </a:r>
            <a:r>
              <a:rPr lang="en-US" dirty="0"/>
              <a:t> la </a:t>
            </a:r>
            <a:r>
              <a:rPr lang="en-US" dirty="0" err="1"/>
              <a:t>disponibilidad</a:t>
            </a:r>
            <a:r>
              <a:rPr lang="en-US" dirty="0"/>
              <a:t> de </a:t>
            </a:r>
            <a:r>
              <a:rPr lang="en-US" dirty="0" err="1"/>
              <a:t>agua</a:t>
            </a:r>
            <a:r>
              <a:rPr lang="en-US" dirty="0"/>
              <a:t>.</a:t>
            </a:r>
          </a:p>
          <a:p>
            <a:pPr marL="342900" indent="-342900">
              <a:lnSpc>
                <a:spcPct val="107000"/>
              </a:lnSpc>
              <a:spcAft>
                <a:spcPts val="1200"/>
              </a:spcAft>
              <a:buFont typeface="Wingdings" panose="05000000000000000000" pitchFamily="2" charset="2"/>
              <a:buChar char="§"/>
            </a:pPr>
            <a:r>
              <a:rPr lang="en-US" dirty="0"/>
              <a:t>El Secretariado no </a:t>
            </a:r>
            <a:r>
              <a:rPr lang="en-US" dirty="0" err="1"/>
              <a:t>logró</a:t>
            </a:r>
            <a:r>
              <a:rPr lang="en-US" dirty="0"/>
              <a:t> </a:t>
            </a:r>
            <a:r>
              <a:rPr lang="en-US" dirty="0" err="1"/>
              <a:t>presentar</a:t>
            </a:r>
            <a:r>
              <a:rPr lang="en-US" dirty="0"/>
              <a:t> </a:t>
            </a:r>
            <a:r>
              <a:rPr lang="en-US" dirty="0" err="1"/>
              <a:t>una</a:t>
            </a:r>
            <a:r>
              <a:rPr lang="en-US" dirty="0"/>
              <a:t> </a:t>
            </a:r>
            <a:r>
              <a:rPr lang="en-US" dirty="0" err="1"/>
              <a:t>perspectiva</a:t>
            </a:r>
            <a:r>
              <a:rPr lang="en-US" dirty="0"/>
              <a:t> </a:t>
            </a:r>
            <a:r>
              <a:rPr lang="en-US" dirty="0" err="1"/>
              <a:t>completa</a:t>
            </a:r>
            <a:r>
              <a:rPr lang="en-US" dirty="0"/>
              <a:t> y </a:t>
            </a:r>
            <a:r>
              <a:rPr lang="en-US" dirty="0" err="1"/>
              <a:t>clara</a:t>
            </a:r>
            <a:r>
              <a:rPr lang="en-US" dirty="0"/>
              <a:t> </a:t>
            </a:r>
            <a:r>
              <a:rPr lang="en-US" dirty="0" err="1"/>
              <a:t>respecto</a:t>
            </a:r>
            <a:r>
              <a:rPr lang="en-US" dirty="0"/>
              <a:t> de la </a:t>
            </a:r>
            <a:r>
              <a:rPr lang="en-US" dirty="0" err="1"/>
              <a:t>calidad</a:t>
            </a:r>
            <a:r>
              <a:rPr lang="en-US" dirty="0"/>
              <a:t> del </a:t>
            </a:r>
            <a:r>
              <a:rPr lang="en-US" dirty="0" err="1"/>
              <a:t>agua</a:t>
            </a:r>
            <a:r>
              <a:rPr lang="en-US" dirty="0"/>
              <a:t> </a:t>
            </a:r>
            <a:r>
              <a:rPr lang="en-US" dirty="0" err="1"/>
              <a:t>en</a:t>
            </a:r>
            <a:r>
              <a:rPr lang="en-US" dirty="0"/>
              <a:t> </a:t>
            </a:r>
            <a:r>
              <a:rPr lang="en-US" dirty="0" err="1"/>
              <a:t>dichos</a:t>
            </a:r>
            <a:r>
              <a:rPr lang="en-US" dirty="0"/>
              <a:t> </a:t>
            </a:r>
            <a:r>
              <a:rPr lang="en-US" dirty="0" err="1"/>
              <a:t>acuíferos</a:t>
            </a:r>
            <a:r>
              <a:rPr lang="en-US" dirty="0"/>
              <a:t>, </a:t>
            </a:r>
            <a:r>
              <a:rPr lang="en-US" dirty="0" err="1"/>
              <a:t>ya</a:t>
            </a:r>
            <a:r>
              <a:rPr lang="en-US" dirty="0"/>
              <a:t> que los </a:t>
            </a:r>
            <a:r>
              <a:rPr lang="en-US" dirty="0" err="1"/>
              <a:t>compuestos</a:t>
            </a:r>
            <a:r>
              <a:rPr lang="en-US" dirty="0"/>
              <a:t> y las </a:t>
            </a:r>
            <a:r>
              <a:rPr lang="en-US" dirty="0" err="1"/>
              <a:t>características</a:t>
            </a:r>
            <a:r>
              <a:rPr lang="en-US" dirty="0"/>
              <a:t> </a:t>
            </a:r>
            <a:r>
              <a:rPr lang="en-US" dirty="0" err="1"/>
              <a:t>fisicoquímicas</a:t>
            </a:r>
            <a:r>
              <a:rPr lang="en-US" dirty="0"/>
              <a:t> de los </a:t>
            </a:r>
            <a:r>
              <a:rPr lang="en-US" dirty="0" err="1"/>
              <a:t>fluidos</a:t>
            </a:r>
            <a:r>
              <a:rPr lang="en-US" dirty="0"/>
              <a:t> </a:t>
            </a:r>
            <a:r>
              <a:rPr lang="en-US" dirty="0" err="1"/>
              <a:t>utilizados</a:t>
            </a:r>
            <a:r>
              <a:rPr lang="en-US" dirty="0"/>
              <a:t> </a:t>
            </a:r>
            <a:r>
              <a:rPr lang="en-US" dirty="0" err="1"/>
              <a:t>en</a:t>
            </a:r>
            <a:r>
              <a:rPr lang="en-US" dirty="0"/>
              <a:t> la </a:t>
            </a:r>
            <a:r>
              <a:rPr lang="en-US" dirty="0" err="1"/>
              <a:t>perforación</a:t>
            </a:r>
            <a:r>
              <a:rPr lang="en-US" dirty="0"/>
              <a:t> de los </a:t>
            </a:r>
            <a:r>
              <a:rPr lang="en-US" dirty="0" err="1"/>
              <a:t>pozos</a:t>
            </a:r>
            <a:r>
              <a:rPr lang="en-US" dirty="0"/>
              <a:t> Tangram-1 y Nerita-1 </a:t>
            </a:r>
            <a:r>
              <a:rPr lang="en-US" dirty="0" err="1"/>
              <a:t>aún</a:t>
            </a:r>
            <a:r>
              <a:rPr lang="en-US" dirty="0"/>
              <a:t> se </a:t>
            </a:r>
            <a:r>
              <a:rPr lang="en-US" dirty="0" err="1"/>
              <a:t>desconocen</a:t>
            </a:r>
            <a:r>
              <a:rPr lang="en-US" dirty="0"/>
              <a:t>. </a:t>
            </a:r>
          </a:p>
          <a:p>
            <a:pPr marL="342900" indent="-342900">
              <a:lnSpc>
                <a:spcPct val="107000"/>
              </a:lnSpc>
              <a:spcAft>
                <a:spcPts val="1200"/>
              </a:spcAft>
              <a:buFont typeface="Wingdings" panose="05000000000000000000" pitchFamily="2" charset="2"/>
              <a:buChar char="§"/>
            </a:pPr>
            <a:r>
              <a:rPr lang="en-US" dirty="0"/>
              <a:t>Los </a:t>
            </a:r>
            <a:r>
              <a:rPr lang="en-US" dirty="0" err="1"/>
              <a:t>análisis</a:t>
            </a:r>
            <a:r>
              <a:rPr lang="en-US" dirty="0"/>
              <a:t> de </a:t>
            </a:r>
            <a:r>
              <a:rPr lang="en-US" dirty="0" err="1"/>
              <a:t>calidad</a:t>
            </a:r>
            <a:r>
              <a:rPr lang="en-US" dirty="0"/>
              <a:t> del </a:t>
            </a:r>
            <a:r>
              <a:rPr lang="en-US" dirty="0" err="1"/>
              <a:t>agua</a:t>
            </a:r>
            <a:r>
              <a:rPr lang="en-US" dirty="0"/>
              <a:t> de que </a:t>
            </a:r>
            <a:r>
              <a:rPr lang="en-US" dirty="0" err="1"/>
              <a:t>dispuso</a:t>
            </a:r>
            <a:r>
              <a:rPr lang="en-US" dirty="0"/>
              <a:t> </a:t>
            </a:r>
            <a:r>
              <a:rPr lang="en-US" dirty="0" err="1"/>
              <a:t>el</a:t>
            </a:r>
            <a:r>
              <a:rPr lang="en-US" dirty="0"/>
              <a:t> Secretariado no </a:t>
            </a:r>
            <a:r>
              <a:rPr lang="en-US" dirty="0" err="1"/>
              <a:t>contienen</a:t>
            </a:r>
            <a:r>
              <a:rPr lang="en-US" dirty="0"/>
              <a:t> </a:t>
            </a:r>
            <a:r>
              <a:rPr lang="en-US" dirty="0" err="1"/>
              <a:t>información</a:t>
            </a:r>
            <a:r>
              <a:rPr lang="en-US" dirty="0"/>
              <a:t> </a:t>
            </a:r>
            <a:r>
              <a:rPr lang="en-US" dirty="0" err="1"/>
              <a:t>acerca</a:t>
            </a:r>
            <a:r>
              <a:rPr lang="en-US" dirty="0"/>
              <a:t> de </a:t>
            </a:r>
            <a:r>
              <a:rPr lang="en-US" dirty="0" err="1"/>
              <a:t>indicadores</a:t>
            </a:r>
            <a:r>
              <a:rPr lang="en-US" dirty="0"/>
              <a:t> de </a:t>
            </a:r>
            <a:r>
              <a:rPr lang="en-US" dirty="0" err="1"/>
              <a:t>metales</a:t>
            </a:r>
            <a:r>
              <a:rPr lang="en-US" dirty="0"/>
              <a:t> </a:t>
            </a:r>
            <a:r>
              <a:rPr lang="en-US" dirty="0" err="1"/>
              <a:t>pesados</a:t>
            </a:r>
            <a:r>
              <a:rPr lang="en-US" dirty="0"/>
              <a:t> y </a:t>
            </a:r>
            <a:r>
              <a:rPr lang="en-US" dirty="0" err="1"/>
              <a:t>otras</a:t>
            </a:r>
            <a:r>
              <a:rPr lang="en-US" dirty="0"/>
              <a:t> </a:t>
            </a:r>
            <a:r>
              <a:rPr lang="en-US" dirty="0" err="1"/>
              <a:t>sustancias</a:t>
            </a:r>
            <a:r>
              <a:rPr lang="en-US" dirty="0"/>
              <a:t> </a:t>
            </a:r>
            <a:r>
              <a:rPr lang="en-US" dirty="0" err="1"/>
              <a:t>tóxicas</a:t>
            </a:r>
            <a:r>
              <a:rPr lang="en-US" dirty="0"/>
              <a:t>.</a:t>
            </a:r>
          </a:p>
          <a:p>
            <a:pPr marL="342900" indent="-342900">
              <a:lnSpc>
                <a:spcPct val="107000"/>
              </a:lnSpc>
              <a:spcAft>
                <a:spcPts val="1200"/>
              </a:spcAft>
              <a:buFont typeface="Wingdings" panose="05000000000000000000" pitchFamily="2" charset="2"/>
              <a:buChar char="§"/>
            </a:pPr>
            <a:r>
              <a:rPr lang="en-US" dirty="0"/>
              <a:t>Tanto la Asea </a:t>
            </a:r>
            <a:r>
              <a:rPr lang="en-US" dirty="0" err="1"/>
              <a:t>como</a:t>
            </a:r>
            <a:r>
              <a:rPr lang="en-US" dirty="0"/>
              <a:t> la </a:t>
            </a:r>
            <a:r>
              <a:rPr lang="en-US" dirty="0" err="1"/>
              <a:t>Conagua</a:t>
            </a:r>
            <a:r>
              <a:rPr lang="en-US" dirty="0"/>
              <a:t> </a:t>
            </a:r>
            <a:r>
              <a:rPr lang="en-US" dirty="0" err="1"/>
              <a:t>declararon</a:t>
            </a:r>
            <a:r>
              <a:rPr lang="en-US" dirty="0"/>
              <a:t> que </a:t>
            </a:r>
            <a:r>
              <a:rPr lang="en-US" dirty="0" err="1"/>
              <a:t>carecían</a:t>
            </a:r>
            <a:r>
              <a:rPr lang="en-US" dirty="0"/>
              <a:t> de </a:t>
            </a:r>
            <a:r>
              <a:rPr lang="en-US" dirty="0" err="1"/>
              <a:t>facultades</a:t>
            </a:r>
            <a:r>
              <a:rPr lang="en-US" dirty="0"/>
              <a:t> para </a:t>
            </a:r>
            <a:r>
              <a:rPr lang="en-US" dirty="0" err="1"/>
              <a:t>controlar</a:t>
            </a:r>
            <a:r>
              <a:rPr lang="en-US" dirty="0"/>
              <a:t> y regular las </a:t>
            </a:r>
            <a:r>
              <a:rPr lang="en-US" dirty="0" err="1"/>
              <a:t>aguas</a:t>
            </a:r>
            <a:r>
              <a:rPr lang="en-US" dirty="0"/>
              <a:t> </a:t>
            </a:r>
            <a:r>
              <a:rPr lang="en-US" dirty="0" err="1"/>
              <a:t>resultantes</a:t>
            </a:r>
            <a:r>
              <a:rPr lang="en-US" dirty="0"/>
              <a:t> del </a:t>
            </a:r>
            <a:r>
              <a:rPr lang="en-US" dirty="0" err="1"/>
              <a:t>proceso</a:t>
            </a:r>
            <a:r>
              <a:rPr lang="en-US" dirty="0"/>
              <a:t> de </a:t>
            </a:r>
            <a:r>
              <a:rPr lang="en-US" dirty="0" err="1"/>
              <a:t>fracturación</a:t>
            </a:r>
            <a:r>
              <a:rPr lang="en-US" dirty="0"/>
              <a:t> </a:t>
            </a:r>
            <a:r>
              <a:rPr lang="en-US" dirty="0" err="1"/>
              <a:t>hidráulica</a:t>
            </a:r>
            <a:r>
              <a:rPr lang="en-US" dirty="0"/>
              <a:t>.</a:t>
            </a:r>
            <a:endParaRPr lang="es-MX" dirty="0">
              <a:solidFill>
                <a:srgbClr val="5F6369"/>
              </a:solidFill>
              <a:latin typeface="+mj-lt"/>
            </a:endParaRPr>
          </a:p>
        </p:txBody>
      </p:sp>
      <p:sp>
        <p:nvSpPr>
          <p:cNvPr id="11" name="TextBox 10">
            <a:extLst>
              <a:ext uri="{FF2B5EF4-FFF2-40B4-BE49-F238E27FC236}">
                <a16:creationId xmlns:a16="http://schemas.microsoft.com/office/drawing/2014/main" id="{0098783B-0884-7330-2AEF-B0D9D70064AD}"/>
              </a:ext>
            </a:extLst>
          </p:cNvPr>
          <p:cNvSpPr txBox="1"/>
          <p:nvPr/>
        </p:nvSpPr>
        <p:spPr>
          <a:xfrm>
            <a:off x="384886" y="250432"/>
            <a:ext cx="9140114" cy="707886"/>
          </a:xfrm>
          <a:prstGeom prst="rect">
            <a:avLst/>
          </a:prstGeom>
          <a:noFill/>
        </p:spPr>
        <p:txBody>
          <a:bodyPr wrap="square">
            <a:spAutoFit/>
          </a:bodyPr>
          <a:lstStyle/>
          <a:p>
            <a:pPr>
              <a:spcBef>
                <a:spcPts val="1000"/>
              </a:spcBef>
            </a:pPr>
            <a:r>
              <a:rPr lang="es-MX" sz="4000" dirty="0">
                <a:solidFill>
                  <a:srgbClr val="001738"/>
                </a:solidFill>
              </a:rPr>
              <a:t>Fracturación</a:t>
            </a:r>
            <a:r>
              <a:rPr lang="en-US" sz="4000" dirty="0">
                <a:solidFill>
                  <a:srgbClr val="001738"/>
                </a:solidFill>
              </a:rPr>
              <a:t> </a:t>
            </a:r>
            <a:r>
              <a:rPr lang="es-MX" sz="4000" dirty="0">
                <a:solidFill>
                  <a:srgbClr val="001738"/>
                </a:solidFill>
              </a:rPr>
              <a:t>Hidráulica en Nuevo León</a:t>
            </a:r>
          </a:p>
        </p:txBody>
      </p:sp>
    </p:spTree>
    <p:extLst>
      <p:ext uri="{BB962C8B-B14F-4D97-AF65-F5344CB8AC3E}">
        <p14:creationId xmlns:p14="http://schemas.microsoft.com/office/powerpoint/2010/main" val="160783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BAE2D-3D76-5945-9605-00CB0CB0D291}"/>
              </a:ext>
            </a:extLst>
          </p:cNvPr>
          <p:cNvSpPr>
            <a:spLocks noGrp="1"/>
          </p:cNvSpPr>
          <p:nvPr>
            <p:ph type="sldNum" sz="quarter" idx="12"/>
          </p:nvPr>
        </p:nvSpPr>
        <p:spPr/>
        <p:txBody>
          <a:bodyPr/>
          <a:lstStyle/>
          <a:p>
            <a:fld id="{B4970EF3-1513-C34B-A302-DDAF1264C3AE}" type="slidenum">
              <a:rPr lang="en-CA"/>
              <a:t>9</a:t>
            </a:fld>
            <a:endParaRPr lang="en-CA"/>
          </a:p>
        </p:txBody>
      </p:sp>
      <p:pic>
        <p:nvPicPr>
          <p:cNvPr id="3" name="Picture Placeholder 2" descr="Dolphins swimming in the water&#10;&#10;Description automatically generated">
            <a:extLst>
              <a:ext uri="{FF2B5EF4-FFF2-40B4-BE49-F238E27FC236}">
                <a16:creationId xmlns:a16="http://schemas.microsoft.com/office/drawing/2014/main" id="{ABD49F2F-22B2-DDF4-7359-1927ACFF8E42}"/>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b="-2416"/>
          <a:stretch/>
        </p:blipFill>
        <p:spPr>
          <a:xfrm>
            <a:off x="6281738" y="992777"/>
            <a:ext cx="6181725" cy="6180137"/>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pic>
      <p:sp>
        <p:nvSpPr>
          <p:cNvPr id="6" name="Rectangle 5">
            <a:extLst>
              <a:ext uri="{FF2B5EF4-FFF2-40B4-BE49-F238E27FC236}">
                <a16:creationId xmlns:a16="http://schemas.microsoft.com/office/drawing/2014/main" id="{561CC7BF-E6AC-41AD-90BD-2D02CE720FD8}"/>
              </a:ext>
            </a:extLst>
          </p:cNvPr>
          <p:cNvSpPr/>
          <p:nvPr/>
        </p:nvSpPr>
        <p:spPr>
          <a:xfrm>
            <a:off x="247941" y="1406840"/>
            <a:ext cx="6033797" cy="5223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spcAft>
                <a:spcPts val="1200"/>
              </a:spcAft>
              <a:buFont typeface="Wingdings" panose="05000000000000000000" pitchFamily="2" charset="2"/>
              <a:buChar char="§"/>
            </a:pPr>
            <a:r>
              <a:rPr lang="es-ES" sz="1800" dirty="0">
                <a:solidFill>
                  <a:srgbClr val="5F6369"/>
                </a:solidFill>
                <a:latin typeface="Calibri Light"/>
                <a:cs typeface="Calibri Light"/>
              </a:rPr>
              <a:t>Presentada por cuatro organizaciones de EEUU en 2021 </a:t>
            </a:r>
          </a:p>
          <a:p>
            <a:pPr marL="285750" indent="-285750" algn="l">
              <a:spcAft>
                <a:spcPts val="1200"/>
              </a:spcAft>
              <a:buFont typeface="Wingdings" panose="05000000000000000000" pitchFamily="2" charset="2"/>
              <a:buChar char="§"/>
            </a:pPr>
            <a:r>
              <a:rPr lang="es-ES" dirty="0">
                <a:solidFill>
                  <a:srgbClr val="5F6369"/>
                </a:solidFill>
                <a:latin typeface="Calibri Light"/>
                <a:cs typeface="Calibri Light"/>
              </a:rPr>
              <a:t>Se asevera que </a:t>
            </a:r>
            <a:r>
              <a:rPr lang="es-ES" sz="1800" dirty="0">
                <a:solidFill>
                  <a:srgbClr val="5F6369"/>
                </a:solidFill>
                <a:latin typeface="Calibri Light"/>
                <a:cs typeface="Calibri Light"/>
              </a:rPr>
              <a:t>la disminución de la vaquita se debe por </a:t>
            </a:r>
            <a:r>
              <a:rPr lang="es-ES" dirty="0">
                <a:solidFill>
                  <a:srgbClr val="5F6369"/>
                </a:solidFill>
                <a:latin typeface="Calibri Light"/>
                <a:cs typeface="Calibri Light"/>
              </a:rPr>
              <a:t>la </a:t>
            </a:r>
            <a:r>
              <a:rPr lang="es-ES" sz="1800" dirty="0">
                <a:solidFill>
                  <a:srgbClr val="5F6369"/>
                </a:solidFill>
                <a:latin typeface="Calibri Light"/>
                <a:cs typeface="Calibri Light"/>
              </a:rPr>
              <a:t>captura incidental durante la pesca ilegal de totoaba.</a:t>
            </a:r>
            <a:endParaRPr lang="en-US" sz="1650" b="0" i="0" dirty="0">
              <a:solidFill>
                <a:srgbClr val="5F6369"/>
              </a:solidFill>
              <a:effectLst/>
              <a:latin typeface="+mj-lt"/>
            </a:endParaRPr>
          </a:p>
          <a:p>
            <a:pPr marL="285750" indent="-285750" algn="l">
              <a:spcAft>
                <a:spcPts val="1200"/>
              </a:spcAft>
              <a:buFont typeface="Wingdings" panose="05000000000000000000" pitchFamily="2" charset="2"/>
              <a:buChar char="§"/>
            </a:pPr>
            <a:r>
              <a:rPr lang="es-ES" sz="1800" dirty="0">
                <a:solidFill>
                  <a:srgbClr val="5F6369"/>
                </a:solidFill>
                <a:latin typeface="Calibri Light"/>
                <a:cs typeface="Calibri Light"/>
              </a:rPr>
              <a:t>La vaquita es el cetáceo más pequeño del mundo y el mamífero marino más amenazado. Tiene el rango más pequeño de cualquier ballena, delfín o marsopa, viviendo solo en un área de 1,500 millas cuadradas en el Alto Golfo de California de México. Se asevera que solo quedan menos de 10 vaquitas.</a:t>
            </a:r>
            <a:endParaRPr lang="en-US" sz="1650" b="0" i="0" dirty="0">
              <a:solidFill>
                <a:srgbClr val="5F6369"/>
              </a:solidFill>
              <a:effectLst/>
              <a:latin typeface="+mj-lt"/>
            </a:endParaRPr>
          </a:p>
          <a:p>
            <a:pPr marL="285750" indent="-285750" algn="l">
              <a:spcAft>
                <a:spcPts val="1200"/>
              </a:spcAft>
              <a:buFont typeface="Wingdings" panose="05000000000000000000" pitchFamily="2" charset="2"/>
              <a:buChar char="§"/>
            </a:pPr>
            <a:r>
              <a:rPr lang="es-ES" sz="1800" dirty="0">
                <a:solidFill>
                  <a:srgbClr val="5F6369"/>
                </a:solidFill>
                <a:latin typeface="Calibri Light"/>
                <a:cs typeface="Calibri Light"/>
              </a:rPr>
              <a:t>La totoaba es un pez grande y en peligro de extinción cuyo hábitat se superpone parcialmente con el de la vaquita.</a:t>
            </a:r>
            <a:endParaRPr lang="en-US" sz="1650" b="0" i="0" dirty="0">
              <a:solidFill>
                <a:srgbClr val="5F6369"/>
              </a:solidFill>
              <a:effectLst/>
              <a:latin typeface="+mj-lt"/>
            </a:endParaRPr>
          </a:p>
          <a:p>
            <a:pPr marL="285750" indent="-285750" algn="l">
              <a:spcAft>
                <a:spcPts val="1200"/>
              </a:spcAft>
              <a:buFont typeface="Wingdings" panose="05000000000000000000" pitchFamily="2" charset="2"/>
              <a:buChar char="§"/>
            </a:pPr>
            <a:r>
              <a:rPr lang="es-ES" sz="1800" dirty="0">
                <a:solidFill>
                  <a:srgbClr val="5F6369"/>
                </a:solidFill>
                <a:latin typeface="Calibri Light"/>
                <a:cs typeface="Calibri Light"/>
              </a:rPr>
              <a:t>En abril de 2022, el Secretariado recomendó la preparación de un expediente de hechos respecto a la aplicación efectiva de LGVS y otros reglamentos que rigen la pesca en el hábitat de la vaquita</a:t>
            </a:r>
          </a:p>
          <a:p>
            <a:pPr marL="285750" indent="-285750" algn="l">
              <a:spcAft>
                <a:spcPts val="1200"/>
              </a:spcAft>
              <a:buFont typeface="Wingdings" panose="05000000000000000000" pitchFamily="2" charset="2"/>
              <a:buChar char="§"/>
            </a:pPr>
            <a:r>
              <a:rPr lang="es-ES" b="0" i="0" dirty="0">
                <a:solidFill>
                  <a:srgbClr val="5F6369"/>
                </a:solidFill>
                <a:effectLst/>
                <a:latin typeface="Calibri Light"/>
                <a:cs typeface="Calibri Light"/>
              </a:rPr>
              <a:t>El 7 de julio el Secretariado presentó el Expediente de Hechos Final al Consejo.</a:t>
            </a:r>
            <a:endParaRPr lang="en-US" sz="1650" b="0" i="0" dirty="0">
              <a:solidFill>
                <a:srgbClr val="5F6369"/>
              </a:solidFill>
              <a:effectLst/>
              <a:latin typeface="+mj-lt"/>
            </a:endParaRPr>
          </a:p>
        </p:txBody>
      </p:sp>
      <p:sp>
        <p:nvSpPr>
          <p:cNvPr id="8" name="TextBox 7">
            <a:extLst>
              <a:ext uri="{FF2B5EF4-FFF2-40B4-BE49-F238E27FC236}">
                <a16:creationId xmlns:a16="http://schemas.microsoft.com/office/drawing/2014/main" id="{EF035481-7801-4F22-AA75-4C1AA560B0D0}"/>
              </a:ext>
            </a:extLst>
          </p:cNvPr>
          <p:cNvSpPr txBox="1"/>
          <p:nvPr/>
        </p:nvSpPr>
        <p:spPr>
          <a:xfrm>
            <a:off x="375554" y="425520"/>
            <a:ext cx="6237514" cy="707886"/>
          </a:xfrm>
          <a:prstGeom prst="rect">
            <a:avLst/>
          </a:prstGeom>
          <a:noFill/>
        </p:spPr>
        <p:txBody>
          <a:bodyPr wrap="square">
            <a:spAutoFit/>
          </a:bodyPr>
          <a:lstStyle/>
          <a:p>
            <a:pPr marL="12700" defTabSz="914400"/>
            <a:r>
              <a:rPr lang="en-US" sz="4000" dirty="0">
                <a:solidFill>
                  <a:srgbClr val="001738"/>
                </a:solidFill>
              </a:rPr>
              <a:t>Vaquita marina</a:t>
            </a:r>
            <a:endParaRPr lang="es-MX" sz="4000" dirty="0">
              <a:solidFill>
                <a:srgbClr val="001738"/>
              </a:solidFill>
            </a:endParaRPr>
          </a:p>
        </p:txBody>
      </p:sp>
    </p:spTree>
    <p:extLst>
      <p:ext uri="{BB962C8B-B14F-4D97-AF65-F5344CB8AC3E}">
        <p14:creationId xmlns:p14="http://schemas.microsoft.com/office/powerpoint/2010/main" val="1934010744"/>
      </p:ext>
    </p:extLst>
  </p:cSld>
  <p:clrMapOvr>
    <a:masterClrMapping/>
  </p:clrMapOvr>
</p:sld>
</file>

<file path=ppt/theme/theme1.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10373</TotalTime>
  <Words>687</Words>
  <Application>Microsoft Office PowerPoint</Application>
  <PresentationFormat>Widescreen</PresentationFormat>
  <Paragraphs>51</Paragraphs>
  <Slides>11</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Lato</vt:lpstr>
      <vt:lpstr>Wingdings</vt:lpstr>
      <vt:lpstr>12_Custom Design</vt:lpstr>
      <vt:lpstr>Office Theme</vt:lpstr>
      <vt:lpstr>PowerPoint Presentation</vt:lpstr>
      <vt:lpstr>PowerPoint Presentation</vt:lpstr>
      <vt:lpstr>PowerPoint Presentation</vt:lpstr>
      <vt:lpstr>PowerPoint Presentation</vt:lpstr>
      <vt:lpstr>PowerPoint Presentation</vt:lpstr>
      <vt:lpstr>Peticiones y Expedientes de Hechos</vt:lpstr>
      <vt:lpstr>PowerPoint Presentation</vt:lpstr>
      <vt:lpstr>PowerPoint Presentation</vt:lpstr>
      <vt:lpstr>PowerPoint Presentation</vt:lpstr>
      <vt:lpstr>Ballena franca del Atlántico Norte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McIntyre</dc:creator>
  <cp:lastModifiedBy>Samantha Gagnon</cp:lastModifiedBy>
  <cp:revision>209</cp:revision>
  <dcterms:created xsi:type="dcterms:W3CDTF">2020-05-29T18:54:32Z</dcterms:created>
  <dcterms:modified xsi:type="dcterms:W3CDTF">2025-07-23T16:23:34Z</dcterms:modified>
</cp:coreProperties>
</file>