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1"/>
  </p:notesMasterIdLst>
  <p:sldIdLst>
    <p:sldId id="256" r:id="rId3"/>
    <p:sldId id="257" r:id="rId4"/>
    <p:sldId id="258" r:id="rId5"/>
    <p:sldId id="286" r:id="rId6"/>
    <p:sldId id="287" r:id="rId7"/>
    <p:sldId id="288" r:id="rId8"/>
    <p:sldId id="289" r:id="rId9"/>
    <p:sldId id="290" r:id="rId10"/>
    <p:sldId id="291" r:id="rId11"/>
    <p:sldId id="743" r:id="rId12"/>
    <p:sldId id="744"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Lst>
  <p:sldSz cx="18288000" cy="10287000"/>
  <p:notesSz cx="6858000" cy="9144000"/>
  <p:embeddedFontLst>
    <p:embeddedFont>
      <p:font typeface="DM Sans Bold" pitchFamily="2" charset="0"/>
      <p:regular r:id="rId42"/>
      <p:bold r:id="rId43"/>
    </p:embeddedFont>
    <p:embeddedFont>
      <p:font typeface="DM Sans Italics" panose="020B0604020202020204" charset="0"/>
      <p:regular r:id="rId44"/>
      <p:italic r:id="rId45"/>
    </p:embeddedFont>
    <p:embeddedFont>
      <p:font typeface="Gill Sans MT" panose="020B0502020104020203" pitchFamily="34"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Lato Medium" panose="020F0502020204030203" pitchFamily="34" charset="0"/>
      <p:regular r:id="rId54"/>
      <p:italic r:id="rId55"/>
    </p:embeddedFont>
    <p:embeddedFont>
      <p:font typeface="Livvic" pitchFamily="2" charset="0"/>
      <p:regular r:id="rId56"/>
      <p:bold r:id="rId57"/>
      <p:italic r:id="rId58"/>
      <p:boldItalic r:id="rId59"/>
    </p:embeddedFont>
    <p:embeddedFont>
      <p:font typeface="Mont Bold" panose="020B0604020202020204" charset="0"/>
      <p:regular r:id="rId60"/>
      <p:bold r:id="rId61"/>
    </p:embeddedFont>
    <p:embeddedFont>
      <p:font typeface="Open Sans" panose="020B0606030504020204" pitchFamily="34" charset="0"/>
      <p:regular r:id="rId62"/>
      <p:bold r:id="rId63"/>
    </p:embeddedFont>
    <p:embeddedFont>
      <p:font typeface="Poppins" panose="00000500000000000000" pitchFamily="2" charset="0"/>
      <p:regular r:id="rId64"/>
      <p:bold r:id="rId65"/>
      <p:italic r:id="rId66"/>
      <p:boldItalic r:id="rId67"/>
    </p:embeddedFont>
    <p:embeddedFont>
      <p:font typeface="Poppins SemiBold" panose="00000700000000000000" pitchFamily="2" charset="0"/>
      <p:bold r:id="rId68"/>
      <p:boldItalic r:id="rId69"/>
    </p:embeddedFont>
    <p:embeddedFont>
      <p:font typeface="Raleway Light" pitchFamily="2"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A8F055-152F-CD02-FE8F-0012FE58CCF0}" name="Kai Chan" initials="KC" userId="Kai Ch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3" autoAdjust="0"/>
    <p:restoredTop sz="94663" autoAdjust="0"/>
  </p:normalViewPr>
  <p:slideViewPr>
    <p:cSldViewPr>
      <p:cViewPr varScale="1">
        <p:scale>
          <a:sx n="60" d="100"/>
          <a:sy n="60" d="100"/>
        </p:scale>
        <p:origin x="120"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10.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3CAB4-6B12-1542-9A91-1FF0239D41D9}"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60CAE-EDFC-B24D-880D-A9710AEFC401}" type="slidenum">
              <a:rPr lang="en-US" smtClean="0"/>
              <a:t>‹#›</a:t>
            </a:fld>
            <a:endParaRPr lang="en-US"/>
          </a:p>
        </p:txBody>
      </p:sp>
    </p:spTree>
    <p:extLst>
      <p:ext uri="{BB962C8B-B14F-4D97-AF65-F5344CB8AC3E}">
        <p14:creationId xmlns:p14="http://schemas.microsoft.com/office/powerpoint/2010/main" val="305517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07/s11625-021-01081-z"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rdcu.be/cFkw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 for Environmental Cooperation (CEC) of North America, Session 24-02 of the Joint Public Advisory Committee 4–5 Dec 2024</a:t>
            </a:r>
          </a:p>
        </p:txBody>
      </p:sp>
      <p:sp>
        <p:nvSpPr>
          <p:cNvPr id="4" name="Slide Number Placeholder 3"/>
          <p:cNvSpPr>
            <a:spLocks noGrp="1"/>
          </p:cNvSpPr>
          <p:nvPr>
            <p:ph type="sldNum" sz="quarter" idx="5"/>
          </p:nvPr>
        </p:nvSpPr>
        <p:spPr/>
        <p:txBody>
          <a:bodyPr/>
          <a:lstStyle/>
          <a:p>
            <a:fld id="{04E60CAE-EDFC-B24D-880D-A9710AEFC401}" type="slidenum">
              <a:rPr lang="en-US" smtClean="0"/>
              <a:t>1</a:t>
            </a:fld>
            <a:endParaRPr lang="en-US"/>
          </a:p>
        </p:txBody>
      </p:sp>
    </p:spTree>
    <p:extLst>
      <p:ext uri="{BB962C8B-B14F-4D97-AF65-F5344CB8AC3E}">
        <p14:creationId xmlns:p14="http://schemas.microsoft.com/office/powerpoint/2010/main" val="235789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these are C offsets)</a:t>
            </a:r>
          </a:p>
        </p:txBody>
      </p:sp>
      <p:sp>
        <p:nvSpPr>
          <p:cNvPr id="4" name="Slide Number Placeholder 3"/>
          <p:cNvSpPr>
            <a:spLocks noGrp="1"/>
          </p:cNvSpPr>
          <p:nvPr>
            <p:ph type="sldNum" sz="quarter" idx="5"/>
          </p:nvPr>
        </p:nvSpPr>
        <p:spPr/>
        <p:txBody>
          <a:bodyPr/>
          <a:lstStyle/>
          <a:p>
            <a:fld id="{04E60CAE-EDFC-B24D-880D-A9710AEFC401}" type="slidenum">
              <a:rPr lang="en-US" smtClean="0"/>
              <a:t>14</a:t>
            </a:fld>
            <a:endParaRPr lang="en-US"/>
          </a:p>
        </p:txBody>
      </p:sp>
    </p:spTree>
    <p:extLst>
      <p:ext uri="{BB962C8B-B14F-4D97-AF65-F5344CB8AC3E}">
        <p14:creationId xmlns:p14="http://schemas.microsoft.com/office/powerpoint/2010/main" val="142297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guidelines for biodiversity offsetting reflect some important learning based on problems with carbon offsets, but they don’t go far enough to address some fundamental critiques.</a:t>
            </a:r>
          </a:p>
        </p:txBody>
      </p:sp>
      <p:sp>
        <p:nvSpPr>
          <p:cNvPr id="4" name="Slide Number Placeholder 3"/>
          <p:cNvSpPr>
            <a:spLocks noGrp="1"/>
          </p:cNvSpPr>
          <p:nvPr>
            <p:ph type="sldNum" sz="quarter" idx="5"/>
          </p:nvPr>
        </p:nvSpPr>
        <p:spPr/>
        <p:txBody>
          <a:bodyPr/>
          <a:lstStyle/>
          <a:p>
            <a:fld id="{04E60CAE-EDFC-B24D-880D-A9710AEFC401}" type="slidenum">
              <a:rPr lang="en-US" smtClean="0"/>
              <a:t>15</a:t>
            </a:fld>
            <a:endParaRPr lang="en-US"/>
          </a:p>
        </p:txBody>
      </p:sp>
    </p:spTree>
    <p:extLst>
      <p:ext uri="{BB962C8B-B14F-4D97-AF65-F5344CB8AC3E}">
        <p14:creationId xmlns:p14="http://schemas.microsoft.com/office/powerpoint/2010/main" val="367029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complex landscape. Not only do we have credits/offsets for C, Biodiversity, and both; we also have different kinds of offsets and credits.</a:t>
            </a:r>
          </a:p>
        </p:txBody>
      </p:sp>
      <p:sp>
        <p:nvSpPr>
          <p:cNvPr id="4" name="Slide Number Placeholder 3"/>
          <p:cNvSpPr>
            <a:spLocks noGrp="1"/>
          </p:cNvSpPr>
          <p:nvPr>
            <p:ph type="sldNum" sz="quarter" idx="5"/>
          </p:nvPr>
        </p:nvSpPr>
        <p:spPr/>
        <p:txBody>
          <a:bodyPr/>
          <a:lstStyle/>
          <a:p>
            <a:fld id="{04E60CAE-EDFC-B24D-880D-A9710AEFC401}" type="slidenum">
              <a:rPr lang="en-US" smtClean="0"/>
              <a:t>18</a:t>
            </a:fld>
            <a:endParaRPr lang="en-US"/>
          </a:p>
        </p:txBody>
      </p:sp>
    </p:spTree>
    <p:extLst>
      <p:ext uri="{BB962C8B-B14F-4D97-AF65-F5344CB8AC3E}">
        <p14:creationId xmlns:p14="http://schemas.microsoft.com/office/powerpoint/2010/main" val="1367433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kinds of entities enter at different points, in different ways: companies incurring some kind of place-based harm, and those seeking to do good; also governments, companies, or third-party non-profit or community-based organization organizations, which might do the conservation and/or restoration themselves or commission another entity to do it (we’ve lumped together those commissioning possibilities under “Offset/Credit Provider”).</a:t>
            </a:r>
          </a:p>
          <a:p>
            <a:r>
              <a:rPr lang="en-US" dirty="0"/>
              <a:t>Graphic from </a:t>
            </a:r>
            <a:r>
              <a:rPr lang="en-US" dirty="0" err="1"/>
              <a:t>Hanaa</a:t>
            </a:r>
            <a:r>
              <a:rPr lang="en-US" dirty="0"/>
              <a:t> Punja.</a:t>
            </a:r>
          </a:p>
        </p:txBody>
      </p:sp>
      <p:sp>
        <p:nvSpPr>
          <p:cNvPr id="4" name="Slide Number Placeholder 3"/>
          <p:cNvSpPr>
            <a:spLocks noGrp="1"/>
          </p:cNvSpPr>
          <p:nvPr>
            <p:ph type="sldNum" sz="quarter" idx="5"/>
          </p:nvPr>
        </p:nvSpPr>
        <p:spPr/>
        <p:txBody>
          <a:bodyPr/>
          <a:lstStyle/>
          <a:p>
            <a:fld id="{04E60CAE-EDFC-B24D-880D-A9710AEFC401}" type="slidenum">
              <a:rPr lang="en-US" smtClean="0"/>
              <a:t>19</a:t>
            </a:fld>
            <a:endParaRPr lang="en-US"/>
          </a:p>
        </p:txBody>
      </p:sp>
    </p:spTree>
    <p:extLst>
      <p:ext uri="{BB962C8B-B14F-4D97-AF65-F5344CB8AC3E}">
        <p14:creationId xmlns:p14="http://schemas.microsoft.com/office/powerpoint/2010/main" val="1768240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Lato" panose="020F0502020204030203" pitchFamily="34" charset="0"/>
              </a:rPr>
              <a:t>Despite the benefits of simplifying assumptions about the separation of things, the inherent connectivity between things means we cannot optimize for one thing without undermining others. </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20</a:t>
            </a:fld>
            <a:endParaRPr lang="en-US"/>
          </a:p>
        </p:txBody>
      </p:sp>
    </p:spTree>
    <p:extLst>
      <p:ext uri="{BB962C8B-B14F-4D97-AF65-F5344CB8AC3E}">
        <p14:creationId xmlns:p14="http://schemas.microsoft.com/office/powerpoint/2010/main" val="4076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Lato" panose="020F0502020204030203" pitchFamily="34" charset="0"/>
              </a:rPr>
              <a:t> Biodiversity change necessarily impacts innumerable human values associated with that nature. </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21</a:t>
            </a:fld>
            <a:endParaRPr lang="en-US"/>
          </a:p>
        </p:txBody>
      </p:sp>
    </p:spTree>
    <p:extLst>
      <p:ext uri="{BB962C8B-B14F-4D97-AF65-F5344CB8AC3E}">
        <p14:creationId xmlns:p14="http://schemas.microsoft.com/office/powerpoint/2010/main" val="1444522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Lato" panose="020F0502020204030203" pitchFamily="34" charset="0"/>
              </a:rPr>
              <a:t>A relationship is distinguished from a set of interactions in part by the timing or sequencing of those interactions. Goodwill and gifts do not connote friendship if the giver is not there for the recipient when needed.</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22</a:t>
            </a:fld>
            <a:endParaRPr lang="en-US"/>
          </a:p>
        </p:txBody>
      </p:sp>
    </p:spTree>
    <p:extLst>
      <p:ext uri="{BB962C8B-B14F-4D97-AF65-F5344CB8AC3E}">
        <p14:creationId xmlns:p14="http://schemas.microsoft.com/office/powerpoint/2010/main" val="2020651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Lato" panose="020F0502020204030203" pitchFamily="34" charset="0"/>
              </a:rPr>
              <a:t>One person’s rubbish is another’s treasure, and a decision may not  advance your agency or interests if someone else made it for you without your involvement.</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23</a:t>
            </a:fld>
            <a:endParaRPr lang="en-US"/>
          </a:p>
        </p:txBody>
      </p:sp>
    </p:spTree>
    <p:extLst>
      <p:ext uri="{BB962C8B-B14F-4D97-AF65-F5344CB8AC3E}">
        <p14:creationId xmlns:p14="http://schemas.microsoft.com/office/powerpoint/2010/main" val="4258166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Lato" panose="020F0502020204030203" pitchFamily="34" charset="0"/>
              </a:rPr>
              <a:t>This primary ethical rule, most famously expressed by Immanuel Kant, explains why many of us immediately categorize relationships as ones of friendship, transaction, or a (difficult) combination of the two.</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24</a:t>
            </a:fld>
            <a:endParaRPr lang="en-US"/>
          </a:p>
        </p:txBody>
      </p:sp>
    </p:spTree>
    <p:extLst>
      <p:ext uri="{BB962C8B-B14F-4D97-AF65-F5344CB8AC3E}">
        <p14:creationId xmlns:p14="http://schemas.microsoft.com/office/powerpoint/2010/main" val="2439437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were normal, in addition to the usual best-practices, then Offsets would cost enough to serve as a vehicle to trigger real changes in production and consumption to minimize impacts on nature, and the offsets themselves would have considerable positive consequences. That ideal world is not immediately at hand, but we can move towards it</a:t>
            </a:r>
            <a:r>
              <a:rPr lang="en-US"/>
              <a:t>, together.</a:t>
            </a:r>
            <a:endParaRPr lang="en-US" dirty="0"/>
          </a:p>
        </p:txBody>
      </p:sp>
      <p:sp>
        <p:nvSpPr>
          <p:cNvPr id="4" name="Slide Number Placeholder 3"/>
          <p:cNvSpPr>
            <a:spLocks noGrp="1"/>
          </p:cNvSpPr>
          <p:nvPr>
            <p:ph type="sldNum" sz="quarter" idx="5"/>
          </p:nvPr>
        </p:nvSpPr>
        <p:spPr/>
        <p:txBody>
          <a:bodyPr/>
          <a:lstStyle/>
          <a:p>
            <a:fld id="{04E60CAE-EDFC-B24D-880D-A9710AEFC401}" type="slidenum">
              <a:rPr lang="en-US" smtClean="0"/>
              <a:t>25</a:t>
            </a:fld>
            <a:endParaRPr lang="en-US"/>
          </a:p>
        </p:txBody>
      </p:sp>
    </p:spTree>
    <p:extLst>
      <p:ext uri="{BB962C8B-B14F-4D97-AF65-F5344CB8AC3E}">
        <p14:creationId xmlns:p14="http://schemas.microsoft.com/office/powerpoint/2010/main" val="394631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23541ff18_0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423541ff18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dirty="0">
                <a:solidFill>
                  <a:schemeClr val="dk1"/>
                </a:solidFill>
              </a:rPr>
              <a:t>Looking broadly at the problem, we found that genuine solutions—ones that addressed all six of those nature-related foci—had some common elements. 5 kinds of governance interventions (‘levers’) at 8 points of leverage, all affecting a variety of human systems that drive the ecological and climate crisis.</a:t>
            </a:r>
            <a:endParaRPr dirty="0">
              <a:solidFill>
                <a:schemeClr val="dk1"/>
              </a:solidFill>
            </a:endParaRPr>
          </a:p>
          <a:p>
            <a:pPr marL="180000" indent="-180000"/>
            <a:r>
              <a:rPr lang="en-CA" dirty="0">
                <a:effectLst/>
                <a:latin typeface="Open Sans" panose="020B0606030504020204" pitchFamily="34" charset="0"/>
              </a:rPr>
              <a:t>Chan, K.M.A., D.R. Boyd, R.K. Gould, et al. (2020). "Levers and leverage points for pathways to sustainability." </a:t>
            </a:r>
            <a:r>
              <a:rPr lang="en-CA" u="sng" dirty="0">
                <a:effectLst/>
                <a:latin typeface="Open Sans" panose="020B0606030504020204" pitchFamily="34" charset="0"/>
              </a:rPr>
              <a:t>People and Nature</a:t>
            </a:r>
            <a:r>
              <a:rPr lang="en-CA" dirty="0">
                <a:effectLst/>
                <a:latin typeface="Open Sans" panose="020B0606030504020204" pitchFamily="34" charset="0"/>
              </a:rPr>
              <a:t> </a:t>
            </a:r>
            <a:r>
              <a:rPr lang="en-CA" b="1" dirty="0">
                <a:effectLst/>
                <a:latin typeface="Open Sans" panose="020B0606030504020204" pitchFamily="34" charset="0"/>
              </a:rPr>
              <a:t>2</a:t>
            </a:r>
            <a:r>
              <a:rPr lang="en-CA" dirty="0">
                <a:effectLst/>
                <a:latin typeface="Open Sans" panose="020B0606030504020204" pitchFamily="34" charset="0"/>
              </a:rPr>
              <a:t>(3): 693-717. https://</a:t>
            </a:r>
            <a:r>
              <a:rPr lang="en-CA" dirty="0" err="1">
                <a:effectLst/>
                <a:latin typeface="Open Sans" panose="020B0606030504020204" pitchFamily="34" charset="0"/>
              </a:rPr>
              <a:t>doi.org</a:t>
            </a:r>
            <a:r>
              <a:rPr lang="en-CA" dirty="0">
                <a:effectLst/>
                <a:latin typeface="Open Sans" panose="020B0606030504020204" pitchFamily="34" charset="0"/>
              </a:rPr>
              <a:t>/10.1002/pan3.10124</a:t>
            </a:r>
          </a:p>
          <a:p>
            <a:pPr marL="180000" indent="-180000"/>
            <a:r>
              <a:rPr lang="en-CA" dirty="0">
                <a:effectLst/>
                <a:latin typeface="Open Sans" panose="020B0606030504020204" pitchFamily="34" charset="0"/>
              </a:rPr>
              <a:t>IPBES (2019). </a:t>
            </a:r>
            <a:r>
              <a:rPr lang="en-CA" u="sng" dirty="0">
                <a:effectLst/>
                <a:latin typeface="Open Sans" panose="020B0606030504020204" pitchFamily="34" charset="0"/>
              </a:rPr>
              <a:t>Global assessment report of the Intergovernmental Science-Policy Platform on Biodiversity and Ecosystem Services</a:t>
            </a:r>
            <a:r>
              <a:rPr lang="en-CA" dirty="0">
                <a:effectLst/>
                <a:latin typeface="Open Sans" panose="020B0606030504020204" pitchFamily="34" charset="0"/>
              </a:rPr>
              <a:t>. Bonn, Germany, IPBES Secretariat. http://</a:t>
            </a:r>
            <a:r>
              <a:rPr lang="en-CA" dirty="0" err="1">
                <a:effectLst/>
                <a:latin typeface="Open Sans" panose="020B0606030504020204" pitchFamily="34" charset="0"/>
              </a:rPr>
              <a:t>doi.org</a:t>
            </a:r>
            <a:r>
              <a:rPr lang="en-CA" dirty="0">
                <a:effectLst/>
                <a:latin typeface="Open Sans" panose="020B0606030504020204" pitchFamily="34" charset="0"/>
              </a:rPr>
              <a:t>/10.5281/zenodo.3831673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4786cb7725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4786cb7725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Gill Sans MT" panose="020B0502020104020203" pitchFamily="34" charset="77"/>
                <a:ea typeface="Gill Sans"/>
                <a:cs typeface="Gill Sans"/>
                <a:sym typeface="Gill Sans"/>
              </a:rPr>
              <a:t>We have a tremendous diversity of research characterizing what makes people act/behave. We found 86 theories of human action spread across the social sciences.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dirty="0">
                <a:effectLst/>
                <a:latin typeface="Open Sans" panose="020B0606030504020204" pitchFamily="34" charset="0"/>
              </a:rPr>
              <a:t>Eyster, H.N., T. Satterfield and K.M.A. Chan (2022). "Why people do what they do: An interdisciplinary synthesis of human action theories." </a:t>
            </a:r>
            <a:r>
              <a:rPr lang="en-CA" u="sng" dirty="0">
                <a:effectLst/>
                <a:latin typeface="Open Sans" panose="020B0606030504020204" pitchFamily="34" charset="0"/>
              </a:rPr>
              <a:t>Annual Review of Environment and Resources</a:t>
            </a:r>
            <a:r>
              <a:rPr lang="en-CA" dirty="0">
                <a:effectLst/>
                <a:latin typeface="Open Sans" panose="020B0606030504020204" pitchFamily="34" charset="0"/>
              </a:rPr>
              <a:t> </a:t>
            </a:r>
            <a:r>
              <a:rPr lang="en-CA" b="1" dirty="0">
                <a:effectLst/>
                <a:latin typeface="Open Sans" panose="020B0606030504020204" pitchFamily="34" charset="0"/>
              </a:rPr>
              <a:t>47</a:t>
            </a:r>
            <a:r>
              <a:rPr lang="en-CA" dirty="0">
                <a:effectLst/>
                <a:latin typeface="Open Sans" panose="020B0606030504020204" pitchFamily="34" charset="0"/>
              </a:rPr>
              <a:t>(1): 725–751. https://</a:t>
            </a:r>
            <a:r>
              <a:rPr lang="en-CA" dirty="0" err="1">
                <a:effectLst/>
                <a:latin typeface="Open Sans" panose="020B0606030504020204" pitchFamily="34" charset="0"/>
              </a:rPr>
              <a:t>doi.org</a:t>
            </a:r>
            <a:r>
              <a:rPr lang="en-CA" dirty="0">
                <a:effectLst/>
                <a:latin typeface="Open Sans" panose="020B0606030504020204" pitchFamily="34" charset="0"/>
              </a:rPr>
              <a:t>/10.1146/annurev-environ-020422-125351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32e26a0682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32e26a0682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Gill Sans MT" panose="020B0502020104020203" pitchFamily="34" charset="77"/>
                <a:ea typeface="Gill Sans"/>
                <a:cs typeface="Gill Sans"/>
                <a:sym typeface="Gill Sans"/>
              </a:rPr>
              <a:t>Most ecologists practice science engagement with a very small set of theories in mind about what yields changes in human action, relying almost entirely at the individual scale on the “Economic Needs” metatheory, and at coarser scales on “Independent Structure”. </a:t>
            </a:r>
            <a:endParaRPr dirty="0">
              <a:solidFill>
                <a:schemeClr val="dk1"/>
              </a:solidFill>
              <a:latin typeface="Gill Sans MT" panose="020B0502020104020203" pitchFamily="34" charset="77"/>
              <a:ea typeface="Gill Sans"/>
              <a:cs typeface="Gill Sans"/>
              <a:sym typeface="Gill Sans"/>
            </a:endParaRPr>
          </a:p>
          <a:p>
            <a:pPr marL="0" lvl="0" indent="0" algn="l" rtl="0">
              <a:spcBef>
                <a:spcPts val="0"/>
              </a:spcBef>
              <a:spcAft>
                <a:spcPts val="0"/>
              </a:spcAft>
              <a:buNone/>
            </a:pPr>
            <a:r>
              <a:rPr lang="en" dirty="0">
                <a:solidFill>
                  <a:schemeClr val="dk1"/>
                </a:solidFill>
                <a:latin typeface="Gill Sans MT" panose="020B0502020104020203" pitchFamily="34" charset="77"/>
                <a:ea typeface="Gill Sans"/>
                <a:cs typeface="Gill Sans"/>
                <a:sym typeface="Gill Sans"/>
              </a:rPr>
              <a:t>Moreover, most of these theories (and meta-theories) are very linear (one thing causes another thing, which changes a person’s </a:t>
            </a:r>
            <a:r>
              <a:rPr lang="en" dirty="0" err="1">
                <a:solidFill>
                  <a:schemeClr val="dk1"/>
                </a:solidFill>
                <a:latin typeface="Gill Sans MT" panose="020B0502020104020203" pitchFamily="34" charset="77"/>
                <a:ea typeface="Gill Sans"/>
                <a:cs typeface="Gill Sans"/>
                <a:sym typeface="Gill Sans"/>
              </a:rPr>
              <a:t>behaviour</a:t>
            </a:r>
            <a:r>
              <a:rPr lang="en" dirty="0">
                <a:solidFill>
                  <a:schemeClr val="dk1"/>
                </a:solidFill>
                <a:latin typeface="Gill Sans MT" panose="020B0502020104020203" pitchFamily="34" charset="77"/>
                <a:ea typeface="Gill Sans"/>
                <a:cs typeface="Gill Sans"/>
                <a:sym typeface="Gill Sans"/>
              </a:rPr>
              <a:t>). This linearity means that they cannot be very useful for predicting the deep social change that appears needed to achieve sustainable pathways (where what some people do changes the environment/institutions/infrastructure to change what other people do, dynamically).</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dirty="0">
                <a:effectLst/>
                <a:latin typeface="Open Sans" panose="020B0606030504020204" pitchFamily="34" charset="0"/>
              </a:rPr>
              <a:t>Eyster, H.N., T. Satterfield and K.M.A. Chan (2022). "Why people do what they do: An interdisciplinary synthesis of human action theories." </a:t>
            </a:r>
            <a:r>
              <a:rPr lang="en-CA" u="sng" dirty="0">
                <a:effectLst/>
                <a:latin typeface="Open Sans" panose="020B0606030504020204" pitchFamily="34" charset="0"/>
              </a:rPr>
              <a:t>Annual Review of Environment and Resources</a:t>
            </a:r>
            <a:r>
              <a:rPr lang="en-CA" dirty="0">
                <a:effectLst/>
                <a:latin typeface="Open Sans" panose="020B0606030504020204" pitchFamily="34" charset="0"/>
              </a:rPr>
              <a:t> </a:t>
            </a:r>
            <a:r>
              <a:rPr lang="en-CA" b="1" dirty="0">
                <a:effectLst/>
                <a:latin typeface="Open Sans" panose="020B0606030504020204" pitchFamily="34" charset="0"/>
              </a:rPr>
              <a:t>47</a:t>
            </a:r>
            <a:r>
              <a:rPr lang="en-CA" dirty="0">
                <a:effectLst/>
                <a:latin typeface="Open Sans" panose="020B0606030504020204" pitchFamily="34" charset="0"/>
              </a:rPr>
              <a:t>(1): 725–751. https://</a:t>
            </a:r>
            <a:r>
              <a:rPr lang="en-CA" dirty="0" err="1">
                <a:effectLst/>
                <a:latin typeface="Open Sans" panose="020B0606030504020204" pitchFamily="34" charset="0"/>
              </a:rPr>
              <a:t>doi.org</a:t>
            </a:r>
            <a:r>
              <a:rPr lang="en-CA" dirty="0">
                <a:effectLst/>
                <a:latin typeface="Open Sans" panose="020B0606030504020204" pitchFamily="34" charset="0"/>
              </a:rPr>
              <a:t>/10.1146/annurev-environ-020422-125351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2e26a068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32e26a068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Gill Sans MT" panose="020B0502020104020203" pitchFamily="34" charset="77"/>
                <a:ea typeface="Gill Sans"/>
                <a:cs typeface="Gill Sans"/>
                <a:sym typeface="Gill Sans"/>
              </a:rPr>
              <a:t>Putting together some of those disciplinary theories, we proposed an integrative theory for individual contributions to social transformation.</a:t>
            </a:r>
            <a:endParaRPr dirty="0">
              <a:solidFill>
                <a:schemeClr val="dk1"/>
              </a:solidFill>
              <a:latin typeface="Gill Sans MT" panose="020B0502020104020203" pitchFamily="34" charset="77"/>
              <a:ea typeface="Gill Sans"/>
              <a:cs typeface="Gill Sans"/>
              <a:sym typeface="Gill Sans"/>
            </a:endParaRPr>
          </a:p>
          <a:p>
            <a:pPr marL="457200" lvl="0" indent="-298450" algn="l" rtl="0">
              <a:spcBef>
                <a:spcPts val="1000"/>
              </a:spcBef>
              <a:spcAft>
                <a:spcPts val="0"/>
              </a:spcAft>
              <a:buClr>
                <a:schemeClr val="dk1"/>
              </a:buClr>
              <a:buSzPts val="1100"/>
              <a:buFont typeface="Gill Sans"/>
              <a:buChar char="●"/>
            </a:pPr>
            <a:r>
              <a:rPr lang="en" dirty="0">
                <a:solidFill>
                  <a:schemeClr val="dk1"/>
                </a:solidFill>
                <a:latin typeface="Gill Sans MT" panose="020B0502020104020203" pitchFamily="34" charset="77"/>
                <a:ea typeface="Gill Sans"/>
                <a:cs typeface="Gill Sans"/>
                <a:sym typeface="Gill Sans"/>
              </a:rPr>
              <a:t>The emerging science of transformative change establishes that individuals can play crucial roles toward system change, but that we have mostly been engaged in ways that are only marginally helpful. </a:t>
            </a:r>
            <a:endParaRPr dirty="0">
              <a:solidFill>
                <a:schemeClr val="dk1"/>
              </a:solidFill>
              <a:latin typeface="Gill Sans MT" panose="020B0502020104020203" pitchFamily="34" charset="77"/>
              <a:ea typeface="Gill Sans"/>
              <a:cs typeface="Gill Sans"/>
              <a:sym typeface="Gill Sans"/>
            </a:endParaRPr>
          </a:p>
          <a:p>
            <a:pPr marL="457200" lvl="0" indent="-298450" algn="l" rtl="0">
              <a:spcBef>
                <a:spcPts val="0"/>
              </a:spcBef>
              <a:spcAft>
                <a:spcPts val="0"/>
              </a:spcAft>
              <a:buSzPts val="1100"/>
              <a:buFont typeface="Gill Sans"/>
              <a:buChar char="●"/>
            </a:pPr>
            <a:r>
              <a:rPr lang="en" dirty="0">
                <a:solidFill>
                  <a:schemeClr val="dk1"/>
                </a:solidFill>
                <a:latin typeface="Gill Sans MT" panose="020B0502020104020203" pitchFamily="34" charset="77"/>
                <a:ea typeface="Gill Sans"/>
                <a:cs typeface="Gill Sans"/>
                <a:sym typeface="Gill Sans"/>
              </a:rPr>
              <a:t>In particular, the literature (and advocacy) have largely focused on private actions, like recycling, composting, and buying organic</a:t>
            </a:r>
            <a:r>
              <a:rPr lang="en" dirty="0">
                <a:solidFill>
                  <a:srgbClr val="434343"/>
                </a:solidFill>
                <a:latin typeface="Gill Sans MT" panose="020B0502020104020203" pitchFamily="34" charset="77"/>
                <a:ea typeface="Gill Sans"/>
                <a:cs typeface="Gill Sans"/>
                <a:sym typeface="Gill Sans"/>
              </a:rPr>
              <a:t>—</a:t>
            </a:r>
            <a:r>
              <a:rPr lang="en" dirty="0">
                <a:solidFill>
                  <a:schemeClr val="dk1"/>
                </a:solidFill>
                <a:latin typeface="Gill Sans MT" panose="020B0502020104020203" pitchFamily="34" charset="77"/>
                <a:ea typeface="Gill Sans"/>
                <a:cs typeface="Gill Sans"/>
                <a:sym typeface="Gill Sans"/>
              </a:rPr>
              <a:t>all of which have only a small role in system change, unless accompanied by more.</a:t>
            </a:r>
            <a:endParaRPr dirty="0">
              <a:solidFill>
                <a:schemeClr val="dk1"/>
              </a:solidFill>
              <a:highlight>
                <a:srgbClr val="FFFF00"/>
              </a:highlight>
              <a:latin typeface="Gill Sans MT" panose="020B0502020104020203" pitchFamily="34" charset="77"/>
              <a:ea typeface="Gill Sans"/>
              <a:cs typeface="Gill Sans"/>
              <a:sym typeface="Gill Sans"/>
            </a:endParaRPr>
          </a:p>
          <a:p>
            <a:pPr marL="457200" lvl="0" indent="-298450" algn="l" rtl="0">
              <a:spcBef>
                <a:spcPts val="0"/>
              </a:spcBef>
              <a:spcAft>
                <a:spcPts val="0"/>
              </a:spcAft>
              <a:buClr>
                <a:schemeClr val="dk1"/>
              </a:buClr>
              <a:buSzPts val="1100"/>
              <a:buFont typeface="Gill Sans"/>
              <a:buChar char="●"/>
            </a:pPr>
            <a:r>
              <a:rPr lang="en" dirty="0">
                <a:solidFill>
                  <a:schemeClr val="dk1"/>
                </a:solidFill>
                <a:latin typeface="Gill Sans MT" panose="020B0502020104020203" pitchFamily="34" charset="77"/>
                <a:ea typeface="Gill Sans"/>
                <a:cs typeface="Gill Sans"/>
                <a:sym typeface="Gill Sans"/>
              </a:rPr>
              <a:t>The real power in individuals comes from:</a:t>
            </a:r>
            <a:endParaRPr dirty="0">
              <a:solidFill>
                <a:schemeClr val="dk1"/>
              </a:solidFill>
              <a:latin typeface="Gill Sans MT" panose="020B0502020104020203" pitchFamily="34" charset="77"/>
              <a:ea typeface="Gill Sans"/>
              <a:cs typeface="Gill Sans"/>
              <a:sym typeface="Gill Sans"/>
            </a:endParaRPr>
          </a:p>
          <a:p>
            <a:pPr marL="914400" lvl="0" indent="-298450" algn="l" rtl="0">
              <a:spcBef>
                <a:spcPts val="0"/>
              </a:spcBef>
              <a:spcAft>
                <a:spcPts val="0"/>
              </a:spcAft>
              <a:buClr>
                <a:schemeClr val="dk1"/>
              </a:buClr>
              <a:buSzPts val="1100"/>
              <a:buFont typeface="Gill Sans"/>
              <a:buAutoNum type="arabicParenR"/>
            </a:pPr>
            <a:r>
              <a:rPr lang="en" dirty="0">
                <a:solidFill>
                  <a:schemeClr val="dk1"/>
                </a:solidFill>
                <a:latin typeface="Gill Sans MT" panose="020B0502020104020203" pitchFamily="34" charset="77"/>
                <a:ea typeface="Gill Sans"/>
                <a:cs typeface="Gill Sans"/>
                <a:sym typeface="Gill Sans"/>
              </a:rPr>
              <a:t>Social-</a:t>
            </a:r>
            <a:r>
              <a:rPr lang="en" dirty="0" err="1">
                <a:solidFill>
                  <a:schemeClr val="dk1"/>
                </a:solidFill>
                <a:latin typeface="Gill Sans MT" panose="020B0502020104020203" pitchFamily="34" charset="77"/>
                <a:ea typeface="Gill Sans"/>
                <a:cs typeface="Gill Sans"/>
                <a:sym typeface="Gill Sans"/>
              </a:rPr>
              <a:t>signalling</a:t>
            </a:r>
            <a:r>
              <a:rPr lang="en" dirty="0">
                <a:solidFill>
                  <a:schemeClr val="dk1"/>
                </a:solidFill>
                <a:latin typeface="Gill Sans MT" panose="020B0502020104020203" pitchFamily="34" charset="77"/>
                <a:ea typeface="Gill Sans"/>
                <a:cs typeface="Gill Sans"/>
                <a:sym typeface="Gill Sans"/>
              </a:rPr>
              <a:t> actions: actions that involve publicly sharing and signaling pro-environmental values, attitudes, identities, and opinions.</a:t>
            </a:r>
            <a:endParaRPr dirty="0">
              <a:solidFill>
                <a:schemeClr val="dk1"/>
              </a:solidFill>
              <a:latin typeface="Gill Sans MT" panose="020B0502020104020203" pitchFamily="34" charset="77"/>
              <a:ea typeface="Gill Sans"/>
              <a:cs typeface="Gill Sans"/>
              <a:sym typeface="Gill Sans"/>
            </a:endParaRPr>
          </a:p>
          <a:p>
            <a:pPr marL="914400" lvl="0" indent="-298450" algn="l" rtl="0">
              <a:spcBef>
                <a:spcPts val="0"/>
              </a:spcBef>
              <a:spcAft>
                <a:spcPts val="0"/>
              </a:spcAft>
              <a:buClr>
                <a:schemeClr val="dk1"/>
              </a:buClr>
              <a:buSzPts val="1100"/>
              <a:buFont typeface="Gill Sans"/>
              <a:buAutoNum type="arabicParenR"/>
            </a:pPr>
            <a:r>
              <a:rPr lang="en" dirty="0">
                <a:solidFill>
                  <a:schemeClr val="dk1"/>
                </a:solidFill>
                <a:latin typeface="Gill Sans MT" panose="020B0502020104020203" pitchFamily="34" charset="77"/>
                <a:ea typeface="Gill Sans"/>
                <a:cs typeface="Gill Sans"/>
                <a:sym typeface="Gill Sans"/>
              </a:rPr>
              <a:t>System-changing actions: behaviors that people collectively engage in with the intent of changing laws, policies, corporate actions, institutions, and infrastructure.</a:t>
            </a:r>
            <a:endParaRPr dirty="0">
              <a:solidFill>
                <a:schemeClr val="dk1"/>
              </a:solidFill>
              <a:latin typeface="Gill Sans MT" panose="020B0502020104020203" pitchFamily="34" charset="77"/>
              <a:ea typeface="Gill Sans"/>
              <a:cs typeface="Gill Sans"/>
              <a:sym typeface="Gill Sans"/>
            </a:endParaRPr>
          </a:p>
          <a:p>
            <a:pPr marL="457200" lvl="0" indent="-298450" algn="l" rtl="0">
              <a:spcBef>
                <a:spcPts val="0"/>
              </a:spcBef>
              <a:spcAft>
                <a:spcPts val="0"/>
              </a:spcAft>
              <a:buClr>
                <a:schemeClr val="dk1"/>
              </a:buClr>
              <a:buSzPts val="1100"/>
              <a:buFont typeface="Gill Sans"/>
              <a:buChar char="●"/>
            </a:pPr>
            <a:r>
              <a:rPr lang="en" dirty="0">
                <a:solidFill>
                  <a:schemeClr val="dk1"/>
                </a:solidFill>
                <a:latin typeface="Gill Sans MT" panose="020B0502020104020203" pitchFamily="34" charset="77"/>
                <a:ea typeface="Gill Sans"/>
                <a:cs typeface="Gill Sans"/>
                <a:sym typeface="Gill Sans"/>
              </a:rPr>
              <a:t>We know very little about what enables these. When widespread individual actions are in line with social-signaling and system-changing actions—and when there’s a critical mass for a common goal—large scale structural change can occur and shift our trajectories towards a sustainable future. </a:t>
            </a:r>
            <a:endParaRPr dirty="0">
              <a:solidFill>
                <a:schemeClr val="dk1"/>
              </a:solidFill>
              <a:latin typeface="Gill Sans MT" panose="020B0502020104020203" pitchFamily="34" charset="77"/>
              <a:ea typeface="Gill Sans"/>
              <a:cs typeface="Gill Sans"/>
              <a:sym typeface="Gill Sans"/>
            </a:endParaRPr>
          </a:p>
          <a:p>
            <a:pPr marL="342900" lvl="0" indent="-342900" algn="l" rtl="0">
              <a:lnSpc>
                <a:spcPct val="115000"/>
              </a:lnSpc>
              <a:spcBef>
                <a:spcPts val="1000"/>
              </a:spcBef>
              <a:spcAft>
                <a:spcPts val="0"/>
              </a:spcAft>
              <a:buNone/>
            </a:pPr>
            <a:r>
              <a:rPr lang="en" sz="1000" dirty="0">
                <a:solidFill>
                  <a:schemeClr val="dk1"/>
                </a:solidFill>
                <a:latin typeface="Gill Sans MT" panose="020B0502020104020203" pitchFamily="34" charset="77"/>
                <a:ea typeface="Gill Sans"/>
                <a:cs typeface="Gill Sans"/>
                <a:sym typeface="Gill Sans"/>
              </a:rPr>
              <a:t>Naito, R., J. Zhao and K.M.A. Chan (2022). "An integrative framework for transformative social change: a case in global wildlife trade." Sustainability Science. </a:t>
            </a:r>
            <a:r>
              <a:rPr lang="en" sz="1000" u="sng" dirty="0">
                <a:solidFill>
                  <a:schemeClr val="hlink"/>
                </a:solidFill>
                <a:latin typeface="Gill Sans MT" panose="020B0502020104020203" pitchFamily="34" charset="77"/>
                <a:ea typeface="Gill Sans"/>
                <a:cs typeface="Gill Sans"/>
                <a:sym typeface="Gill Sans"/>
                <a:hlinkClick r:id="rId3"/>
              </a:rPr>
              <a:t>https://doi.org/10.1007/s11625-021-01081-z</a:t>
            </a:r>
            <a:r>
              <a:rPr lang="en" sz="1000" dirty="0">
                <a:solidFill>
                  <a:schemeClr val="dk1"/>
                </a:solidFill>
                <a:latin typeface="Gill Sans MT" panose="020B0502020104020203" pitchFamily="34" charset="77"/>
                <a:ea typeface="Gill Sans"/>
                <a:cs typeface="Gill Sans"/>
                <a:sym typeface="Gill Sans"/>
              </a:rPr>
              <a:t> Shareable link for the pdf:</a:t>
            </a:r>
            <a:r>
              <a:rPr lang="en" sz="1000" dirty="0">
                <a:solidFill>
                  <a:schemeClr val="dk1"/>
                </a:solidFill>
                <a:uFill>
                  <a:noFill/>
                </a:uFill>
                <a:latin typeface="Gill Sans MT" panose="020B0502020104020203" pitchFamily="34" charset="77"/>
                <a:ea typeface="Gill Sans"/>
                <a:cs typeface="Gill Sans"/>
                <a:sym typeface="Gill Sans"/>
                <a:hlinkClick r:id="rId4">
                  <a:extLst>
                    <a:ext uri="{A12FA001-AC4F-418D-AE19-62706E023703}">
                      <ahyp:hlinkClr xmlns:ahyp="http://schemas.microsoft.com/office/drawing/2018/hyperlinkcolor" val="tx"/>
                    </a:ext>
                  </a:extLst>
                </a:hlinkClick>
              </a:rPr>
              <a:t> </a:t>
            </a:r>
            <a:r>
              <a:rPr lang="en" sz="1000" u="sng" dirty="0">
                <a:solidFill>
                  <a:schemeClr val="hlink"/>
                </a:solidFill>
                <a:latin typeface="Gill Sans MT" panose="020B0502020104020203" pitchFamily="34" charset="77"/>
                <a:ea typeface="Gill Sans"/>
                <a:cs typeface="Gill Sans"/>
                <a:sym typeface="Gill Sans"/>
                <a:hlinkClick r:id="rId4"/>
              </a:rPr>
              <a:t>https://rdcu.be/cFkw1</a:t>
            </a:r>
            <a:endParaRPr sz="1000" dirty="0">
              <a:solidFill>
                <a:schemeClr val="dk1"/>
              </a:solidFill>
              <a:latin typeface="Gill Sans MT" panose="020B0502020104020203" pitchFamily="34" charset="77"/>
              <a:ea typeface="Gill Sans"/>
              <a:cs typeface="Gill Sans"/>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32e26a0682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g232e26a0682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240"/>
              </a:spcBef>
              <a:spcAft>
                <a:spcPts val="0"/>
              </a:spcAft>
              <a:buNone/>
            </a:pPr>
            <a:r>
              <a:rPr lang="en" dirty="0">
                <a:latin typeface="Gill Sans MT" panose="020B0502020104020203" pitchFamily="34" charset="77"/>
                <a:ea typeface="Gill Sans"/>
                <a:cs typeface="Gill Sans"/>
                <a:sym typeface="Gill Sans"/>
              </a:rPr>
              <a:t>Up until 2015, people in the environmental movement were talking about value in a very limited set of ways. In relation to nature, it was instrumental or intrinsic.</a:t>
            </a:r>
            <a:endParaRPr dirty="0"/>
          </a:p>
          <a:p>
            <a:pPr marL="0" lvl="0" indent="0" algn="l" rtl="0">
              <a:spcBef>
                <a:spcPts val="240"/>
              </a:spcBef>
              <a:spcAft>
                <a:spcPts val="0"/>
              </a:spcAft>
              <a:buNone/>
            </a:pPr>
            <a:r>
              <a:rPr lang="en" dirty="0">
                <a:latin typeface="Gill Sans MT" panose="020B0502020104020203" pitchFamily="34" charset="77"/>
                <a:ea typeface="Gill Sans"/>
                <a:cs typeface="Gill Sans"/>
                <a:sym typeface="Gill Sans"/>
              </a:rPr>
              <a:t>[In Barbara </a:t>
            </a:r>
            <a:r>
              <a:rPr lang="en" dirty="0" err="1">
                <a:latin typeface="Gill Sans MT" panose="020B0502020104020203" pitchFamily="34" charset="77"/>
                <a:ea typeface="Gill Sans"/>
                <a:cs typeface="Gill Sans"/>
                <a:sym typeface="Gill Sans"/>
              </a:rPr>
              <a:t>Muraca’s</a:t>
            </a:r>
            <a:r>
              <a:rPr lang="en" dirty="0">
                <a:latin typeface="Gill Sans MT" panose="020B0502020104020203" pitchFamily="34" charset="77"/>
                <a:ea typeface="Gill Sans"/>
                <a:cs typeface="Gill Sans"/>
                <a:sym typeface="Gill Sans"/>
              </a:rPr>
              <a:t> quoting of the MA referring to Emmanuel Kant, nature has either a price or a dignity.]</a:t>
            </a:r>
            <a:endParaRPr dirty="0">
              <a:latin typeface="Gill Sans MT" panose="020B0502020104020203" pitchFamily="34" charset="77"/>
              <a:ea typeface="Gill Sans"/>
              <a:cs typeface="Gill Sans"/>
              <a:sym typeface="Gill Sans"/>
            </a:endParaRPr>
          </a:p>
          <a:p>
            <a:pPr marL="0" lvl="0" indent="0" algn="l" rtl="0">
              <a:spcBef>
                <a:spcPts val="240"/>
              </a:spcBef>
              <a:spcAft>
                <a:spcPts val="0"/>
              </a:spcAft>
              <a:buNone/>
            </a:pPr>
            <a:r>
              <a:rPr lang="en" dirty="0">
                <a:latin typeface="Gill Sans MT" panose="020B0502020104020203" pitchFamily="34" charset="77"/>
                <a:ea typeface="Gill Sans"/>
                <a:cs typeface="Gill Sans"/>
                <a:sym typeface="Gill Sans"/>
              </a:rPr>
              <a:t>There’s also held values, from psychology, sociology, etc.</a:t>
            </a:r>
          </a:p>
          <a:p>
            <a:pPr marL="171450" marR="0" lvl="0" indent="-171450" algn="l" defTabSz="914400" rtl="0" eaLnBrk="1" fontAlgn="auto" latinLnBrk="0" hangingPunct="1">
              <a:lnSpc>
                <a:spcPct val="100000"/>
              </a:lnSpc>
              <a:spcBef>
                <a:spcPts val="240"/>
              </a:spcBef>
              <a:spcAft>
                <a:spcPts val="0"/>
              </a:spcAft>
              <a:buClr>
                <a:srgbClr val="000000"/>
              </a:buClr>
              <a:buSzPts val="1100"/>
              <a:tabLst/>
              <a:defRPr/>
            </a:pPr>
            <a:r>
              <a:rPr lang="en-CA" dirty="0">
                <a:effectLst/>
                <a:latin typeface="Open Sans" panose="020B0606030504020204" pitchFamily="34" charset="0"/>
              </a:rPr>
              <a:t>Chan, K.M.A., P. </a:t>
            </a:r>
            <a:r>
              <a:rPr lang="en-CA" dirty="0" err="1">
                <a:effectLst/>
                <a:latin typeface="Open Sans" panose="020B0606030504020204" pitchFamily="34" charset="0"/>
              </a:rPr>
              <a:t>Balvanera</a:t>
            </a:r>
            <a:r>
              <a:rPr lang="en-CA" dirty="0">
                <a:effectLst/>
                <a:latin typeface="Open Sans" panose="020B0606030504020204" pitchFamily="34" charset="0"/>
              </a:rPr>
              <a:t>, K. </a:t>
            </a:r>
            <a:r>
              <a:rPr lang="en-CA" dirty="0" err="1">
                <a:effectLst/>
                <a:latin typeface="Open Sans" panose="020B0606030504020204" pitchFamily="34" charset="0"/>
              </a:rPr>
              <a:t>Benessaiah</a:t>
            </a:r>
            <a:r>
              <a:rPr lang="en-CA" dirty="0">
                <a:effectLst/>
                <a:latin typeface="Open Sans" panose="020B0606030504020204" pitchFamily="34" charset="0"/>
              </a:rPr>
              <a:t>, et al. (2016). "Why protect nature? Rethinking values and the environment." </a:t>
            </a:r>
            <a:r>
              <a:rPr lang="en-CA" u="sng" dirty="0">
                <a:effectLst/>
                <a:latin typeface="Open Sans" panose="020B0606030504020204" pitchFamily="34" charset="0"/>
              </a:rPr>
              <a:t>PNAS</a:t>
            </a:r>
            <a:r>
              <a:rPr lang="en-CA" dirty="0">
                <a:effectLst/>
                <a:latin typeface="Open Sans" panose="020B0606030504020204" pitchFamily="34" charset="0"/>
              </a:rPr>
              <a:t> </a:t>
            </a:r>
            <a:r>
              <a:rPr lang="en-CA" b="1" dirty="0">
                <a:effectLst/>
                <a:latin typeface="Open Sans" panose="020B0606030504020204" pitchFamily="34" charset="0"/>
              </a:rPr>
              <a:t>113</a:t>
            </a:r>
            <a:r>
              <a:rPr lang="en-CA" dirty="0">
                <a:effectLst/>
                <a:latin typeface="Open Sans" panose="020B0606030504020204" pitchFamily="34" charset="0"/>
              </a:rPr>
              <a:t>(6): 1462–1465. http://</a:t>
            </a:r>
            <a:r>
              <a:rPr lang="en-CA" dirty="0" err="1">
                <a:effectLst/>
                <a:latin typeface="Open Sans" panose="020B0606030504020204" pitchFamily="34" charset="0"/>
              </a:rPr>
              <a:t>www.pnas.org</a:t>
            </a:r>
            <a:r>
              <a:rPr lang="en-CA" dirty="0">
                <a:effectLst/>
                <a:latin typeface="Open Sans" panose="020B0606030504020204" pitchFamily="34" charset="0"/>
              </a:rPr>
              <a:t>/content/113/6/1462.full</a:t>
            </a:r>
          </a:p>
        </p:txBody>
      </p:sp>
      <p:sp>
        <p:nvSpPr>
          <p:cNvPr id="320" name="Google Shape;320;g232e26a0682_0_4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Gill Sans MT" panose="020B0502020104020203" pitchFamily="34" charset="77"/>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dirty="0">
              <a:ln>
                <a:noFill/>
              </a:ln>
              <a:solidFill>
                <a:srgbClr val="FFFFFF"/>
              </a:solidFill>
              <a:effectLst/>
              <a:uLnTx/>
              <a:uFillTx/>
              <a:latin typeface="Gill Sans MT" panose="020B0502020104020203" pitchFamily="34" charset="77"/>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32e26a068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g232e26a0682_0_4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latin typeface="Gill Sans MT" panose="020B0502020104020203" pitchFamily="34" charset="77"/>
                <a:ea typeface="Gill Sans"/>
                <a:cs typeface="Gill Sans"/>
                <a:sym typeface="Gill Sans"/>
              </a:rPr>
              <a:t>With help from Unai Pascual, Berta Martín-López, and then Sandra Díaz we managed to get this notion of RVs inserted as central in the IPBES CF, even though no one had ever fleshed out the conceptualization as laid out here. That’s when I realized it was necessary to flesh it out, as we did in the PNAS article of 2016.</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dirty="0">
                <a:effectLst/>
                <a:latin typeface="Open Sans" panose="020B0606030504020204" pitchFamily="34" charset="0"/>
              </a:rPr>
              <a:t>Chan, K.M.A., P. </a:t>
            </a:r>
            <a:r>
              <a:rPr lang="en-CA" dirty="0" err="1">
                <a:effectLst/>
                <a:latin typeface="Open Sans" panose="020B0606030504020204" pitchFamily="34" charset="0"/>
              </a:rPr>
              <a:t>Balvanera</a:t>
            </a:r>
            <a:r>
              <a:rPr lang="en-CA" dirty="0">
                <a:effectLst/>
                <a:latin typeface="Open Sans" panose="020B0606030504020204" pitchFamily="34" charset="0"/>
              </a:rPr>
              <a:t>, K. </a:t>
            </a:r>
            <a:r>
              <a:rPr lang="en-CA" dirty="0" err="1">
                <a:effectLst/>
                <a:latin typeface="Open Sans" panose="020B0606030504020204" pitchFamily="34" charset="0"/>
              </a:rPr>
              <a:t>Benessaiah</a:t>
            </a:r>
            <a:r>
              <a:rPr lang="en-CA" dirty="0">
                <a:effectLst/>
                <a:latin typeface="Open Sans" panose="020B0606030504020204" pitchFamily="34" charset="0"/>
              </a:rPr>
              <a:t>, et al. (2016). "Why protect nature? Rethinking values and the environment." </a:t>
            </a:r>
            <a:r>
              <a:rPr lang="en-CA" u="sng" dirty="0">
                <a:effectLst/>
                <a:latin typeface="Open Sans" panose="020B0606030504020204" pitchFamily="34" charset="0"/>
              </a:rPr>
              <a:t>PNAS</a:t>
            </a:r>
            <a:r>
              <a:rPr lang="en-CA" dirty="0">
                <a:effectLst/>
                <a:latin typeface="Open Sans" panose="020B0606030504020204" pitchFamily="34" charset="0"/>
              </a:rPr>
              <a:t> </a:t>
            </a:r>
            <a:r>
              <a:rPr lang="en-CA" b="1" dirty="0">
                <a:effectLst/>
                <a:latin typeface="Open Sans" panose="020B0606030504020204" pitchFamily="34" charset="0"/>
              </a:rPr>
              <a:t>113</a:t>
            </a:r>
            <a:r>
              <a:rPr lang="en-CA" dirty="0">
                <a:effectLst/>
                <a:latin typeface="Open Sans" panose="020B0606030504020204" pitchFamily="34" charset="0"/>
              </a:rPr>
              <a:t>(6): 1462–1465. http://</a:t>
            </a:r>
            <a:r>
              <a:rPr lang="en-CA" dirty="0" err="1">
                <a:effectLst/>
                <a:latin typeface="Open Sans" panose="020B0606030504020204" pitchFamily="34" charset="0"/>
              </a:rPr>
              <a:t>www.pnas.org</a:t>
            </a:r>
            <a:r>
              <a:rPr lang="en-CA" dirty="0">
                <a:effectLst/>
                <a:latin typeface="Open Sans" panose="020B0606030504020204" pitchFamily="34" charset="0"/>
              </a:rPr>
              <a:t>/content/113/6/1462.full</a:t>
            </a:r>
          </a:p>
        </p:txBody>
      </p:sp>
      <p:sp>
        <p:nvSpPr>
          <p:cNvPr id="343" name="Google Shape;343;g232e26a0682_0_4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Gill Sans MT" panose="020B0502020104020203" pitchFamily="34" charset="77"/>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dirty="0">
              <a:ln>
                <a:noFill/>
              </a:ln>
              <a:solidFill>
                <a:srgbClr val="FFFFFF"/>
              </a:solidFill>
              <a:effectLst/>
              <a:uLnTx/>
              <a:uFillTx/>
              <a:latin typeface="Gill Sans MT" panose="020B0502020104020203" pitchFamily="34" charset="77"/>
              <a:ea typeface="Gill Sans"/>
              <a:cs typeface="Gill Sans"/>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a:extLst>
            <a:ext uri="{FF2B5EF4-FFF2-40B4-BE49-F238E27FC236}">
              <a16:creationId xmlns:a16="http://schemas.microsoft.com/office/drawing/2014/main" id="{B4E7761F-63DC-9D6F-93C2-51895DA6961D}"/>
            </a:ext>
          </a:extLst>
        </p:cNvPr>
        <p:cNvGrpSpPr/>
        <p:nvPr/>
      </p:nvGrpSpPr>
      <p:grpSpPr>
        <a:xfrm>
          <a:off x="0" y="0"/>
          <a:ext cx="0" cy="0"/>
          <a:chOff x="0" y="0"/>
          <a:chExt cx="0" cy="0"/>
        </a:xfrm>
      </p:grpSpPr>
      <p:sp>
        <p:nvSpPr>
          <p:cNvPr id="395" name="Google Shape;395;g1f94de7ed24_0_144:notes">
            <a:extLst>
              <a:ext uri="{FF2B5EF4-FFF2-40B4-BE49-F238E27FC236}">
                <a16:creationId xmlns:a16="http://schemas.microsoft.com/office/drawing/2014/main" id="{DE299B33-C05D-78B1-3FA1-1980BBBD07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f94de7ed24_0_144:notes">
            <a:extLst>
              <a:ext uri="{FF2B5EF4-FFF2-40B4-BE49-F238E27FC236}">
                <a16:creationId xmlns:a16="http://schemas.microsoft.com/office/drawing/2014/main" id="{A6274B97-A4F9-1193-7AAE-742AC3E335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dirty="0">
                <a:effectLst/>
                <a:latin typeface="Open Sans" panose="020B0606030504020204" pitchFamily="34" charset="0"/>
              </a:rPr>
              <a:t>Haidt, J. and J. Graham (2007). "When morality opposes justice: Conservatives have moral intuitions that liberals may not recognize." </a:t>
            </a:r>
            <a:r>
              <a:rPr lang="en-CA" u="sng" dirty="0">
                <a:effectLst/>
                <a:latin typeface="Open Sans" panose="020B0606030504020204" pitchFamily="34" charset="0"/>
              </a:rPr>
              <a:t>Social Justice Research</a:t>
            </a:r>
            <a:r>
              <a:rPr lang="en-CA" dirty="0">
                <a:effectLst/>
                <a:latin typeface="Open Sans" panose="020B0606030504020204" pitchFamily="34" charset="0"/>
              </a:rPr>
              <a:t> </a:t>
            </a:r>
            <a:r>
              <a:rPr lang="en-CA" b="1" dirty="0">
                <a:effectLst/>
                <a:latin typeface="Open Sans" panose="020B0606030504020204" pitchFamily="34" charset="0"/>
              </a:rPr>
              <a:t>20</a:t>
            </a:r>
            <a:r>
              <a:rPr lang="en-CA" dirty="0">
                <a:effectLst/>
                <a:latin typeface="Open Sans" panose="020B0606030504020204" pitchFamily="34" charset="0"/>
              </a:rPr>
              <a:t>(1): 98-116. http://</a:t>
            </a:r>
            <a:r>
              <a:rPr lang="en-CA" dirty="0" err="1">
                <a:effectLst/>
                <a:latin typeface="Open Sans" panose="020B0606030504020204" pitchFamily="34" charset="0"/>
              </a:rPr>
              <a:t>dx.doi.org</a:t>
            </a:r>
            <a:r>
              <a:rPr lang="en-CA" dirty="0">
                <a:effectLst/>
                <a:latin typeface="Open Sans" panose="020B0606030504020204" pitchFamily="34" charset="0"/>
              </a:rPr>
              <a:t>/10.1007/s11211-007-0034-z</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dirty="0">
                <a:effectLst/>
                <a:latin typeface="Open Sans" panose="020B0606030504020204" pitchFamily="34" charset="0"/>
              </a:rPr>
              <a:t>Eyster, H.N., T. Satterfield and K.M.A. Chan (2023). "Empirical examples demonstrate how relational thinking might enrich science and practice." </a:t>
            </a:r>
            <a:r>
              <a:rPr lang="en-CA" u="sng" dirty="0">
                <a:effectLst/>
                <a:latin typeface="Open Sans" panose="020B0606030504020204" pitchFamily="34" charset="0"/>
              </a:rPr>
              <a:t>People and Nature</a:t>
            </a:r>
            <a:r>
              <a:rPr lang="en-CA" dirty="0">
                <a:effectLst/>
                <a:latin typeface="Open Sans" panose="020B0606030504020204" pitchFamily="34" charset="0"/>
              </a:rPr>
              <a:t> </a:t>
            </a:r>
            <a:r>
              <a:rPr lang="en-CA" b="1" dirty="0">
                <a:effectLst/>
                <a:latin typeface="Open Sans" panose="020B0606030504020204" pitchFamily="34" charset="0"/>
              </a:rPr>
              <a:t>5</a:t>
            </a:r>
            <a:r>
              <a:rPr lang="en-CA" dirty="0">
                <a:effectLst/>
                <a:latin typeface="Open Sans" panose="020B0606030504020204" pitchFamily="34" charset="0"/>
              </a:rPr>
              <a:t>(2): 455-469. https://</a:t>
            </a:r>
            <a:r>
              <a:rPr lang="en-CA" dirty="0" err="1">
                <a:effectLst/>
                <a:latin typeface="Open Sans" panose="020B0606030504020204" pitchFamily="34" charset="0"/>
              </a:rPr>
              <a:t>doi.org</a:t>
            </a:r>
            <a:r>
              <a:rPr lang="en-CA" dirty="0">
                <a:effectLst/>
                <a:latin typeface="Open Sans" panose="020B0606030504020204" pitchFamily="34" charset="0"/>
              </a:rPr>
              <a:t>/10.1002/pan3.10453</a:t>
            </a:r>
          </a:p>
        </p:txBody>
      </p:sp>
    </p:spTree>
    <p:extLst>
      <p:ext uri="{BB962C8B-B14F-4D97-AF65-F5344CB8AC3E}">
        <p14:creationId xmlns:p14="http://schemas.microsoft.com/office/powerpoint/2010/main" val="248622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a:extLst>
            <a:ext uri="{FF2B5EF4-FFF2-40B4-BE49-F238E27FC236}">
              <a16:creationId xmlns:a16="http://schemas.microsoft.com/office/drawing/2014/main" id="{5262426C-82FA-2C88-9158-A521CB31909E}"/>
            </a:ext>
          </a:extLst>
        </p:cNvPr>
        <p:cNvGrpSpPr/>
        <p:nvPr/>
      </p:nvGrpSpPr>
      <p:grpSpPr>
        <a:xfrm>
          <a:off x="0" y="0"/>
          <a:ext cx="0" cy="0"/>
          <a:chOff x="0" y="0"/>
          <a:chExt cx="0" cy="0"/>
        </a:xfrm>
      </p:grpSpPr>
      <p:sp>
        <p:nvSpPr>
          <p:cNvPr id="395" name="Google Shape;395;g1f94de7ed24_0_144:notes">
            <a:extLst>
              <a:ext uri="{FF2B5EF4-FFF2-40B4-BE49-F238E27FC236}">
                <a16:creationId xmlns:a16="http://schemas.microsoft.com/office/drawing/2014/main" id="{299EF3A1-DF1A-F1C8-8EF8-E42029FA1B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f94de7ed24_0_144:notes">
            <a:extLst>
              <a:ext uri="{FF2B5EF4-FFF2-40B4-BE49-F238E27FC236}">
                <a16:creationId xmlns:a16="http://schemas.microsoft.com/office/drawing/2014/main" id="{C56B21C0-0AFB-4A58-DA42-97C924A554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80000" indent="-180000" rtl="0">
              <a:spcBef>
                <a:spcPts val="0"/>
              </a:spcBef>
              <a:spcAft>
                <a:spcPts val="1000"/>
              </a:spcAft>
            </a:pPr>
            <a:r>
              <a:rPr lang="en-CA" sz="1100" b="0" i="0" u="none" strike="noStrike" dirty="0">
                <a:solidFill>
                  <a:srgbClr val="000000"/>
                </a:solidFill>
                <a:effectLst/>
                <a:latin typeface="Arial" panose="020B0604020202020204" pitchFamily="34" charset="0"/>
              </a:rPr>
              <a:t>Why do we have cashews, avocados, honey locust, and so many other big fruits, many of which we love? (</a:t>
            </a:r>
            <a:r>
              <a:rPr lang="en-CA" sz="1100" b="1" i="0" u="none" strike="noStrike" dirty="0">
                <a:solidFill>
                  <a:srgbClr val="000000"/>
                </a:solidFill>
                <a:effectLst/>
                <a:latin typeface="Arial" panose="020B0604020202020204" pitchFamily="34" charset="0"/>
              </a:rPr>
              <a:t>DISCUSS in groups?</a:t>
            </a:r>
            <a:r>
              <a:rPr lang="en-CA" sz="1100" b="0" i="0" u="none" strike="noStrike" dirty="0">
                <a:solidFill>
                  <a:srgbClr val="000000"/>
                </a:solidFill>
                <a:effectLst/>
                <a:latin typeface="Arial" panose="020B0604020202020204" pitchFamily="34" charset="0"/>
              </a:rPr>
              <a:t>) Why would a plant produce a big fruit, with big seeds that can easily be spit out? For a plant, this is a massive waste of energy and resources. These trees only would have evolved over millions of years alongside </a:t>
            </a:r>
            <a:r>
              <a:rPr lang="en-CA" sz="1100" b="0" i="0" u="none" strike="noStrike" dirty="0" err="1">
                <a:solidFill>
                  <a:srgbClr val="000000"/>
                </a:solidFill>
                <a:effectLst/>
                <a:latin typeface="Arial" panose="020B0604020202020204" pitchFamily="34" charset="0"/>
              </a:rPr>
              <a:t>megavertebrates</a:t>
            </a:r>
            <a:r>
              <a:rPr lang="en-CA" sz="1100" b="0" i="0" u="none" strike="noStrike" dirty="0">
                <a:solidFill>
                  <a:srgbClr val="000000"/>
                </a:solidFill>
                <a:effectLst/>
                <a:latin typeface="Arial" panose="020B0604020202020204" pitchFamily="34" charset="0"/>
              </a:rPr>
              <a:t>, including elephantids like gomphotheres but also giant ground sloths (roughly the same size). Those big animals (mostly herbivores) would have consumed these fruit in large quantities, mashing the fruit a bit but avoiding chewing the bitter seeds, swallowing the lot. They would have then deposited the seeds in a steaming pile of fertilizer (manure), often kilometres away (as the tree ‘intended’). Many seeds actually require scarification, which mimics the abrasion and stomach acid that they would have been exposed to in the guts of these animals.</a:t>
            </a:r>
          </a:p>
          <a:p>
            <a:pPr marL="180000" indent="-180000" rtl="0">
              <a:spcBef>
                <a:spcPts val="0"/>
              </a:spcBef>
              <a:spcAft>
                <a:spcPts val="1000"/>
              </a:spcAft>
            </a:pPr>
            <a:r>
              <a:rPr lang="en-CA" sz="1100" b="0" i="0" u="none" strike="noStrike" dirty="0">
                <a:solidFill>
                  <a:srgbClr val="000000"/>
                </a:solidFill>
                <a:effectLst/>
                <a:latin typeface="Arial" panose="020B0604020202020204" pitchFamily="34" charset="0"/>
              </a:rPr>
              <a:t>Today these trees are either cultivated and spread by people, or they are on a slow march to extinction. Many big-fruit, big-seeded trees are now found only in flood plains. This is because there is a tremendous penalty to seedlings growing up under the parent tree (seed and seedling predators find them easily), and flood waters have become the only real seed dispersal. But there’s only one direction to that dispersal: towards the sea.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effectLst/>
                <a:latin typeface="Open Sans" panose="020B0606030504020204" pitchFamily="34" charset="0"/>
              </a:rPr>
              <a:t>Janzen, D.H. and P.S. Martin (1982). "Neotropical anachronisms: the fruits the gomphotheres ate." </a:t>
            </a:r>
            <a:r>
              <a:rPr lang="en-CA" u="sng" dirty="0">
                <a:effectLst/>
                <a:latin typeface="Open Sans" panose="020B0606030504020204" pitchFamily="34" charset="0"/>
              </a:rPr>
              <a:t>Science</a:t>
            </a:r>
            <a:r>
              <a:rPr lang="en-CA" dirty="0">
                <a:effectLst/>
                <a:latin typeface="Open Sans" panose="020B0606030504020204" pitchFamily="34" charset="0"/>
              </a:rPr>
              <a:t> </a:t>
            </a:r>
            <a:r>
              <a:rPr lang="en-CA" b="1" dirty="0">
                <a:effectLst/>
                <a:latin typeface="Open Sans" panose="020B0606030504020204" pitchFamily="34" charset="0"/>
              </a:rPr>
              <a:t>215</a:t>
            </a:r>
            <a:r>
              <a:rPr lang="en-CA" dirty="0">
                <a:effectLst/>
                <a:latin typeface="Open Sans" panose="020B0606030504020204" pitchFamily="34" charset="0"/>
              </a:rPr>
              <a:t>(4528): 19-27. http://</a:t>
            </a:r>
            <a:r>
              <a:rPr lang="en-CA" dirty="0" err="1">
                <a:effectLst/>
                <a:latin typeface="Open Sans" panose="020B0606030504020204" pitchFamily="34" charset="0"/>
              </a:rPr>
              <a:t>www.jstor.org</a:t>
            </a:r>
            <a:r>
              <a:rPr lang="en-CA" dirty="0">
                <a:effectLst/>
                <a:latin typeface="Open Sans" panose="020B0606030504020204" pitchFamily="34" charset="0"/>
              </a:rPr>
              <a:t>/stable/1688516</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effectLst/>
                <a:latin typeface="Open Sans" panose="020B0606030504020204" pitchFamily="34" charset="0"/>
              </a:rPr>
              <a:t>Eyster, H.N., T. Satterfield and K.M.A. Chan (2023). "Empirical examples demonstrate how relational thinking might enrich science and practice." </a:t>
            </a:r>
            <a:r>
              <a:rPr lang="en-CA" u="sng" dirty="0">
                <a:effectLst/>
                <a:latin typeface="Open Sans" panose="020B0606030504020204" pitchFamily="34" charset="0"/>
              </a:rPr>
              <a:t>People and Nature</a:t>
            </a:r>
            <a:r>
              <a:rPr lang="en-CA" dirty="0">
                <a:effectLst/>
                <a:latin typeface="Open Sans" panose="020B0606030504020204" pitchFamily="34" charset="0"/>
              </a:rPr>
              <a:t> </a:t>
            </a:r>
            <a:r>
              <a:rPr lang="en-CA" b="1" dirty="0">
                <a:effectLst/>
                <a:latin typeface="Open Sans" panose="020B0606030504020204" pitchFamily="34" charset="0"/>
              </a:rPr>
              <a:t>5</a:t>
            </a:r>
            <a:r>
              <a:rPr lang="en-CA" dirty="0">
                <a:effectLst/>
                <a:latin typeface="Open Sans" panose="020B0606030504020204" pitchFamily="34" charset="0"/>
              </a:rPr>
              <a:t>(2): 455-469. https://</a:t>
            </a:r>
            <a:r>
              <a:rPr lang="en-CA" dirty="0" err="1">
                <a:effectLst/>
                <a:latin typeface="Open Sans" panose="020B0606030504020204" pitchFamily="34" charset="0"/>
              </a:rPr>
              <a:t>doi.org</a:t>
            </a:r>
            <a:r>
              <a:rPr lang="en-CA" dirty="0">
                <a:effectLst/>
                <a:latin typeface="Open Sans" panose="020B0606030504020204" pitchFamily="34" charset="0"/>
              </a:rPr>
              <a:t>/10.1002/pan3.10453</a:t>
            </a:r>
          </a:p>
        </p:txBody>
      </p:sp>
    </p:spTree>
    <p:extLst>
      <p:ext uri="{BB962C8B-B14F-4D97-AF65-F5344CB8AC3E}">
        <p14:creationId xmlns:p14="http://schemas.microsoft.com/office/powerpoint/2010/main" val="103923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79150" y="3402450"/>
            <a:ext cx="9184800" cy="3564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dirty="0"/>
          </a:p>
        </p:txBody>
      </p:sp>
      <p:sp>
        <p:nvSpPr>
          <p:cNvPr id="10" name="Google Shape;10;p2"/>
          <p:cNvSpPr txBox="1">
            <a:spLocks noGrp="1"/>
          </p:cNvSpPr>
          <p:nvPr>
            <p:ph type="subTitle" idx="1"/>
          </p:nvPr>
        </p:nvSpPr>
        <p:spPr>
          <a:xfrm>
            <a:off x="2079150" y="6412800"/>
            <a:ext cx="4804200" cy="143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latin typeface="Raleway Light" panose="020F0502020204030204" pitchFamily="2" charset="0"/>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dirty="0"/>
          </a:p>
        </p:txBody>
      </p:sp>
      <p:sp>
        <p:nvSpPr>
          <p:cNvPr id="2" name="Footer Placeholder 1">
            <a:extLst>
              <a:ext uri="{FF2B5EF4-FFF2-40B4-BE49-F238E27FC236}">
                <a16:creationId xmlns:a16="http://schemas.microsoft.com/office/drawing/2014/main" id="{F19398C0-819B-7BE3-7A28-E305BE9662A2}"/>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12E396A9-89D6-4C92-E280-49C2A20E080F}"/>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89567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6847804" y="774946"/>
            <a:ext cx="45036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400" b="0" i="0">
                <a:latin typeface="Lato" panose="020F0502020204030203" pitchFamily="34" charset="0"/>
              </a:defRPr>
            </a:lvl1pPr>
            <a:lvl2pPr lvl="1" rtl="0">
              <a:spcBef>
                <a:spcPts val="0"/>
              </a:spcBef>
              <a:spcAft>
                <a:spcPts val="0"/>
              </a:spcAft>
              <a:buSzPts val="1200"/>
              <a:buNone/>
              <a:defRPr sz="2400"/>
            </a:lvl2pPr>
            <a:lvl3pPr lvl="2" rtl="0">
              <a:spcBef>
                <a:spcPts val="0"/>
              </a:spcBef>
              <a:spcAft>
                <a:spcPts val="0"/>
              </a:spcAft>
              <a:buSzPts val="1200"/>
              <a:buNone/>
              <a:defRPr sz="2400"/>
            </a:lvl3pPr>
            <a:lvl4pPr lvl="3" rtl="0">
              <a:spcBef>
                <a:spcPts val="0"/>
              </a:spcBef>
              <a:spcAft>
                <a:spcPts val="0"/>
              </a:spcAft>
              <a:buSzPts val="1200"/>
              <a:buNone/>
              <a:defRPr sz="2400"/>
            </a:lvl4pPr>
            <a:lvl5pPr lvl="4" rtl="0">
              <a:spcBef>
                <a:spcPts val="0"/>
              </a:spcBef>
              <a:spcAft>
                <a:spcPts val="0"/>
              </a:spcAft>
              <a:buSzPts val="1200"/>
              <a:buNone/>
              <a:defRPr sz="2400"/>
            </a:lvl5pPr>
            <a:lvl6pPr lvl="5" rtl="0">
              <a:spcBef>
                <a:spcPts val="0"/>
              </a:spcBef>
              <a:spcAft>
                <a:spcPts val="0"/>
              </a:spcAft>
              <a:buSzPts val="1200"/>
              <a:buNone/>
              <a:defRPr sz="2400"/>
            </a:lvl6pPr>
            <a:lvl7pPr lvl="6" rtl="0">
              <a:spcBef>
                <a:spcPts val="0"/>
              </a:spcBef>
              <a:spcAft>
                <a:spcPts val="0"/>
              </a:spcAft>
              <a:buSzPts val="1200"/>
              <a:buNone/>
              <a:defRPr sz="2400"/>
            </a:lvl7pPr>
            <a:lvl8pPr lvl="7" rtl="0">
              <a:spcBef>
                <a:spcPts val="0"/>
              </a:spcBef>
              <a:spcAft>
                <a:spcPts val="0"/>
              </a:spcAft>
              <a:buSzPts val="1200"/>
              <a:buNone/>
              <a:defRPr sz="2400"/>
            </a:lvl8pPr>
            <a:lvl9pPr lvl="8" rtl="0">
              <a:spcBef>
                <a:spcPts val="0"/>
              </a:spcBef>
              <a:spcAft>
                <a:spcPts val="0"/>
              </a:spcAft>
              <a:buSzPts val="1200"/>
              <a:buNone/>
              <a:defRPr sz="2400"/>
            </a:lvl9pPr>
          </a:lstStyle>
          <a:p>
            <a:endParaRPr dirty="0"/>
          </a:p>
        </p:txBody>
      </p:sp>
      <p:sp>
        <p:nvSpPr>
          <p:cNvPr id="13" name="Google Shape;13;p3"/>
          <p:cNvSpPr txBox="1">
            <a:spLocks noGrp="1"/>
          </p:cNvSpPr>
          <p:nvPr>
            <p:ph type="subTitle" idx="1"/>
          </p:nvPr>
        </p:nvSpPr>
        <p:spPr>
          <a:xfrm>
            <a:off x="6847800" y="1605042"/>
            <a:ext cx="38130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14" name="Google Shape;14;p3"/>
          <p:cNvSpPr txBox="1">
            <a:spLocks noGrp="1"/>
          </p:cNvSpPr>
          <p:nvPr>
            <p:ph type="title" idx="2" hasCustomPrompt="1"/>
          </p:nvPr>
        </p:nvSpPr>
        <p:spPr>
          <a:xfrm>
            <a:off x="4046014" y="1308226"/>
            <a:ext cx="3478200" cy="115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rPr dirty="0"/>
              <a:t>xx%</a:t>
            </a:r>
          </a:p>
        </p:txBody>
      </p:sp>
      <p:sp>
        <p:nvSpPr>
          <p:cNvPr id="15" name="Google Shape;15;p3"/>
          <p:cNvSpPr txBox="1">
            <a:spLocks noGrp="1"/>
          </p:cNvSpPr>
          <p:nvPr>
            <p:ph type="ctrTitle" idx="3"/>
          </p:nvPr>
        </p:nvSpPr>
        <p:spPr>
          <a:xfrm>
            <a:off x="6850528" y="2448572"/>
            <a:ext cx="45036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400" b="0" i="0">
                <a:latin typeface="Lato" panose="020F0502020204030203" pitchFamily="34" charset="0"/>
              </a:defRPr>
            </a:lvl1pPr>
            <a:lvl2pPr lvl="1" rtl="0">
              <a:spcBef>
                <a:spcPts val="0"/>
              </a:spcBef>
              <a:spcAft>
                <a:spcPts val="0"/>
              </a:spcAft>
              <a:buSzPts val="1200"/>
              <a:buNone/>
              <a:defRPr sz="2400"/>
            </a:lvl2pPr>
            <a:lvl3pPr lvl="2" rtl="0">
              <a:spcBef>
                <a:spcPts val="0"/>
              </a:spcBef>
              <a:spcAft>
                <a:spcPts val="0"/>
              </a:spcAft>
              <a:buSzPts val="1200"/>
              <a:buNone/>
              <a:defRPr sz="2400"/>
            </a:lvl3pPr>
            <a:lvl4pPr lvl="3" rtl="0">
              <a:spcBef>
                <a:spcPts val="0"/>
              </a:spcBef>
              <a:spcAft>
                <a:spcPts val="0"/>
              </a:spcAft>
              <a:buSzPts val="1200"/>
              <a:buNone/>
              <a:defRPr sz="2400"/>
            </a:lvl4pPr>
            <a:lvl5pPr lvl="4" rtl="0">
              <a:spcBef>
                <a:spcPts val="0"/>
              </a:spcBef>
              <a:spcAft>
                <a:spcPts val="0"/>
              </a:spcAft>
              <a:buSzPts val="1200"/>
              <a:buNone/>
              <a:defRPr sz="2400"/>
            </a:lvl5pPr>
            <a:lvl6pPr lvl="5" rtl="0">
              <a:spcBef>
                <a:spcPts val="0"/>
              </a:spcBef>
              <a:spcAft>
                <a:spcPts val="0"/>
              </a:spcAft>
              <a:buSzPts val="1200"/>
              <a:buNone/>
              <a:defRPr sz="2400"/>
            </a:lvl6pPr>
            <a:lvl7pPr lvl="6" rtl="0">
              <a:spcBef>
                <a:spcPts val="0"/>
              </a:spcBef>
              <a:spcAft>
                <a:spcPts val="0"/>
              </a:spcAft>
              <a:buSzPts val="1200"/>
              <a:buNone/>
              <a:defRPr sz="2400"/>
            </a:lvl7pPr>
            <a:lvl8pPr lvl="7" rtl="0">
              <a:spcBef>
                <a:spcPts val="0"/>
              </a:spcBef>
              <a:spcAft>
                <a:spcPts val="0"/>
              </a:spcAft>
              <a:buSzPts val="1200"/>
              <a:buNone/>
              <a:defRPr sz="2400"/>
            </a:lvl8pPr>
            <a:lvl9pPr lvl="8" rtl="0">
              <a:spcBef>
                <a:spcPts val="0"/>
              </a:spcBef>
              <a:spcAft>
                <a:spcPts val="0"/>
              </a:spcAft>
              <a:buSzPts val="1200"/>
              <a:buNone/>
              <a:defRPr sz="2400"/>
            </a:lvl9pPr>
          </a:lstStyle>
          <a:p>
            <a:endParaRPr dirty="0"/>
          </a:p>
        </p:txBody>
      </p:sp>
      <p:sp>
        <p:nvSpPr>
          <p:cNvPr id="16" name="Google Shape;16;p3"/>
          <p:cNvSpPr txBox="1">
            <a:spLocks noGrp="1"/>
          </p:cNvSpPr>
          <p:nvPr>
            <p:ph type="subTitle" idx="4"/>
          </p:nvPr>
        </p:nvSpPr>
        <p:spPr>
          <a:xfrm>
            <a:off x="6850518" y="3277718"/>
            <a:ext cx="39534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17" name="Google Shape;17;p3"/>
          <p:cNvSpPr txBox="1">
            <a:spLocks noGrp="1"/>
          </p:cNvSpPr>
          <p:nvPr>
            <p:ph type="title" idx="5" hasCustomPrompt="1"/>
          </p:nvPr>
        </p:nvSpPr>
        <p:spPr>
          <a:xfrm>
            <a:off x="4046014" y="2977576"/>
            <a:ext cx="3230400" cy="115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rPr dirty="0"/>
              <a:t>xx%</a:t>
            </a:r>
          </a:p>
        </p:txBody>
      </p:sp>
      <p:sp>
        <p:nvSpPr>
          <p:cNvPr id="18" name="Google Shape;18;p3"/>
          <p:cNvSpPr txBox="1">
            <a:spLocks noGrp="1"/>
          </p:cNvSpPr>
          <p:nvPr>
            <p:ph type="ctrTitle" idx="6"/>
          </p:nvPr>
        </p:nvSpPr>
        <p:spPr>
          <a:xfrm>
            <a:off x="6855998" y="4122196"/>
            <a:ext cx="45036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400" b="0" i="0">
                <a:latin typeface="Lato" panose="020F0502020204030203" pitchFamily="34" charset="0"/>
              </a:defRPr>
            </a:lvl1pPr>
            <a:lvl2pPr lvl="1" rtl="0">
              <a:spcBef>
                <a:spcPts val="0"/>
              </a:spcBef>
              <a:spcAft>
                <a:spcPts val="0"/>
              </a:spcAft>
              <a:buSzPts val="1200"/>
              <a:buNone/>
              <a:defRPr sz="2400"/>
            </a:lvl2pPr>
            <a:lvl3pPr lvl="2" rtl="0">
              <a:spcBef>
                <a:spcPts val="0"/>
              </a:spcBef>
              <a:spcAft>
                <a:spcPts val="0"/>
              </a:spcAft>
              <a:buSzPts val="1200"/>
              <a:buNone/>
              <a:defRPr sz="2400"/>
            </a:lvl3pPr>
            <a:lvl4pPr lvl="3" rtl="0">
              <a:spcBef>
                <a:spcPts val="0"/>
              </a:spcBef>
              <a:spcAft>
                <a:spcPts val="0"/>
              </a:spcAft>
              <a:buSzPts val="1200"/>
              <a:buNone/>
              <a:defRPr sz="2400"/>
            </a:lvl4pPr>
            <a:lvl5pPr lvl="4" rtl="0">
              <a:spcBef>
                <a:spcPts val="0"/>
              </a:spcBef>
              <a:spcAft>
                <a:spcPts val="0"/>
              </a:spcAft>
              <a:buSzPts val="1200"/>
              <a:buNone/>
              <a:defRPr sz="2400"/>
            </a:lvl5pPr>
            <a:lvl6pPr lvl="5" rtl="0">
              <a:spcBef>
                <a:spcPts val="0"/>
              </a:spcBef>
              <a:spcAft>
                <a:spcPts val="0"/>
              </a:spcAft>
              <a:buSzPts val="1200"/>
              <a:buNone/>
              <a:defRPr sz="2400"/>
            </a:lvl6pPr>
            <a:lvl7pPr lvl="6" rtl="0">
              <a:spcBef>
                <a:spcPts val="0"/>
              </a:spcBef>
              <a:spcAft>
                <a:spcPts val="0"/>
              </a:spcAft>
              <a:buSzPts val="1200"/>
              <a:buNone/>
              <a:defRPr sz="2400"/>
            </a:lvl7pPr>
            <a:lvl8pPr lvl="7" rtl="0">
              <a:spcBef>
                <a:spcPts val="0"/>
              </a:spcBef>
              <a:spcAft>
                <a:spcPts val="0"/>
              </a:spcAft>
              <a:buSzPts val="1200"/>
              <a:buNone/>
              <a:defRPr sz="2400"/>
            </a:lvl8pPr>
            <a:lvl9pPr lvl="8" rtl="0">
              <a:spcBef>
                <a:spcPts val="0"/>
              </a:spcBef>
              <a:spcAft>
                <a:spcPts val="0"/>
              </a:spcAft>
              <a:buSzPts val="1200"/>
              <a:buNone/>
              <a:defRPr sz="2400"/>
            </a:lvl9pPr>
          </a:lstStyle>
          <a:p>
            <a:endParaRPr dirty="0"/>
          </a:p>
        </p:txBody>
      </p:sp>
      <p:sp>
        <p:nvSpPr>
          <p:cNvPr id="19" name="Google Shape;19;p3"/>
          <p:cNvSpPr txBox="1">
            <a:spLocks noGrp="1"/>
          </p:cNvSpPr>
          <p:nvPr>
            <p:ph type="subTitle" idx="7"/>
          </p:nvPr>
        </p:nvSpPr>
        <p:spPr>
          <a:xfrm>
            <a:off x="6855994" y="4950394"/>
            <a:ext cx="38130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20" name="Google Shape;20;p3"/>
          <p:cNvSpPr txBox="1">
            <a:spLocks noGrp="1"/>
          </p:cNvSpPr>
          <p:nvPr>
            <p:ph type="title" idx="8" hasCustomPrompt="1"/>
          </p:nvPr>
        </p:nvSpPr>
        <p:spPr>
          <a:xfrm>
            <a:off x="4046014" y="4646926"/>
            <a:ext cx="3147000" cy="115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rPr dirty="0"/>
              <a:t>xx%</a:t>
            </a:r>
          </a:p>
        </p:txBody>
      </p:sp>
      <p:sp>
        <p:nvSpPr>
          <p:cNvPr id="21" name="Google Shape;21;p3"/>
          <p:cNvSpPr txBox="1">
            <a:spLocks noGrp="1"/>
          </p:cNvSpPr>
          <p:nvPr>
            <p:ph type="ctrTitle" idx="9"/>
          </p:nvPr>
        </p:nvSpPr>
        <p:spPr>
          <a:xfrm rot="5400000">
            <a:off x="13203258" y="3292540"/>
            <a:ext cx="5826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2" name="Google Shape;22;p3"/>
          <p:cNvSpPr txBox="1">
            <a:spLocks noGrp="1"/>
          </p:cNvSpPr>
          <p:nvPr>
            <p:ph type="ctrTitle" idx="13"/>
          </p:nvPr>
        </p:nvSpPr>
        <p:spPr>
          <a:xfrm>
            <a:off x="6855998" y="5795822"/>
            <a:ext cx="45036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400" b="0" i="0">
                <a:latin typeface="Lato" panose="020F0502020204030203" pitchFamily="34" charset="0"/>
              </a:defRPr>
            </a:lvl1pPr>
            <a:lvl2pPr lvl="1" rtl="0">
              <a:spcBef>
                <a:spcPts val="0"/>
              </a:spcBef>
              <a:spcAft>
                <a:spcPts val="0"/>
              </a:spcAft>
              <a:buSzPts val="1200"/>
              <a:buNone/>
              <a:defRPr sz="2400"/>
            </a:lvl2pPr>
            <a:lvl3pPr lvl="2" rtl="0">
              <a:spcBef>
                <a:spcPts val="0"/>
              </a:spcBef>
              <a:spcAft>
                <a:spcPts val="0"/>
              </a:spcAft>
              <a:buSzPts val="1200"/>
              <a:buNone/>
              <a:defRPr sz="2400"/>
            </a:lvl3pPr>
            <a:lvl4pPr lvl="3" rtl="0">
              <a:spcBef>
                <a:spcPts val="0"/>
              </a:spcBef>
              <a:spcAft>
                <a:spcPts val="0"/>
              </a:spcAft>
              <a:buSzPts val="1200"/>
              <a:buNone/>
              <a:defRPr sz="2400"/>
            </a:lvl4pPr>
            <a:lvl5pPr lvl="4" rtl="0">
              <a:spcBef>
                <a:spcPts val="0"/>
              </a:spcBef>
              <a:spcAft>
                <a:spcPts val="0"/>
              </a:spcAft>
              <a:buSzPts val="1200"/>
              <a:buNone/>
              <a:defRPr sz="2400"/>
            </a:lvl5pPr>
            <a:lvl6pPr lvl="5" rtl="0">
              <a:spcBef>
                <a:spcPts val="0"/>
              </a:spcBef>
              <a:spcAft>
                <a:spcPts val="0"/>
              </a:spcAft>
              <a:buSzPts val="1200"/>
              <a:buNone/>
              <a:defRPr sz="2400"/>
            </a:lvl6pPr>
            <a:lvl7pPr lvl="6" rtl="0">
              <a:spcBef>
                <a:spcPts val="0"/>
              </a:spcBef>
              <a:spcAft>
                <a:spcPts val="0"/>
              </a:spcAft>
              <a:buSzPts val="1200"/>
              <a:buNone/>
              <a:defRPr sz="2400"/>
            </a:lvl7pPr>
            <a:lvl8pPr lvl="7" rtl="0">
              <a:spcBef>
                <a:spcPts val="0"/>
              </a:spcBef>
              <a:spcAft>
                <a:spcPts val="0"/>
              </a:spcAft>
              <a:buSzPts val="1200"/>
              <a:buNone/>
              <a:defRPr sz="2400"/>
            </a:lvl8pPr>
            <a:lvl9pPr lvl="8" rtl="0">
              <a:spcBef>
                <a:spcPts val="0"/>
              </a:spcBef>
              <a:spcAft>
                <a:spcPts val="0"/>
              </a:spcAft>
              <a:buSzPts val="1200"/>
              <a:buNone/>
              <a:defRPr sz="2400"/>
            </a:lvl9pPr>
          </a:lstStyle>
          <a:p>
            <a:endParaRPr dirty="0"/>
          </a:p>
        </p:txBody>
      </p:sp>
      <p:sp>
        <p:nvSpPr>
          <p:cNvPr id="23" name="Google Shape;23;p3"/>
          <p:cNvSpPr txBox="1">
            <a:spLocks noGrp="1"/>
          </p:cNvSpPr>
          <p:nvPr>
            <p:ph type="subTitle" idx="14"/>
          </p:nvPr>
        </p:nvSpPr>
        <p:spPr>
          <a:xfrm>
            <a:off x="6855994" y="6623068"/>
            <a:ext cx="38130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24" name="Google Shape;24;p3"/>
          <p:cNvSpPr txBox="1">
            <a:spLocks noGrp="1"/>
          </p:cNvSpPr>
          <p:nvPr>
            <p:ph type="title" idx="15" hasCustomPrompt="1"/>
          </p:nvPr>
        </p:nvSpPr>
        <p:spPr>
          <a:xfrm>
            <a:off x="4046014" y="6316276"/>
            <a:ext cx="3147000" cy="115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rPr dirty="0"/>
              <a:t>xx%</a:t>
            </a:r>
          </a:p>
        </p:txBody>
      </p:sp>
      <p:sp>
        <p:nvSpPr>
          <p:cNvPr id="25" name="Google Shape;25;p3"/>
          <p:cNvSpPr txBox="1">
            <a:spLocks noGrp="1"/>
          </p:cNvSpPr>
          <p:nvPr>
            <p:ph type="ctrTitle" idx="16"/>
          </p:nvPr>
        </p:nvSpPr>
        <p:spPr>
          <a:xfrm>
            <a:off x="6855998" y="7469446"/>
            <a:ext cx="45036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400" b="0" i="0">
                <a:latin typeface="Lato" panose="020F0502020204030203" pitchFamily="34" charset="0"/>
              </a:defRPr>
            </a:lvl1pPr>
            <a:lvl2pPr lvl="1" rtl="0">
              <a:spcBef>
                <a:spcPts val="0"/>
              </a:spcBef>
              <a:spcAft>
                <a:spcPts val="0"/>
              </a:spcAft>
              <a:buSzPts val="1200"/>
              <a:buNone/>
              <a:defRPr sz="2400"/>
            </a:lvl2pPr>
            <a:lvl3pPr lvl="2" rtl="0">
              <a:spcBef>
                <a:spcPts val="0"/>
              </a:spcBef>
              <a:spcAft>
                <a:spcPts val="0"/>
              </a:spcAft>
              <a:buSzPts val="1200"/>
              <a:buNone/>
              <a:defRPr sz="2400"/>
            </a:lvl3pPr>
            <a:lvl4pPr lvl="3" rtl="0">
              <a:spcBef>
                <a:spcPts val="0"/>
              </a:spcBef>
              <a:spcAft>
                <a:spcPts val="0"/>
              </a:spcAft>
              <a:buSzPts val="1200"/>
              <a:buNone/>
              <a:defRPr sz="2400"/>
            </a:lvl4pPr>
            <a:lvl5pPr lvl="4" rtl="0">
              <a:spcBef>
                <a:spcPts val="0"/>
              </a:spcBef>
              <a:spcAft>
                <a:spcPts val="0"/>
              </a:spcAft>
              <a:buSzPts val="1200"/>
              <a:buNone/>
              <a:defRPr sz="2400"/>
            </a:lvl5pPr>
            <a:lvl6pPr lvl="5" rtl="0">
              <a:spcBef>
                <a:spcPts val="0"/>
              </a:spcBef>
              <a:spcAft>
                <a:spcPts val="0"/>
              </a:spcAft>
              <a:buSzPts val="1200"/>
              <a:buNone/>
              <a:defRPr sz="2400"/>
            </a:lvl6pPr>
            <a:lvl7pPr lvl="6" rtl="0">
              <a:spcBef>
                <a:spcPts val="0"/>
              </a:spcBef>
              <a:spcAft>
                <a:spcPts val="0"/>
              </a:spcAft>
              <a:buSzPts val="1200"/>
              <a:buNone/>
              <a:defRPr sz="2400"/>
            </a:lvl7pPr>
            <a:lvl8pPr lvl="7" rtl="0">
              <a:spcBef>
                <a:spcPts val="0"/>
              </a:spcBef>
              <a:spcAft>
                <a:spcPts val="0"/>
              </a:spcAft>
              <a:buSzPts val="1200"/>
              <a:buNone/>
              <a:defRPr sz="2400"/>
            </a:lvl8pPr>
            <a:lvl9pPr lvl="8" rtl="0">
              <a:spcBef>
                <a:spcPts val="0"/>
              </a:spcBef>
              <a:spcAft>
                <a:spcPts val="0"/>
              </a:spcAft>
              <a:buSzPts val="1200"/>
              <a:buNone/>
              <a:defRPr sz="2400"/>
            </a:lvl9pPr>
          </a:lstStyle>
          <a:p>
            <a:endParaRPr dirty="0"/>
          </a:p>
        </p:txBody>
      </p:sp>
      <p:sp>
        <p:nvSpPr>
          <p:cNvPr id="26" name="Google Shape;26;p3"/>
          <p:cNvSpPr txBox="1">
            <a:spLocks noGrp="1"/>
          </p:cNvSpPr>
          <p:nvPr>
            <p:ph type="subTitle" idx="17"/>
          </p:nvPr>
        </p:nvSpPr>
        <p:spPr>
          <a:xfrm>
            <a:off x="6855994" y="8295744"/>
            <a:ext cx="38130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27" name="Google Shape;27;p3"/>
          <p:cNvSpPr txBox="1">
            <a:spLocks noGrp="1"/>
          </p:cNvSpPr>
          <p:nvPr>
            <p:ph type="title" idx="18" hasCustomPrompt="1"/>
          </p:nvPr>
        </p:nvSpPr>
        <p:spPr>
          <a:xfrm>
            <a:off x="4046014" y="7985626"/>
            <a:ext cx="3147000" cy="115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b="0" i="0">
                <a:latin typeface="Lato" panose="020F0502020204030203" pitchFamily="34" charset="0"/>
              </a:defRPr>
            </a:lvl1pPr>
            <a:lvl2pPr lvl="1"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rPr dirty="0"/>
              <a:t>xx%</a:t>
            </a:r>
          </a:p>
        </p:txBody>
      </p:sp>
      <p:sp>
        <p:nvSpPr>
          <p:cNvPr id="2" name="Footer Placeholder 1">
            <a:extLst>
              <a:ext uri="{FF2B5EF4-FFF2-40B4-BE49-F238E27FC236}">
                <a16:creationId xmlns:a16="http://schemas.microsoft.com/office/drawing/2014/main" id="{3E85DCC6-A828-15C9-1441-E8FD618E9763}"/>
              </a:ext>
            </a:extLst>
          </p:cNvPr>
          <p:cNvSpPr>
            <a:spLocks noGrp="1"/>
          </p:cNvSpPr>
          <p:nvPr>
            <p:ph type="ftr" sz="quarter" idx="19"/>
          </p:nvPr>
        </p:nvSpPr>
        <p:spPr/>
        <p:txBody>
          <a:bodyPr/>
          <a:lstStyle/>
          <a:p>
            <a:endParaRPr lang="en-US"/>
          </a:p>
        </p:txBody>
      </p:sp>
      <p:sp>
        <p:nvSpPr>
          <p:cNvPr id="3" name="Slide Number Placeholder 2">
            <a:extLst>
              <a:ext uri="{FF2B5EF4-FFF2-40B4-BE49-F238E27FC236}">
                <a16:creationId xmlns:a16="http://schemas.microsoft.com/office/drawing/2014/main" id="{8ACA937D-56F3-6089-C949-D74057691B0D}"/>
              </a:ext>
            </a:extLst>
          </p:cNvPr>
          <p:cNvSpPr>
            <a:spLocks noGrp="1"/>
          </p:cNvSpPr>
          <p:nvPr>
            <p:ph type="sldNum" sz="quarter" idx="20"/>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65270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344750" y="2864950"/>
            <a:ext cx="6996000" cy="1793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b="0" i="0">
                <a:latin typeface="Lato" panose="020F0502020204030203" pitchFamily="34" charset="0"/>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dirty="0"/>
          </a:p>
        </p:txBody>
      </p:sp>
      <p:sp>
        <p:nvSpPr>
          <p:cNvPr id="30" name="Google Shape;30;p4"/>
          <p:cNvSpPr txBox="1">
            <a:spLocks noGrp="1"/>
          </p:cNvSpPr>
          <p:nvPr>
            <p:ph type="subTitle" idx="1"/>
          </p:nvPr>
        </p:nvSpPr>
        <p:spPr>
          <a:xfrm flipH="1">
            <a:off x="3334350" y="4308450"/>
            <a:ext cx="5006400" cy="234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atin typeface="Raleway Light" panose="020F0502020204030204" pitchFamily="2" charset="0"/>
              </a:defRPr>
            </a:lvl1pPr>
            <a:lvl2pPr lvl="1" rtl="0">
              <a:lnSpc>
                <a:spcPct val="100000"/>
              </a:lnSpc>
              <a:spcBef>
                <a:spcPts val="0"/>
              </a:spcBef>
              <a:spcAft>
                <a:spcPts val="0"/>
              </a:spcAft>
              <a:buClr>
                <a:srgbClr val="000000"/>
              </a:buClr>
              <a:buSzPts val="2800"/>
              <a:buNone/>
              <a:defRPr sz="5600">
                <a:solidFill>
                  <a:srgbClr val="000000"/>
                </a:solidFill>
              </a:defRPr>
            </a:lvl2pPr>
            <a:lvl3pPr lvl="2" rtl="0">
              <a:lnSpc>
                <a:spcPct val="100000"/>
              </a:lnSpc>
              <a:spcBef>
                <a:spcPts val="0"/>
              </a:spcBef>
              <a:spcAft>
                <a:spcPts val="0"/>
              </a:spcAft>
              <a:buClr>
                <a:srgbClr val="000000"/>
              </a:buClr>
              <a:buSzPts val="2800"/>
              <a:buNone/>
              <a:defRPr sz="5600">
                <a:solidFill>
                  <a:srgbClr val="000000"/>
                </a:solidFill>
              </a:defRPr>
            </a:lvl3pPr>
            <a:lvl4pPr lvl="3" rtl="0">
              <a:lnSpc>
                <a:spcPct val="100000"/>
              </a:lnSpc>
              <a:spcBef>
                <a:spcPts val="0"/>
              </a:spcBef>
              <a:spcAft>
                <a:spcPts val="0"/>
              </a:spcAft>
              <a:buClr>
                <a:srgbClr val="000000"/>
              </a:buClr>
              <a:buSzPts val="2800"/>
              <a:buNone/>
              <a:defRPr sz="5600">
                <a:solidFill>
                  <a:srgbClr val="000000"/>
                </a:solidFill>
              </a:defRPr>
            </a:lvl4pPr>
            <a:lvl5pPr lvl="4" rtl="0">
              <a:lnSpc>
                <a:spcPct val="100000"/>
              </a:lnSpc>
              <a:spcBef>
                <a:spcPts val="0"/>
              </a:spcBef>
              <a:spcAft>
                <a:spcPts val="0"/>
              </a:spcAft>
              <a:buClr>
                <a:srgbClr val="000000"/>
              </a:buClr>
              <a:buSzPts val="2800"/>
              <a:buNone/>
              <a:defRPr sz="5600">
                <a:solidFill>
                  <a:srgbClr val="000000"/>
                </a:solidFill>
              </a:defRPr>
            </a:lvl5pPr>
            <a:lvl6pPr lvl="5" rtl="0">
              <a:lnSpc>
                <a:spcPct val="100000"/>
              </a:lnSpc>
              <a:spcBef>
                <a:spcPts val="0"/>
              </a:spcBef>
              <a:spcAft>
                <a:spcPts val="0"/>
              </a:spcAft>
              <a:buClr>
                <a:srgbClr val="000000"/>
              </a:buClr>
              <a:buSzPts val="2800"/>
              <a:buNone/>
              <a:defRPr sz="5600">
                <a:solidFill>
                  <a:srgbClr val="000000"/>
                </a:solidFill>
              </a:defRPr>
            </a:lvl6pPr>
            <a:lvl7pPr lvl="6" rtl="0">
              <a:lnSpc>
                <a:spcPct val="100000"/>
              </a:lnSpc>
              <a:spcBef>
                <a:spcPts val="0"/>
              </a:spcBef>
              <a:spcAft>
                <a:spcPts val="0"/>
              </a:spcAft>
              <a:buClr>
                <a:srgbClr val="000000"/>
              </a:buClr>
              <a:buSzPts val="2800"/>
              <a:buNone/>
              <a:defRPr sz="5600">
                <a:solidFill>
                  <a:srgbClr val="000000"/>
                </a:solidFill>
              </a:defRPr>
            </a:lvl7pPr>
            <a:lvl8pPr lvl="7" rtl="0">
              <a:lnSpc>
                <a:spcPct val="100000"/>
              </a:lnSpc>
              <a:spcBef>
                <a:spcPts val="0"/>
              </a:spcBef>
              <a:spcAft>
                <a:spcPts val="0"/>
              </a:spcAft>
              <a:buClr>
                <a:srgbClr val="000000"/>
              </a:buClr>
              <a:buSzPts val="2800"/>
              <a:buNone/>
              <a:defRPr sz="5600">
                <a:solidFill>
                  <a:srgbClr val="000000"/>
                </a:solidFill>
              </a:defRPr>
            </a:lvl8pPr>
            <a:lvl9pPr lvl="8" rtl="0">
              <a:lnSpc>
                <a:spcPct val="100000"/>
              </a:lnSpc>
              <a:spcBef>
                <a:spcPts val="0"/>
              </a:spcBef>
              <a:spcAft>
                <a:spcPts val="0"/>
              </a:spcAft>
              <a:buClr>
                <a:srgbClr val="000000"/>
              </a:buClr>
              <a:buSzPts val="2800"/>
              <a:buNone/>
              <a:defRPr sz="5600">
                <a:solidFill>
                  <a:srgbClr val="000000"/>
                </a:solidFill>
              </a:defRPr>
            </a:lvl9pPr>
          </a:lstStyle>
          <a:p>
            <a:endParaRPr dirty="0"/>
          </a:p>
        </p:txBody>
      </p:sp>
      <p:sp>
        <p:nvSpPr>
          <p:cNvPr id="2" name="Footer Placeholder 1">
            <a:extLst>
              <a:ext uri="{FF2B5EF4-FFF2-40B4-BE49-F238E27FC236}">
                <a16:creationId xmlns:a16="http://schemas.microsoft.com/office/drawing/2014/main" id="{8340C580-739F-A3C0-5619-D35FE68AE543}"/>
              </a:ext>
            </a:extLst>
          </p:cNvPr>
          <p:cNvSpPr>
            <a:spLocks noGrp="1"/>
          </p:cNvSpPr>
          <p:nvPr>
            <p:ph type="ftr" sz="quarter" idx="10"/>
          </p:nvPr>
        </p:nvSpPr>
        <p:spPr/>
        <p:txBody>
          <a:bodyPr/>
          <a:lstStyle>
            <a:lvl1pPr>
              <a:defRPr b="0" i="0">
                <a:latin typeface="Lato Medium" panose="020F0502020204030204" pitchFamily="34" charset="0"/>
              </a:defRPr>
            </a:lvl1pPr>
          </a:lstStyle>
          <a:p>
            <a:endParaRPr lang="en-US" dirty="0"/>
          </a:p>
        </p:txBody>
      </p:sp>
      <p:sp>
        <p:nvSpPr>
          <p:cNvPr id="3" name="Slide Number Placeholder 2">
            <a:extLst>
              <a:ext uri="{FF2B5EF4-FFF2-40B4-BE49-F238E27FC236}">
                <a16:creationId xmlns:a16="http://schemas.microsoft.com/office/drawing/2014/main" id="{2A4AC5C0-759D-B846-526C-C934317DB36F}"/>
              </a:ext>
            </a:extLst>
          </p:cNvPr>
          <p:cNvSpPr>
            <a:spLocks noGrp="1"/>
          </p:cNvSpPr>
          <p:nvPr>
            <p:ph type="sldNum" sz="quarter" idx="11"/>
          </p:nvPr>
        </p:nvSpPr>
        <p:spPr/>
        <p:txBody>
          <a:bodyPr/>
          <a:lstStyle>
            <a:lvl1pPr>
              <a:defRPr b="0" i="0">
                <a:latin typeface="Lato Medium" panose="020F0502020204030204" pitchFamily="34" charset="0"/>
              </a:defRPr>
            </a:lvl1pPr>
          </a:lstStyle>
          <a:p>
            <a:fld id="{AD8961EB-B2FD-9B48-B354-4317A1729300}" type="slidenum">
              <a:rPr lang="en-US" smtClean="0"/>
              <a:pPr/>
              <a:t>‹#›</a:t>
            </a:fld>
            <a:endParaRPr lang="en-US" dirty="0"/>
          </a:p>
        </p:txBody>
      </p:sp>
    </p:spTree>
    <p:extLst>
      <p:ext uri="{BB962C8B-B14F-4D97-AF65-F5344CB8AC3E}">
        <p14:creationId xmlns:p14="http://schemas.microsoft.com/office/powerpoint/2010/main" val="1945747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1263750" y="1684050"/>
            <a:ext cx="57426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33" name="Google Shape;33;p5"/>
          <p:cNvSpPr txBox="1">
            <a:spLocks noGrp="1"/>
          </p:cNvSpPr>
          <p:nvPr>
            <p:ph type="subTitle" idx="1"/>
          </p:nvPr>
        </p:nvSpPr>
        <p:spPr>
          <a:xfrm>
            <a:off x="1263768" y="2821682"/>
            <a:ext cx="4961400" cy="10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34" name="Google Shape;34;p5"/>
          <p:cNvSpPr txBox="1">
            <a:spLocks noGrp="1"/>
          </p:cNvSpPr>
          <p:nvPr>
            <p:ph type="ctrTitle" idx="2"/>
          </p:nvPr>
        </p:nvSpPr>
        <p:spPr>
          <a:xfrm>
            <a:off x="8427328" y="1684050"/>
            <a:ext cx="53958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35" name="Google Shape;35;p5"/>
          <p:cNvSpPr txBox="1">
            <a:spLocks noGrp="1"/>
          </p:cNvSpPr>
          <p:nvPr>
            <p:ph type="subTitle" idx="3"/>
          </p:nvPr>
        </p:nvSpPr>
        <p:spPr>
          <a:xfrm>
            <a:off x="8427328" y="2821682"/>
            <a:ext cx="5172000" cy="14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36" name="Google Shape;36;p5"/>
          <p:cNvSpPr txBox="1">
            <a:spLocks noGrp="1"/>
          </p:cNvSpPr>
          <p:nvPr>
            <p:ph type="ctrTitle" idx="4"/>
          </p:nvPr>
        </p:nvSpPr>
        <p:spPr>
          <a:xfrm>
            <a:off x="1263766" y="6663854"/>
            <a:ext cx="57426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37" name="Google Shape;37;p5"/>
          <p:cNvSpPr txBox="1">
            <a:spLocks noGrp="1"/>
          </p:cNvSpPr>
          <p:nvPr>
            <p:ph type="subTitle" idx="5"/>
          </p:nvPr>
        </p:nvSpPr>
        <p:spPr>
          <a:xfrm>
            <a:off x="1263768" y="7828416"/>
            <a:ext cx="4961400" cy="18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38" name="Google Shape;38;p5"/>
          <p:cNvSpPr txBox="1">
            <a:spLocks noGrp="1"/>
          </p:cNvSpPr>
          <p:nvPr>
            <p:ph type="ctrTitle" idx="6"/>
          </p:nvPr>
        </p:nvSpPr>
        <p:spPr>
          <a:xfrm rot="5400000">
            <a:off x="13370874" y="3292540"/>
            <a:ext cx="5826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39" name="Google Shape;39;p5"/>
          <p:cNvSpPr txBox="1">
            <a:spLocks noGrp="1"/>
          </p:cNvSpPr>
          <p:nvPr>
            <p:ph type="ctrTitle" idx="7"/>
          </p:nvPr>
        </p:nvSpPr>
        <p:spPr>
          <a:xfrm>
            <a:off x="8427328" y="6663868"/>
            <a:ext cx="51720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40" name="Google Shape;40;p5"/>
          <p:cNvSpPr txBox="1">
            <a:spLocks noGrp="1"/>
          </p:cNvSpPr>
          <p:nvPr>
            <p:ph type="subTitle" idx="8"/>
          </p:nvPr>
        </p:nvSpPr>
        <p:spPr>
          <a:xfrm>
            <a:off x="8427328" y="7828416"/>
            <a:ext cx="5172000" cy="14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2" name="Footer Placeholder 1">
            <a:extLst>
              <a:ext uri="{FF2B5EF4-FFF2-40B4-BE49-F238E27FC236}">
                <a16:creationId xmlns:a16="http://schemas.microsoft.com/office/drawing/2014/main" id="{89168972-254F-1169-84E0-EF47950CC75F}"/>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DB36070-400C-C551-9101-1F147A066F35}"/>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14030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9843150" y="5986070"/>
            <a:ext cx="36564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3600" b="0" i="0">
                <a:solidFill>
                  <a:schemeClr val="lt1"/>
                </a:solidFill>
                <a:latin typeface="Lato" panose="020F0502020204030203" pitchFamily="34" charset="0"/>
              </a:defRPr>
            </a:lvl1pPr>
            <a:lvl2pPr lvl="1" rtl="0">
              <a:spcBef>
                <a:spcPts val="0"/>
              </a:spcBef>
              <a:spcAft>
                <a:spcPts val="0"/>
              </a:spcAft>
              <a:buClr>
                <a:schemeClr val="lt1"/>
              </a:buClr>
              <a:buSzPts val="1800"/>
              <a:buNone/>
              <a:defRPr sz="3600">
                <a:solidFill>
                  <a:schemeClr val="lt1"/>
                </a:solidFill>
              </a:defRPr>
            </a:lvl2pPr>
            <a:lvl3pPr lvl="2" rtl="0">
              <a:spcBef>
                <a:spcPts val="0"/>
              </a:spcBef>
              <a:spcAft>
                <a:spcPts val="0"/>
              </a:spcAft>
              <a:buClr>
                <a:schemeClr val="lt1"/>
              </a:buClr>
              <a:buSzPts val="1800"/>
              <a:buNone/>
              <a:defRPr sz="3600">
                <a:solidFill>
                  <a:schemeClr val="lt1"/>
                </a:solidFill>
              </a:defRPr>
            </a:lvl3pPr>
            <a:lvl4pPr lvl="3" rtl="0">
              <a:spcBef>
                <a:spcPts val="0"/>
              </a:spcBef>
              <a:spcAft>
                <a:spcPts val="0"/>
              </a:spcAft>
              <a:buClr>
                <a:schemeClr val="lt1"/>
              </a:buClr>
              <a:buSzPts val="1800"/>
              <a:buNone/>
              <a:defRPr sz="3600">
                <a:solidFill>
                  <a:schemeClr val="lt1"/>
                </a:solidFill>
              </a:defRPr>
            </a:lvl4pPr>
            <a:lvl5pPr lvl="4" rtl="0">
              <a:spcBef>
                <a:spcPts val="0"/>
              </a:spcBef>
              <a:spcAft>
                <a:spcPts val="0"/>
              </a:spcAft>
              <a:buClr>
                <a:schemeClr val="lt1"/>
              </a:buClr>
              <a:buSzPts val="1800"/>
              <a:buNone/>
              <a:defRPr sz="3600">
                <a:solidFill>
                  <a:schemeClr val="lt1"/>
                </a:solidFill>
              </a:defRPr>
            </a:lvl5pPr>
            <a:lvl6pPr lvl="5" rtl="0">
              <a:spcBef>
                <a:spcPts val="0"/>
              </a:spcBef>
              <a:spcAft>
                <a:spcPts val="0"/>
              </a:spcAft>
              <a:buClr>
                <a:schemeClr val="lt1"/>
              </a:buClr>
              <a:buSzPts val="1800"/>
              <a:buNone/>
              <a:defRPr sz="3600">
                <a:solidFill>
                  <a:schemeClr val="lt1"/>
                </a:solidFill>
              </a:defRPr>
            </a:lvl6pPr>
            <a:lvl7pPr lvl="6" rtl="0">
              <a:spcBef>
                <a:spcPts val="0"/>
              </a:spcBef>
              <a:spcAft>
                <a:spcPts val="0"/>
              </a:spcAft>
              <a:buClr>
                <a:schemeClr val="lt1"/>
              </a:buClr>
              <a:buSzPts val="1800"/>
              <a:buNone/>
              <a:defRPr sz="3600">
                <a:solidFill>
                  <a:schemeClr val="lt1"/>
                </a:solidFill>
              </a:defRPr>
            </a:lvl7pPr>
            <a:lvl8pPr lvl="7" rtl="0">
              <a:spcBef>
                <a:spcPts val="0"/>
              </a:spcBef>
              <a:spcAft>
                <a:spcPts val="0"/>
              </a:spcAft>
              <a:buClr>
                <a:schemeClr val="lt1"/>
              </a:buClr>
              <a:buSzPts val="1800"/>
              <a:buNone/>
              <a:defRPr sz="3600">
                <a:solidFill>
                  <a:schemeClr val="lt1"/>
                </a:solidFill>
              </a:defRPr>
            </a:lvl8pPr>
            <a:lvl9pPr lvl="8" rtl="0">
              <a:spcBef>
                <a:spcPts val="0"/>
              </a:spcBef>
              <a:spcAft>
                <a:spcPts val="0"/>
              </a:spcAft>
              <a:buClr>
                <a:schemeClr val="lt1"/>
              </a:buClr>
              <a:buSzPts val="1800"/>
              <a:buNone/>
              <a:defRPr sz="3600">
                <a:solidFill>
                  <a:schemeClr val="lt1"/>
                </a:solidFill>
              </a:defRPr>
            </a:lvl9pPr>
          </a:lstStyle>
          <a:p>
            <a:endParaRPr dirty="0"/>
          </a:p>
        </p:txBody>
      </p:sp>
      <p:sp>
        <p:nvSpPr>
          <p:cNvPr id="43" name="Google Shape;43;p6"/>
          <p:cNvSpPr txBox="1">
            <a:spLocks noGrp="1"/>
          </p:cNvSpPr>
          <p:nvPr>
            <p:ph type="subTitle" idx="1"/>
          </p:nvPr>
        </p:nvSpPr>
        <p:spPr>
          <a:xfrm>
            <a:off x="9843150" y="7107620"/>
            <a:ext cx="3044400" cy="18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solidFill>
                  <a:srgbClr val="000000"/>
                </a:solidFill>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44" name="Google Shape;44;p6"/>
          <p:cNvSpPr txBox="1">
            <a:spLocks noGrp="1"/>
          </p:cNvSpPr>
          <p:nvPr>
            <p:ph type="ctrTitle" idx="2"/>
          </p:nvPr>
        </p:nvSpPr>
        <p:spPr>
          <a:xfrm>
            <a:off x="1812278" y="5986070"/>
            <a:ext cx="36564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3600" b="0" i="0">
                <a:solidFill>
                  <a:schemeClr val="lt1"/>
                </a:solidFill>
                <a:latin typeface="Lato" panose="020F0502020204030203" pitchFamily="34" charset="0"/>
              </a:defRPr>
            </a:lvl1pPr>
            <a:lvl2pPr lvl="1" rtl="0">
              <a:spcBef>
                <a:spcPts val="0"/>
              </a:spcBef>
              <a:spcAft>
                <a:spcPts val="0"/>
              </a:spcAft>
              <a:buClr>
                <a:schemeClr val="lt1"/>
              </a:buClr>
              <a:buSzPts val="1800"/>
              <a:buNone/>
              <a:defRPr sz="3600">
                <a:solidFill>
                  <a:schemeClr val="lt1"/>
                </a:solidFill>
              </a:defRPr>
            </a:lvl2pPr>
            <a:lvl3pPr lvl="2" rtl="0">
              <a:spcBef>
                <a:spcPts val="0"/>
              </a:spcBef>
              <a:spcAft>
                <a:spcPts val="0"/>
              </a:spcAft>
              <a:buClr>
                <a:schemeClr val="lt1"/>
              </a:buClr>
              <a:buSzPts val="1800"/>
              <a:buNone/>
              <a:defRPr sz="3600">
                <a:solidFill>
                  <a:schemeClr val="lt1"/>
                </a:solidFill>
              </a:defRPr>
            </a:lvl3pPr>
            <a:lvl4pPr lvl="3" rtl="0">
              <a:spcBef>
                <a:spcPts val="0"/>
              </a:spcBef>
              <a:spcAft>
                <a:spcPts val="0"/>
              </a:spcAft>
              <a:buClr>
                <a:schemeClr val="lt1"/>
              </a:buClr>
              <a:buSzPts val="1800"/>
              <a:buNone/>
              <a:defRPr sz="3600">
                <a:solidFill>
                  <a:schemeClr val="lt1"/>
                </a:solidFill>
              </a:defRPr>
            </a:lvl4pPr>
            <a:lvl5pPr lvl="4" rtl="0">
              <a:spcBef>
                <a:spcPts val="0"/>
              </a:spcBef>
              <a:spcAft>
                <a:spcPts val="0"/>
              </a:spcAft>
              <a:buClr>
                <a:schemeClr val="lt1"/>
              </a:buClr>
              <a:buSzPts val="1800"/>
              <a:buNone/>
              <a:defRPr sz="3600">
                <a:solidFill>
                  <a:schemeClr val="lt1"/>
                </a:solidFill>
              </a:defRPr>
            </a:lvl5pPr>
            <a:lvl6pPr lvl="5" rtl="0">
              <a:spcBef>
                <a:spcPts val="0"/>
              </a:spcBef>
              <a:spcAft>
                <a:spcPts val="0"/>
              </a:spcAft>
              <a:buClr>
                <a:schemeClr val="lt1"/>
              </a:buClr>
              <a:buSzPts val="1800"/>
              <a:buNone/>
              <a:defRPr sz="3600">
                <a:solidFill>
                  <a:schemeClr val="lt1"/>
                </a:solidFill>
              </a:defRPr>
            </a:lvl6pPr>
            <a:lvl7pPr lvl="6" rtl="0">
              <a:spcBef>
                <a:spcPts val="0"/>
              </a:spcBef>
              <a:spcAft>
                <a:spcPts val="0"/>
              </a:spcAft>
              <a:buClr>
                <a:schemeClr val="lt1"/>
              </a:buClr>
              <a:buSzPts val="1800"/>
              <a:buNone/>
              <a:defRPr sz="3600">
                <a:solidFill>
                  <a:schemeClr val="lt1"/>
                </a:solidFill>
              </a:defRPr>
            </a:lvl7pPr>
            <a:lvl8pPr lvl="7" rtl="0">
              <a:spcBef>
                <a:spcPts val="0"/>
              </a:spcBef>
              <a:spcAft>
                <a:spcPts val="0"/>
              </a:spcAft>
              <a:buClr>
                <a:schemeClr val="lt1"/>
              </a:buClr>
              <a:buSzPts val="1800"/>
              <a:buNone/>
              <a:defRPr sz="3600">
                <a:solidFill>
                  <a:schemeClr val="lt1"/>
                </a:solidFill>
              </a:defRPr>
            </a:lvl8pPr>
            <a:lvl9pPr lvl="8" rtl="0">
              <a:spcBef>
                <a:spcPts val="0"/>
              </a:spcBef>
              <a:spcAft>
                <a:spcPts val="0"/>
              </a:spcAft>
              <a:buClr>
                <a:schemeClr val="lt1"/>
              </a:buClr>
              <a:buSzPts val="1800"/>
              <a:buNone/>
              <a:defRPr sz="3600">
                <a:solidFill>
                  <a:schemeClr val="lt1"/>
                </a:solidFill>
              </a:defRPr>
            </a:lvl9pPr>
          </a:lstStyle>
          <a:p>
            <a:endParaRPr dirty="0"/>
          </a:p>
        </p:txBody>
      </p:sp>
      <p:sp>
        <p:nvSpPr>
          <p:cNvPr id="45" name="Google Shape;45;p6"/>
          <p:cNvSpPr txBox="1">
            <a:spLocks noGrp="1"/>
          </p:cNvSpPr>
          <p:nvPr>
            <p:ph type="subTitle" idx="3"/>
          </p:nvPr>
        </p:nvSpPr>
        <p:spPr>
          <a:xfrm>
            <a:off x="1812278" y="7107620"/>
            <a:ext cx="3044400" cy="18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solidFill>
                  <a:srgbClr val="000000"/>
                </a:solidFill>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46" name="Google Shape;46;p6"/>
          <p:cNvSpPr txBox="1">
            <a:spLocks noGrp="1"/>
          </p:cNvSpPr>
          <p:nvPr>
            <p:ph type="ctrTitle" idx="4"/>
          </p:nvPr>
        </p:nvSpPr>
        <p:spPr>
          <a:xfrm rot="5400000">
            <a:off x="13370874" y="3292540"/>
            <a:ext cx="5826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47" name="Google Shape;47;p6"/>
          <p:cNvSpPr txBox="1">
            <a:spLocks noGrp="1"/>
          </p:cNvSpPr>
          <p:nvPr>
            <p:ph type="ctrTitle" idx="5"/>
          </p:nvPr>
        </p:nvSpPr>
        <p:spPr>
          <a:xfrm>
            <a:off x="5857114" y="5986070"/>
            <a:ext cx="35976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3600" b="0" i="0">
                <a:solidFill>
                  <a:schemeClr val="lt1"/>
                </a:solidFill>
                <a:latin typeface="Lato" panose="020F0502020204030203" pitchFamily="34" charset="0"/>
              </a:defRPr>
            </a:lvl1pPr>
            <a:lvl2pPr lvl="1" rtl="0">
              <a:spcBef>
                <a:spcPts val="0"/>
              </a:spcBef>
              <a:spcAft>
                <a:spcPts val="0"/>
              </a:spcAft>
              <a:buClr>
                <a:schemeClr val="lt1"/>
              </a:buClr>
              <a:buSzPts val="1800"/>
              <a:buNone/>
              <a:defRPr sz="3600">
                <a:solidFill>
                  <a:schemeClr val="lt1"/>
                </a:solidFill>
              </a:defRPr>
            </a:lvl2pPr>
            <a:lvl3pPr lvl="2" rtl="0">
              <a:spcBef>
                <a:spcPts val="0"/>
              </a:spcBef>
              <a:spcAft>
                <a:spcPts val="0"/>
              </a:spcAft>
              <a:buClr>
                <a:schemeClr val="lt1"/>
              </a:buClr>
              <a:buSzPts val="1800"/>
              <a:buNone/>
              <a:defRPr sz="3600">
                <a:solidFill>
                  <a:schemeClr val="lt1"/>
                </a:solidFill>
              </a:defRPr>
            </a:lvl3pPr>
            <a:lvl4pPr lvl="3" rtl="0">
              <a:spcBef>
                <a:spcPts val="0"/>
              </a:spcBef>
              <a:spcAft>
                <a:spcPts val="0"/>
              </a:spcAft>
              <a:buClr>
                <a:schemeClr val="lt1"/>
              </a:buClr>
              <a:buSzPts val="1800"/>
              <a:buNone/>
              <a:defRPr sz="3600">
                <a:solidFill>
                  <a:schemeClr val="lt1"/>
                </a:solidFill>
              </a:defRPr>
            </a:lvl4pPr>
            <a:lvl5pPr lvl="4" rtl="0">
              <a:spcBef>
                <a:spcPts val="0"/>
              </a:spcBef>
              <a:spcAft>
                <a:spcPts val="0"/>
              </a:spcAft>
              <a:buClr>
                <a:schemeClr val="lt1"/>
              </a:buClr>
              <a:buSzPts val="1800"/>
              <a:buNone/>
              <a:defRPr sz="3600">
                <a:solidFill>
                  <a:schemeClr val="lt1"/>
                </a:solidFill>
              </a:defRPr>
            </a:lvl5pPr>
            <a:lvl6pPr lvl="5" rtl="0">
              <a:spcBef>
                <a:spcPts val="0"/>
              </a:spcBef>
              <a:spcAft>
                <a:spcPts val="0"/>
              </a:spcAft>
              <a:buClr>
                <a:schemeClr val="lt1"/>
              </a:buClr>
              <a:buSzPts val="1800"/>
              <a:buNone/>
              <a:defRPr sz="3600">
                <a:solidFill>
                  <a:schemeClr val="lt1"/>
                </a:solidFill>
              </a:defRPr>
            </a:lvl6pPr>
            <a:lvl7pPr lvl="6" rtl="0">
              <a:spcBef>
                <a:spcPts val="0"/>
              </a:spcBef>
              <a:spcAft>
                <a:spcPts val="0"/>
              </a:spcAft>
              <a:buClr>
                <a:schemeClr val="lt1"/>
              </a:buClr>
              <a:buSzPts val="1800"/>
              <a:buNone/>
              <a:defRPr sz="3600">
                <a:solidFill>
                  <a:schemeClr val="lt1"/>
                </a:solidFill>
              </a:defRPr>
            </a:lvl7pPr>
            <a:lvl8pPr lvl="7" rtl="0">
              <a:spcBef>
                <a:spcPts val="0"/>
              </a:spcBef>
              <a:spcAft>
                <a:spcPts val="0"/>
              </a:spcAft>
              <a:buClr>
                <a:schemeClr val="lt1"/>
              </a:buClr>
              <a:buSzPts val="1800"/>
              <a:buNone/>
              <a:defRPr sz="3600">
                <a:solidFill>
                  <a:schemeClr val="lt1"/>
                </a:solidFill>
              </a:defRPr>
            </a:lvl8pPr>
            <a:lvl9pPr lvl="8" rtl="0">
              <a:spcBef>
                <a:spcPts val="0"/>
              </a:spcBef>
              <a:spcAft>
                <a:spcPts val="0"/>
              </a:spcAft>
              <a:buClr>
                <a:schemeClr val="lt1"/>
              </a:buClr>
              <a:buSzPts val="1800"/>
              <a:buNone/>
              <a:defRPr sz="3600">
                <a:solidFill>
                  <a:schemeClr val="lt1"/>
                </a:solidFill>
              </a:defRPr>
            </a:lvl9pPr>
          </a:lstStyle>
          <a:p>
            <a:endParaRPr dirty="0"/>
          </a:p>
        </p:txBody>
      </p:sp>
      <p:sp>
        <p:nvSpPr>
          <p:cNvPr id="48" name="Google Shape;48;p6"/>
          <p:cNvSpPr txBox="1">
            <a:spLocks noGrp="1"/>
          </p:cNvSpPr>
          <p:nvPr>
            <p:ph type="subTitle" idx="6"/>
          </p:nvPr>
        </p:nvSpPr>
        <p:spPr>
          <a:xfrm>
            <a:off x="5857100" y="7107620"/>
            <a:ext cx="2952600" cy="18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solidFill>
                  <a:srgbClr val="000000"/>
                </a:solidFill>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2" name="Footer Placeholder 1">
            <a:extLst>
              <a:ext uri="{FF2B5EF4-FFF2-40B4-BE49-F238E27FC236}">
                <a16:creationId xmlns:a16="http://schemas.microsoft.com/office/drawing/2014/main" id="{CAC655F7-2B7B-2CBF-93A2-EEA2D7C5F8E6}"/>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AE37159D-E7D1-0FD3-F006-BDB45280BC63}"/>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52720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10864000" y="1421350"/>
            <a:ext cx="5776200" cy="4108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b="0" i="0">
                <a:latin typeface="Lato" panose="020F0502020204030203" pitchFamily="34" charset="0"/>
              </a:defRPr>
            </a:lvl1pPr>
            <a:lvl2pPr lvl="1" algn="r" rtl="0">
              <a:spcBef>
                <a:spcPts val="0"/>
              </a:spcBef>
              <a:spcAft>
                <a:spcPts val="0"/>
              </a:spcAft>
              <a:buClr>
                <a:srgbClr val="000000"/>
              </a:buClr>
              <a:buSzPts val="1600"/>
              <a:buNone/>
              <a:defRPr sz="3200">
                <a:solidFill>
                  <a:srgbClr val="000000"/>
                </a:solidFill>
              </a:defRPr>
            </a:lvl2pPr>
            <a:lvl3pPr lvl="2" algn="r" rtl="0">
              <a:spcBef>
                <a:spcPts val="0"/>
              </a:spcBef>
              <a:spcAft>
                <a:spcPts val="0"/>
              </a:spcAft>
              <a:buClr>
                <a:srgbClr val="000000"/>
              </a:buClr>
              <a:buSzPts val="1600"/>
              <a:buNone/>
              <a:defRPr sz="3200">
                <a:solidFill>
                  <a:srgbClr val="000000"/>
                </a:solidFill>
              </a:defRPr>
            </a:lvl3pPr>
            <a:lvl4pPr lvl="3" algn="r" rtl="0">
              <a:spcBef>
                <a:spcPts val="0"/>
              </a:spcBef>
              <a:spcAft>
                <a:spcPts val="0"/>
              </a:spcAft>
              <a:buClr>
                <a:srgbClr val="000000"/>
              </a:buClr>
              <a:buSzPts val="1600"/>
              <a:buNone/>
              <a:defRPr sz="3200">
                <a:solidFill>
                  <a:srgbClr val="000000"/>
                </a:solidFill>
              </a:defRPr>
            </a:lvl4pPr>
            <a:lvl5pPr lvl="4" algn="r" rtl="0">
              <a:spcBef>
                <a:spcPts val="0"/>
              </a:spcBef>
              <a:spcAft>
                <a:spcPts val="0"/>
              </a:spcAft>
              <a:buClr>
                <a:srgbClr val="000000"/>
              </a:buClr>
              <a:buSzPts val="1600"/>
              <a:buNone/>
              <a:defRPr sz="3200">
                <a:solidFill>
                  <a:srgbClr val="000000"/>
                </a:solidFill>
              </a:defRPr>
            </a:lvl5pPr>
            <a:lvl6pPr lvl="5" algn="r" rtl="0">
              <a:spcBef>
                <a:spcPts val="0"/>
              </a:spcBef>
              <a:spcAft>
                <a:spcPts val="0"/>
              </a:spcAft>
              <a:buClr>
                <a:srgbClr val="000000"/>
              </a:buClr>
              <a:buSzPts val="1600"/>
              <a:buNone/>
              <a:defRPr sz="3200">
                <a:solidFill>
                  <a:srgbClr val="000000"/>
                </a:solidFill>
              </a:defRPr>
            </a:lvl6pPr>
            <a:lvl7pPr lvl="6" algn="r" rtl="0">
              <a:spcBef>
                <a:spcPts val="0"/>
              </a:spcBef>
              <a:spcAft>
                <a:spcPts val="0"/>
              </a:spcAft>
              <a:buClr>
                <a:srgbClr val="000000"/>
              </a:buClr>
              <a:buSzPts val="1600"/>
              <a:buNone/>
              <a:defRPr sz="3200">
                <a:solidFill>
                  <a:srgbClr val="000000"/>
                </a:solidFill>
              </a:defRPr>
            </a:lvl7pPr>
            <a:lvl8pPr lvl="7" algn="r" rtl="0">
              <a:spcBef>
                <a:spcPts val="0"/>
              </a:spcBef>
              <a:spcAft>
                <a:spcPts val="0"/>
              </a:spcAft>
              <a:buClr>
                <a:srgbClr val="000000"/>
              </a:buClr>
              <a:buSzPts val="1600"/>
              <a:buNone/>
              <a:defRPr sz="3200">
                <a:solidFill>
                  <a:srgbClr val="000000"/>
                </a:solidFill>
              </a:defRPr>
            </a:lvl8pPr>
            <a:lvl9pPr lvl="8" algn="r" rtl="0">
              <a:spcBef>
                <a:spcPts val="0"/>
              </a:spcBef>
              <a:spcAft>
                <a:spcPts val="0"/>
              </a:spcAft>
              <a:buClr>
                <a:srgbClr val="000000"/>
              </a:buClr>
              <a:buSzPts val="1600"/>
              <a:buNone/>
              <a:defRPr sz="3200">
                <a:solidFill>
                  <a:srgbClr val="000000"/>
                </a:solidFill>
              </a:defRPr>
            </a:lvl9pPr>
          </a:lstStyle>
          <a:p>
            <a:endParaRPr dirty="0"/>
          </a:p>
        </p:txBody>
      </p:sp>
      <p:sp>
        <p:nvSpPr>
          <p:cNvPr id="51" name="Google Shape;51;p7"/>
          <p:cNvSpPr txBox="1">
            <a:spLocks noGrp="1"/>
          </p:cNvSpPr>
          <p:nvPr>
            <p:ph type="subTitle" idx="1"/>
          </p:nvPr>
        </p:nvSpPr>
        <p:spPr>
          <a:xfrm>
            <a:off x="10727100" y="5449250"/>
            <a:ext cx="5913000" cy="356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atin typeface="Raleway Light" panose="020F0502020204030204" pitchFamily="2" charset="0"/>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dirty="0"/>
          </a:p>
        </p:txBody>
      </p:sp>
      <p:sp>
        <p:nvSpPr>
          <p:cNvPr id="2" name="Footer Placeholder 1">
            <a:extLst>
              <a:ext uri="{FF2B5EF4-FFF2-40B4-BE49-F238E27FC236}">
                <a16:creationId xmlns:a16="http://schemas.microsoft.com/office/drawing/2014/main" id="{62412090-78B1-71A9-AD46-FEE560FA2740}"/>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E4919E91-0F8E-95EF-7D0F-7D29A552609D}"/>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3019628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1830350" y="6761550"/>
            <a:ext cx="7921200" cy="12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aleway Light" panose="020F0502020204030204" pitchFamily="2" charset="0"/>
              </a:defRPr>
            </a:lvl1pPr>
            <a:lvl2pPr lvl="1" rtl="0">
              <a:spcBef>
                <a:spcPts val="3200"/>
              </a:spcBef>
              <a:spcAft>
                <a:spcPts val="0"/>
              </a:spcAft>
              <a:buNone/>
              <a:defRPr/>
            </a:lvl2pPr>
            <a:lvl3pPr lvl="2" rtl="0">
              <a:spcBef>
                <a:spcPts val="3200"/>
              </a:spcBef>
              <a:spcAft>
                <a:spcPts val="0"/>
              </a:spcAft>
              <a:buNone/>
              <a:defRPr/>
            </a:lvl3pPr>
            <a:lvl4pPr lvl="3" rtl="0">
              <a:spcBef>
                <a:spcPts val="3200"/>
              </a:spcBef>
              <a:spcAft>
                <a:spcPts val="0"/>
              </a:spcAft>
              <a:buNone/>
              <a:defRPr/>
            </a:lvl4pPr>
            <a:lvl5pPr lvl="4" rtl="0">
              <a:spcBef>
                <a:spcPts val="3200"/>
              </a:spcBef>
              <a:spcAft>
                <a:spcPts val="0"/>
              </a:spcAft>
              <a:buNone/>
              <a:defRPr/>
            </a:lvl5pPr>
            <a:lvl6pPr lvl="5" rtl="0">
              <a:spcBef>
                <a:spcPts val="3200"/>
              </a:spcBef>
              <a:spcAft>
                <a:spcPts val="0"/>
              </a:spcAft>
              <a:buNone/>
              <a:defRPr/>
            </a:lvl6pPr>
            <a:lvl7pPr lvl="6" rtl="0">
              <a:spcBef>
                <a:spcPts val="3200"/>
              </a:spcBef>
              <a:spcAft>
                <a:spcPts val="0"/>
              </a:spcAft>
              <a:buNone/>
              <a:defRPr/>
            </a:lvl7pPr>
            <a:lvl8pPr lvl="7" rtl="0">
              <a:spcBef>
                <a:spcPts val="3200"/>
              </a:spcBef>
              <a:spcAft>
                <a:spcPts val="0"/>
              </a:spcAft>
              <a:buNone/>
              <a:defRPr/>
            </a:lvl8pPr>
            <a:lvl9pPr lvl="8" rtl="0">
              <a:spcBef>
                <a:spcPts val="3200"/>
              </a:spcBef>
              <a:spcAft>
                <a:spcPts val="3200"/>
              </a:spcAft>
              <a:buNone/>
              <a:defRPr/>
            </a:lvl9pPr>
          </a:lstStyle>
          <a:p>
            <a:endParaRPr dirty="0"/>
          </a:p>
        </p:txBody>
      </p:sp>
      <p:sp>
        <p:nvSpPr>
          <p:cNvPr id="54" name="Google Shape;54;p8"/>
          <p:cNvSpPr txBox="1">
            <a:spLocks noGrp="1"/>
          </p:cNvSpPr>
          <p:nvPr>
            <p:ph type="subTitle" idx="2"/>
          </p:nvPr>
        </p:nvSpPr>
        <p:spPr>
          <a:xfrm>
            <a:off x="1830350" y="8009150"/>
            <a:ext cx="3642000" cy="426000"/>
          </a:xfrm>
          <a:prstGeom prst="rect">
            <a:avLst/>
          </a:prstGeom>
        </p:spPr>
        <p:txBody>
          <a:bodyPr spcFirstLastPara="1" wrap="square" lIns="91425" tIns="91425" rIns="91425" bIns="91425" anchor="t" anchorCtr="0">
            <a:noAutofit/>
          </a:bodyPr>
          <a:lstStyle>
            <a:lvl1pPr lvl="0" rtl="0">
              <a:spcBef>
                <a:spcPts val="0"/>
              </a:spcBef>
              <a:spcAft>
                <a:spcPts val="0"/>
              </a:spcAft>
              <a:buNone/>
              <a:defRPr b="0" i="0">
                <a:latin typeface="Lato" panose="020F0502020204030203" pitchFamily="34" charset="0"/>
                <a:ea typeface="Lato" panose="020F0502020204030203" pitchFamily="34" charset="0"/>
                <a:cs typeface="Lato" panose="020F0502020204030203" pitchFamily="34" charset="0"/>
                <a:sym typeface="Livvic"/>
              </a:defRPr>
            </a:lvl1pPr>
            <a:lvl2pPr lvl="1" rtl="0">
              <a:spcBef>
                <a:spcPts val="3200"/>
              </a:spcBef>
              <a:spcAft>
                <a:spcPts val="0"/>
              </a:spcAft>
              <a:buNone/>
              <a:defRPr b="1">
                <a:latin typeface="Livvic"/>
                <a:ea typeface="Livvic"/>
                <a:cs typeface="Livvic"/>
                <a:sym typeface="Livvic"/>
              </a:defRPr>
            </a:lvl2pPr>
            <a:lvl3pPr lvl="2" rtl="0">
              <a:spcBef>
                <a:spcPts val="3200"/>
              </a:spcBef>
              <a:spcAft>
                <a:spcPts val="0"/>
              </a:spcAft>
              <a:buNone/>
              <a:defRPr b="1">
                <a:latin typeface="Livvic"/>
                <a:ea typeface="Livvic"/>
                <a:cs typeface="Livvic"/>
                <a:sym typeface="Livvic"/>
              </a:defRPr>
            </a:lvl3pPr>
            <a:lvl4pPr lvl="3" rtl="0">
              <a:spcBef>
                <a:spcPts val="3200"/>
              </a:spcBef>
              <a:spcAft>
                <a:spcPts val="0"/>
              </a:spcAft>
              <a:buNone/>
              <a:defRPr b="1">
                <a:latin typeface="Livvic"/>
                <a:ea typeface="Livvic"/>
                <a:cs typeface="Livvic"/>
                <a:sym typeface="Livvic"/>
              </a:defRPr>
            </a:lvl4pPr>
            <a:lvl5pPr lvl="4" rtl="0">
              <a:spcBef>
                <a:spcPts val="3200"/>
              </a:spcBef>
              <a:spcAft>
                <a:spcPts val="0"/>
              </a:spcAft>
              <a:buNone/>
              <a:defRPr b="1">
                <a:latin typeface="Livvic"/>
                <a:ea typeface="Livvic"/>
                <a:cs typeface="Livvic"/>
                <a:sym typeface="Livvic"/>
              </a:defRPr>
            </a:lvl5pPr>
            <a:lvl6pPr lvl="5" rtl="0">
              <a:spcBef>
                <a:spcPts val="3200"/>
              </a:spcBef>
              <a:spcAft>
                <a:spcPts val="0"/>
              </a:spcAft>
              <a:buNone/>
              <a:defRPr b="1">
                <a:latin typeface="Livvic"/>
                <a:ea typeface="Livvic"/>
                <a:cs typeface="Livvic"/>
                <a:sym typeface="Livvic"/>
              </a:defRPr>
            </a:lvl6pPr>
            <a:lvl7pPr lvl="6" rtl="0">
              <a:spcBef>
                <a:spcPts val="3200"/>
              </a:spcBef>
              <a:spcAft>
                <a:spcPts val="0"/>
              </a:spcAft>
              <a:buNone/>
              <a:defRPr b="1">
                <a:latin typeface="Livvic"/>
                <a:ea typeface="Livvic"/>
                <a:cs typeface="Livvic"/>
                <a:sym typeface="Livvic"/>
              </a:defRPr>
            </a:lvl7pPr>
            <a:lvl8pPr lvl="7" rtl="0">
              <a:spcBef>
                <a:spcPts val="3200"/>
              </a:spcBef>
              <a:spcAft>
                <a:spcPts val="0"/>
              </a:spcAft>
              <a:buNone/>
              <a:defRPr b="1">
                <a:latin typeface="Livvic"/>
                <a:ea typeface="Livvic"/>
                <a:cs typeface="Livvic"/>
                <a:sym typeface="Livvic"/>
              </a:defRPr>
            </a:lvl8pPr>
            <a:lvl9pPr lvl="8" rtl="0">
              <a:spcBef>
                <a:spcPts val="3200"/>
              </a:spcBef>
              <a:spcAft>
                <a:spcPts val="3200"/>
              </a:spcAft>
              <a:buNone/>
              <a:defRPr b="1">
                <a:latin typeface="Livvic"/>
                <a:ea typeface="Livvic"/>
                <a:cs typeface="Livvic"/>
                <a:sym typeface="Livvic"/>
              </a:defRPr>
            </a:lvl9pPr>
          </a:lstStyle>
          <a:p>
            <a:endParaRPr dirty="0"/>
          </a:p>
        </p:txBody>
      </p:sp>
      <p:sp>
        <p:nvSpPr>
          <p:cNvPr id="2" name="Footer Placeholder 1">
            <a:extLst>
              <a:ext uri="{FF2B5EF4-FFF2-40B4-BE49-F238E27FC236}">
                <a16:creationId xmlns:a16="http://schemas.microsoft.com/office/drawing/2014/main" id="{D249305B-10BF-CEB9-E4D7-3BA8B089B10F}"/>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6985CB8-AA9F-075B-70BA-3EA5C078F212}"/>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28783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4235694" y="6760920"/>
            <a:ext cx="5902800" cy="59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a:latin typeface="Raleway Light" panose="020F0502020204030204" pitchFamily="2" charset="0"/>
              </a:defRPr>
            </a:lvl1pPr>
            <a:lvl2pPr lvl="1" rtl="0">
              <a:spcBef>
                <a:spcPts val="3200"/>
              </a:spcBef>
              <a:spcAft>
                <a:spcPts val="0"/>
              </a:spcAft>
              <a:buNone/>
              <a:defRPr/>
            </a:lvl2pPr>
            <a:lvl3pPr lvl="2" rtl="0">
              <a:spcBef>
                <a:spcPts val="3200"/>
              </a:spcBef>
              <a:spcAft>
                <a:spcPts val="0"/>
              </a:spcAft>
              <a:buNone/>
              <a:defRPr/>
            </a:lvl3pPr>
            <a:lvl4pPr lvl="3" rtl="0">
              <a:spcBef>
                <a:spcPts val="3200"/>
              </a:spcBef>
              <a:spcAft>
                <a:spcPts val="0"/>
              </a:spcAft>
              <a:buNone/>
              <a:defRPr/>
            </a:lvl4pPr>
            <a:lvl5pPr lvl="4" rtl="0">
              <a:spcBef>
                <a:spcPts val="3200"/>
              </a:spcBef>
              <a:spcAft>
                <a:spcPts val="0"/>
              </a:spcAft>
              <a:buNone/>
              <a:defRPr/>
            </a:lvl5pPr>
            <a:lvl6pPr lvl="5" rtl="0">
              <a:spcBef>
                <a:spcPts val="3200"/>
              </a:spcBef>
              <a:spcAft>
                <a:spcPts val="0"/>
              </a:spcAft>
              <a:buNone/>
              <a:defRPr/>
            </a:lvl6pPr>
            <a:lvl7pPr lvl="6" rtl="0">
              <a:spcBef>
                <a:spcPts val="3200"/>
              </a:spcBef>
              <a:spcAft>
                <a:spcPts val="0"/>
              </a:spcAft>
              <a:buNone/>
              <a:defRPr/>
            </a:lvl7pPr>
            <a:lvl8pPr lvl="7" rtl="0">
              <a:spcBef>
                <a:spcPts val="3200"/>
              </a:spcBef>
              <a:spcAft>
                <a:spcPts val="0"/>
              </a:spcAft>
              <a:buNone/>
              <a:defRPr/>
            </a:lvl8pPr>
            <a:lvl9pPr lvl="8" rtl="0">
              <a:spcBef>
                <a:spcPts val="3200"/>
              </a:spcBef>
              <a:spcAft>
                <a:spcPts val="3200"/>
              </a:spcAft>
              <a:buNone/>
              <a:defRPr/>
            </a:lvl9pPr>
          </a:lstStyle>
          <a:p>
            <a:endParaRPr dirty="0"/>
          </a:p>
        </p:txBody>
      </p:sp>
      <p:sp>
        <p:nvSpPr>
          <p:cNvPr id="57" name="Google Shape;57;p9"/>
          <p:cNvSpPr txBox="1">
            <a:spLocks noGrp="1"/>
          </p:cNvSpPr>
          <p:nvPr>
            <p:ph type="ctrTitle"/>
          </p:nvPr>
        </p:nvSpPr>
        <p:spPr>
          <a:xfrm rot="-5400000">
            <a:off x="-686202" y="3518300"/>
            <a:ext cx="5776200" cy="1795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b="0" i="0">
                <a:latin typeface="Lato" panose="020F0502020204030203" pitchFamily="34" charset="0"/>
              </a:defRPr>
            </a:lvl1pPr>
            <a:lvl2pPr lvl="1" algn="r" rtl="0">
              <a:spcBef>
                <a:spcPts val="0"/>
              </a:spcBef>
              <a:spcAft>
                <a:spcPts val="0"/>
              </a:spcAft>
              <a:buClr>
                <a:srgbClr val="000000"/>
              </a:buClr>
              <a:buSzPts val="1600"/>
              <a:buNone/>
              <a:defRPr sz="3200">
                <a:solidFill>
                  <a:srgbClr val="000000"/>
                </a:solidFill>
              </a:defRPr>
            </a:lvl2pPr>
            <a:lvl3pPr lvl="2" algn="r" rtl="0">
              <a:spcBef>
                <a:spcPts val="0"/>
              </a:spcBef>
              <a:spcAft>
                <a:spcPts val="0"/>
              </a:spcAft>
              <a:buClr>
                <a:srgbClr val="000000"/>
              </a:buClr>
              <a:buSzPts val="1600"/>
              <a:buNone/>
              <a:defRPr sz="3200">
                <a:solidFill>
                  <a:srgbClr val="000000"/>
                </a:solidFill>
              </a:defRPr>
            </a:lvl3pPr>
            <a:lvl4pPr lvl="3" algn="r" rtl="0">
              <a:spcBef>
                <a:spcPts val="0"/>
              </a:spcBef>
              <a:spcAft>
                <a:spcPts val="0"/>
              </a:spcAft>
              <a:buClr>
                <a:srgbClr val="000000"/>
              </a:buClr>
              <a:buSzPts val="1600"/>
              <a:buNone/>
              <a:defRPr sz="3200">
                <a:solidFill>
                  <a:srgbClr val="000000"/>
                </a:solidFill>
              </a:defRPr>
            </a:lvl4pPr>
            <a:lvl5pPr lvl="4" algn="r" rtl="0">
              <a:spcBef>
                <a:spcPts val="0"/>
              </a:spcBef>
              <a:spcAft>
                <a:spcPts val="0"/>
              </a:spcAft>
              <a:buClr>
                <a:srgbClr val="000000"/>
              </a:buClr>
              <a:buSzPts val="1600"/>
              <a:buNone/>
              <a:defRPr sz="3200">
                <a:solidFill>
                  <a:srgbClr val="000000"/>
                </a:solidFill>
              </a:defRPr>
            </a:lvl5pPr>
            <a:lvl6pPr lvl="5" algn="r" rtl="0">
              <a:spcBef>
                <a:spcPts val="0"/>
              </a:spcBef>
              <a:spcAft>
                <a:spcPts val="0"/>
              </a:spcAft>
              <a:buClr>
                <a:srgbClr val="000000"/>
              </a:buClr>
              <a:buSzPts val="1600"/>
              <a:buNone/>
              <a:defRPr sz="3200">
                <a:solidFill>
                  <a:srgbClr val="000000"/>
                </a:solidFill>
              </a:defRPr>
            </a:lvl6pPr>
            <a:lvl7pPr lvl="6" algn="r" rtl="0">
              <a:spcBef>
                <a:spcPts val="0"/>
              </a:spcBef>
              <a:spcAft>
                <a:spcPts val="0"/>
              </a:spcAft>
              <a:buClr>
                <a:srgbClr val="000000"/>
              </a:buClr>
              <a:buSzPts val="1600"/>
              <a:buNone/>
              <a:defRPr sz="3200">
                <a:solidFill>
                  <a:srgbClr val="000000"/>
                </a:solidFill>
              </a:defRPr>
            </a:lvl7pPr>
            <a:lvl8pPr lvl="7" algn="r" rtl="0">
              <a:spcBef>
                <a:spcPts val="0"/>
              </a:spcBef>
              <a:spcAft>
                <a:spcPts val="0"/>
              </a:spcAft>
              <a:buClr>
                <a:srgbClr val="000000"/>
              </a:buClr>
              <a:buSzPts val="1600"/>
              <a:buNone/>
              <a:defRPr sz="3200">
                <a:solidFill>
                  <a:srgbClr val="000000"/>
                </a:solidFill>
              </a:defRPr>
            </a:lvl8pPr>
            <a:lvl9pPr lvl="8" algn="r" rtl="0">
              <a:spcBef>
                <a:spcPts val="0"/>
              </a:spcBef>
              <a:spcAft>
                <a:spcPts val="0"/>
              </a:spcAft>
              <a:buClr>
                <a:srgbClr val="000000"/>
              </a:buClr>
              <a:buSzPts val="1600"/>
              <a:buNone/>
              <a:defRPr sz="3200">
                <a:solidFill>
                  <a:srgbClr val="000000"/>
                </a:solidFill>
              </a:defRPr>
            </a:lvl9pPr>
          </a:lstStyle>
          <a:p>
            <a:endParaRPr dirty="0"/>
          </a:p>
        </p:txBody>
      </p:sp>
      <p:sp>
        <p:nvSpPr>
          <p:cNvPr id="2" name="Footer Placeholder 1">
            <a:extLst>
              <a:ext uri="{FF2B5EF4-FFF2-40B4-BE49-F238E27FC236}">
                <a16:creationId xmlns:a16="http://schemas.microsoft.com/office/drawing/2014/main" id="{A70CA71A-C64C-3C4D-7EBD-50AA51A6260B}"/>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86A1F997-0C7B-1088-6BFE-5A992FA29526}"/>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319623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8379250" y="6760920"/>
            <a:ext cx="5902800" cy="59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a:latin typeface="Raleway Light" panose="020F0502020204030204" pitchFamily="2" charset="0"/>
              </a:defRPr>
            </a:lvl1pPr>
            <a:lvl2pPr lvl="1" rtl="0">
              <a:spcBef>
                <a:spcPts val="3200"/>
              </a:spcBef>
              <a:spcAft>
                <a:spcPts val="0"/>
              </a:spcAft>
              <a:buNone/>
              <a:defRPr/>
            </a:lvl2pPr>
            <a:lvl3pPr lvl="2" rtl="0">
              <a:spcBef>
                <a:spcPts val="3200"/>
              </a:spcBef>
              <a:spcAft>
                <a:spcPts val="0"/>
              </a:spcAft>
              <a:buNone/>
              <a:defRPr/>
            </a:lvl3pPr>
            <a:lvl4pPr lvl="3" rtl="0">
              <a:spcBef>
                <a:spcPts val="3200"/>
              </a:spcBef>
              <a:spcAft>
                <a:spcPts val="0"/>
              </a:spcAft>
              <a:buNone/>
              <a:defRPr/>
            </a:lvl4pPr>
            <a:lvl5pPr lvl="4" rtl="0">
              <a:spcBef>
                <a:spcPts val="3200"/>
              </a:spcBef>
              <a:spcAft>
                <a:spcPts val="0"/>
              </a:spcAft>
              <a:buNone/>
              <a:defRPr/>
            </a:lvl5pPr>
            <a:lvl6pPr lvl="5" rtl="0">
              <a:spcBef>
                <a:spcPts val="3200"/>
              </a:spcBef>
              <a:spcAft>
                <a:spcPts val="0"/>
              </a:spcAft>
              <a:buNone/>
              <a:defRPr/>
            </a:lvl6pPr>
            <a:lvl7pPr lvl="6" rtl="0">
              <a:spcBef>
                <a:spcPts val="3200"/>
              </a:spcBef>
              <a:spcAft>
                <a:spcPts val="0"/>
              </a:spcAft>
              <a:buNone/>
              <a:defRPr/>
            </a:lvl7pPr>
            <a:lvl8pPr lvl="7" rtl="0">
              <a:spcBef>
                <a:spcPts val="3200"/>
              </a:spcBef>
              <a:spcAft>
                <a:spcPts val="0"/>
              </a:spcAft>
              <a:buNone/>
              <a:defRPr/>
            </a:lvl8pPr>
            <a:lvl9pPr lvl="8" rtl="0">
              <a:spcBef>
                <a:spcPts val="3200"/>
              </a:spcBef>
              <a:spcAft>
                <a:spcPts val="3200"/>
              </a:spcAft>
              <a:buNone/>
              <a:defRPr/>
            </a:lvl9pPr>
          </a:lstStyle>
          <a:p>
            <a:endParaRPr dirty="0"/>
          </a:p>
        </p:txBody>
      </p:sp>
      <p:sp>
        <p:nvSpPr>
          <p:cNvPr id="60" name="Google Shape;60;p10"/>
          <p:cNvSpPr txBox="1">
            <a:spLocks noGrp="1"/>
          </p:cNvSpPr>
          <p:nvPr>
            <p:ph type="ctrTitle"/>
          </p:nvPr>
        </p:nvSpPr>
        <p:spPr>
          <a:xfrm rot="5400000">
            <a:off x="13224818" y="3505128"/>
            <a:ext cx="5776200" cy="179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b="0" i="0">
                <a:latin typeface="Lato" panose="020F0502020204030203" pitchFamily="34" charset="0"/>
              </a:defRPr>
            </a:lvl1pPr>
            <a:lvl2pPr lvl="1" rtl="0">
              <a:spcBef>
                <a:spcPts val="0"/>
              </a:spcBef>
              <a:spcAft>
                <a:spcPts val="0"/>
              </a:spcAft>
              <a:buClr>
                <a:srgbClr val="000000"/>
              </a:buClr>
              <a:buSzPts val="1600"/>
              <a:buNone/>
              <a:defRPr sz="3200">
                <a:solidFill>
                  <a:srgbClr val="000000"/>
                </a:solidFill>
              </a:defRPr>
            </a:lvl2pPr>
            <a:lvl3pPr lvl="2" rtl="0">
              <a:spcBef>
                <a:spcPts val="0"/>
              </a:spcBef>
              <a:spcAft>
                <a:spcPts val="0"/>
              </a:spcAft>
              <a:buClr>
                <a:srgbClr val="000000"/>
              </a:buClr>
              <a:buSzPts val="1600"/>
              <a:buNone/>
              <a:defRPr sz="3200">
                <a:solidFill>
                  <a:srgbClr val="000000"/>
                </a:solidFill>
              </a:defRPr>
            </a:lvl3pPr>
            <a:lvl4pPr lvl="3" rtl="0">
              <a:spcBef>
                <a:spcPts val="0"/>
              </a:spcBef>
              <a:spcAft>
                <a:spcPts val="0"/>
              </a:spcAft>
              <a:buClr>
                <a:srgbClr val="000000"/>
              </a:buClr>
              <a:buSzPts val="1600"/>
              <a:buNone/>
              <a:defRPr sz="3200">
                <a:solidFill>
                  <a:srgbClr val="000000"/>
                </a:solidFill>
              </a:defRPr>
            </a:lvl4pPr>
            <a:lvl5pPr lvl="4" rtl="0">
              <a:spcBef>
                <a:spcPts val="0"/>
              </a:spcBef>
              <a:spcAft>
                <a:spcPts val="0"/>
              </a:spcAft>
              <a:buClr>
                <a:srgbClr val="000000"/>
              </a:buClr>
              <a:buSzPts val="1600"/>
              <a:buNone/>
              <a:defRPr sz="3200">
                <a:solidFill>
                  <a:srgbClr val="000000"/>
                </a:solidFill>
              </a:defRPr>
            </a:lvl5pPr>
            <a:lvl6pPr lvl="5" rtl="0">
              <a:spcBef>
                <a:spcPts val="0"/>
              </a:spcBef>
              <a:spcAft>
                <a:spcPts val="0"/>
              </a:spcAft>
              <a:buClr>
                <a:srgbClr val="000000"/>
              </a:buClr>
              <a:buSzPts val="1600"/>
              <a:buNone/>
              <a:defRPr sz="3200">
                <a:solidFill>
                  <a:srgbClr val="000000"/>
                </a:solidFill>
              </a:defRPr>
            </a:lvl6pPr>
            <a:lvl7pPr lvl="6" rtl="0">
              <a:spcBef>
                <a:spcPts val="0"/>
              </a:spcBef>
              <a:spcAft>
                <a:spcPts val="0"/>
              </a:spcAft>
              <a:buClr>
                <a:srgbClr val="000000"/>
              </a:buClr>
              <a:buSzPts val="1600"/>
              <a:buNone/>
              <a:defRPr sz="3200">
                <a:solidFill>
                  <a:srgbClr val="000000"/>
                </a:solidFill>
              </a:defRPr>
            </a:lvl7pPr>
            <a:lvl8pPr lvl="7" rtl="0">
              <a:spcBef>
                <a:spcPts val="0"/>
              </a:spcBef>
              <a:spcAft>
                <a:spcPts val="0"/>
              </a:spcAft>
              <a:buClr>
                <a:srgbClr val="000000"/>
              </a:buClr>
              <a:buSzPts val="1600"/>
              <a:buNone/>
              <a:defRPr sz="3200">
                <a:solidFill>
                  <a:srgbClr val="000000"/>
                </a:solidFill>
              </a:defRPr>
            </a:lvl8pPr>
            <a:lvl9pPr lvl="8" rtl="0">
              <a:spcBef>
                <a:spcPts val="0"/>
              </a:spcBef>
              <a:spcAft>
                <a:spcPts val="0"/>
              </a:spcAft>
              <a:buClr>
                <a:srgbClr val="000000"/>
              </a:buClr>
              <a:buSzPts val="1600"/>
              <a:buNone/>
              <a:defRPr sz="3200">
                <a:solidFill>
                  <a:srgbClr val="000000"/>
                </a:solidFill>
              </a:defRPr>
            </a:lvl9pPr>
          </a:lstStyle>
          <a:p>
            <a:endParaRPr dirty="0"/>
          </a:p>
        </p:txBody>
      </p:sp>
      <p:sp>
        <p:nvSpPr>
          <p:cNvPr id="2" name="Footer Placeholder 1">
            <a:extLst>
              <a:ext uri="{FF2B5EF4-FFF2-40B4-BE49-F238E27FC236}">
                <a16:creationId xmlns:a16="http://schemas.microsoft.com/office/drawing/2014/main" id="{6721C2F0-DA70-4238-EB22-9CB759EC5B6F}"/>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A4683827-C421-8705-0619-1F683CBEEA45}"/>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803218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400500" y="3485500"/>
            <a:ext cx="5486400" cy="11454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7200" b="0" i="0">
                <a:latin typeface="Lato" panose="020F0502020204030203" pitchFamily="34" charset="0"/>
              </a:defRPr>
            </a:lvl1pPr>
            <a:lvl2pPr lvl="1" algn="ctr">
              <a:spcBef>
                <a:spcPts val="0"/>
              </a:spcBef>
              <a:spcAft>
                <a:spcPts val="0"/>
              </a:spcAft>
              <a:buNone/>
              <a:defRPr sz="7200">
                <a:latin typeface="Catamaran Light"/>
                <a:ea typeface="Catamaran Light"/>
                <a:cs typeface="Catamaran Light"/>
                <a:sym typeface="Catamaran Light"/>
              </a:defRPr>
            </a:lvl2pPr>
            <a:lvl3pPr lvl="2" algn="ctr">
              <a:spcBef>
                <a:spcPts val="0"/>
              </a:spcBef>
              <a:spcAft>
                <a:spcPts val="0"/>
              </a:spcAft>
              <a:buNone/>
              <a:defRPr sz="7200">
                <a:latin typeface="Catamaran Light"/>
                <a:ea typeface="Catamaran Light"/>
                <a:cs typeface="Catamaran Light"/>
                <a:sym typeface="Catamaran Light"/>
              </a:defRPr>
            </a:lvl3pPr>
            <a:lvl4pPr lvl="3" algn="ctr">
              <a:spcBef>
                <a:spcPts val="0"/>
              </a:spcBef>
              <a:spcAft>
                <a:spcPts val="0"/>
              </a:spcAft>
              <a:buNone/>
              <a:defRPr sz="7200">
                <a:latin typeface="Catamaran Light"/>
                <a:ea typeface="Catamaran Light"/>
                <a:cs typeface="Catamaran Light"/>
                <a:sym typeface="Catamaran Light"/>
              </a:defRPr>
            </a:lvl4pPr>
            <a:lvl5pPr lvl="4" algn="ctr">
              <a:spcBef>
                <a:spcPts val="0"/>
              </a:spcBef>
              <a:spcAft>
                <a:spcPts val="0"/>
              </a:spcAft>
              <a:buNone/>
              <a:defRPr sz="7200">
                <a:latin typeface="Catamaran Light"/>
                <a:ea typeface="Catamaran Light"/>
                <a:cs typeface="Catamaran Light"/>
                <a:sym typeface="Catamaran Light"/>
              </a:defRPr>
            </a:lvl5pPr>
            <a:lvl6pPr lvl="5" algn="ctr">
              <a:spcBef>
                <a:spcPts val="0"/>
              </a:spcBef>
              <a:spcAft>
                <a:spcPts val="0"/>
              </a:spcAft>
              <a:buNone/>
              <a:defRPr sz="7200">
                <a:latin typeface="Catamaran Light"/>
                <a:ea typeface="Catamaran Light"/>
                <a:cs typeface="Catamaran Light"/>
                <a:sym typeface="Catamaran Light"/>
              </a:defRPr>
            </a:lvl6pPr>
            <a:lvl7pPr lvl="6" algn="ctr">
              <a:spcBef>
                <a:spcPts val="0"/>
              </a:spcBef>
              <a:spcAft>
                <a:spcPts val="0"/>
              </a:spcAft>
              <a:buNone/>
              <a:defRPr sz="7200">
                <a:latin typeface="Catamaran Light"/>
                <a:ea typeface="Catamaran Light"/>
                <a:cs typeface="Catamaran Light"/>
                <a:sym typeface="Catamaran Light"/>
              </a:defRPr>
            </a:lvl7pPr>
            <a:lvl8pPr lvl="7" algn="ctr">
              <a:spcBef>
                <a:spcPts val="0"/>
              </a:spcBef>
              <a:spcAft>
                <a:spcPts val="0"/>
              </a:spcAft>
              <a:buNone/>
              <a:defRPr sz="7200">
                <a:latin typeface="Catamaran Light"/>
                <a:ea typeface="Catamaran Light"/>
                <a:cs typeface="Catamaran Light"/>
                <a:sym typeface="Catamaran Light"/>
              </a:defRPr>
            </a:lvl8pPr>
            <a:lvl9pPr lvl="8" algn="ctr">
              <a:spcBef>
                <a:spcPts val="0"/>
              </a:spcBef>
              <a:spcAft>
                <a:spcPts val="0"/>
              </a:spcAft>
              <a:buNone/>
              <a:defRPr sz="7200">
                <a:latin typeface="Catamaran Light"/>
                <a:ea typeface="Catamaran Light"/>
                <a:cs typeface="Catamaran Light"/>
                <a:sym typeface="Catamaran Light"/>
              </a:defRPr>
            </a:lvl9pPr>
          </a:lstStyle>
          <a:p>
            <a:endParaRPr dirty="0"/>
          </a:p>
        </p:txBody>
      </p:sp>
      <p:sp>
        <p:nvSpPr>
          <p:cNvPr id="2" name="Footer Placeholder 1">
            <a:extLst>
              <a:ext uri="{FF2B5EF4-FFF2-40B4-BE49-F238E27FC236}">
                <a16:creationId xmlns:a16="http://schemas.microsoft.com/office/drawing/2014/main" id="{F8D621F7-BF50-B0D7-8B24-154ABA2859AA}"/>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60D4DA78-4D6F-0B54-5260-D6703C8AD453}"/>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35962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1539450" y="2620100"/>
            <a:ext cx="68604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65" name="Google Shape;65;p12"/>
          <p:cNvSpPr txBox="1">
            <a:spLocks noGrp="1"/>
          </p:cNvSpPr>
          <p:nvPr>
            <p:ph type="title" idx="2" hasCustomPrompt="1"/>
          </p:nvPr>
        </p:nvSpPr>
        <p:spPr>
          <a:xfrm rot="5400000">
            <a:off x="14284356" y="7140452"/>
            <a:ext cx="3477600" cy="115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000" b="0" i="0">
                <a:latin typeface="Lato" panose="020F0502020204030203" pitchFamily="34" charset="0"/>
              </a:defRPr>
            </a:lvl1pPr>
            <a:lvl2pPr lvl="1"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12000">
                <a:latin typeface="Fira Sans Extra Condensed Medium"/>
                <a:ea typeface="Fira Sans Extra Condensed Medium"/>
                <a:cs typeface="Fira Sans Extra Condensed Medium"/>
                <a:sym typeface="Fira Sans Extra Condensed Medium"/>
              </a:defRPr>
            </a:lvl9pPr>
          </a:lstStyle>
          <a:p>
            <a:r>
              <a:rPr dirty="0"/>
              <a:t>xx%</a:t>
            </a:r>
          </a:p>
        </p:txBody>
      </p:sp>
      <p:sp>
        <p:nvSpPr>
          <p:cNvPr id="2" name="Footer Placeholder 1">
            <a:extLst>
              <a:ext uri="{FF2B5EF4-FFF2-40B4-BE49-F238E27FC236}">
                <a16:creationId xmlns:a16="http://schemas.microsoft.com/office/drawing/2014/main" id="{83F2A454-0563-47AB-4FA8-90C17CFE0D2A}"/>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8DF1E9F3-A817-2BDA-DDB4-8AE90BAB453B}"/>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036203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1312844" y="2788832"/>
            <a:ext cx="37626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68" name="Google Shape;68;p13"/>
          <p:cNvSpPr txBox="1">
            <a:spLocks noGrp="1"/>
          </p:cNvSpPr>
          <p:nvPr>
            <p:ph type="subTitle" idx="1"/>
          </p:nvPr>
        </p:nvSpPr>
        <p:spPr>
          <a:xfrm>
            <a:off x="1312850" y="3773450"/>
            <a:ext cx="31278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69" name="Google Shape;69;p13"/>
          <p:cNvSpPr txBox="1">
            <a:spLocks noGrp="1"/>
          </p:cNvSpPr>
          <p:nvPr>
            <p:ph type="ctrTitle" idx="2"/>
          </p:nvPr>
        </p:nvSpPr>
        <p:spPr>
          <a:xfrm>
            <a:off x="5301420" y="2788832"/>
            <a:ext cx="3762600" cy="1289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600" b="0" i="0">
                <a:latin typeface="Lato" panose="020F0502020204030203" pitchFamily="34" charset="0"/>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dirty="0"/>
          </a:p>
        </p:txBody>
      </p:sp>
      <p:sp>
        <p:nvSpPr>
          <p:cNvPr id="70" name="Google Shape;70;p13"/>
          <p:cNvSpPr txBox="1">
            <a:spLocks noGrp="1"/>
          </p:cNvSpPr>
          <p:nvPr>
            <p:ph type="subTitle" idx="3"/>
          </p:nvPr>
        </p:nvSpPr>
        <p:spPr>
          <a:xfrm>
            <a:off x="5221400" y="3773450"/>
            <a:ext cx="3922800" cy="22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000">
                <a:latin typeface="Raleway Light" panose="020F0502020204030204" pitchFamily="2" charset="0"/>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dirty="0"/>
          </a:p>
        </p:txBody>
      </p:sp>
      <p:sp>
        <p:nvSpPr>
          <p:cNvPr id="71" name="Google Shape;71;p13"/>
          <p:cNvSpPr txBox="1">
            <a:spLocks noGrp="1"/>
          </p:cNvSpPr>
          <p:nvPr>
            <p:ph type="ctrTitle" idx="4"/>
          </p:nvPr>
        </p:nvSpPr>
        <p:spPr>
          <a:xfrm>
            <a:off x="9276212" y="2788832"/>
            <a:ext cx="3762600" cy="1289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3600" b="0" i="0">
                <a:latin typeface="Lato" panose="020F0502020204030203" pitchFamily="34" charset="0"/>
              </a:defRPr>
            </a:lvl1pPr>
            <a:lvl2pPr lvl="1" algn="r" rtl="0">
              <a:spcBef>
                <a:spcPts val="0"/>
              </a:spcBef>
              <a:spcAft>
                <a:spcPts val="0"/>
              </a:spcAft>
              <a:buSzPts val="1800"/>
              <a:buNone/>
              <a:defRPr sz="3600"/>
            </a:lvl2pPr>
            <a:lvl3pPr lvl="2" algn="r" rtl="0">
              <a:spcBef>
                <a:spcPts val="0"/>
              </a:spcBef>
              <a:spcAft>
                <a:spcPts val="0"/>
              </a:spcAft>
              <a:buSzPts val="1800"/>
              <a:buNone/>
              <a:defRPr sz="3600"/>
            </a:lvl3pPr>
            <a:lvl4pPr lvl="3" algn="r" rtl="0">
              <a:spcBef>
                <a:spcPts val="0"/>
              </a:spcBef>
              <a:spcAft>
                <a:spcPts val="0"/>
              </a:spcAft>
              <a:buSzPts val="1800"/>
              <a:buNone/>
              <a:defRPr sz="3600"/>
            </a:lvl4pPr>
            <a:lvl5pPr lvl="4" algn="r" rtl="0">
              <a:spcBef>
                <a:spcPts val="0"/>
              </a:spcBef>
              <a:spcAft>
                <a:spcPts val="0"/>
              </a:spcAft>
              <a:buSzPts val="1800"/>
              <a:buNone/>
              <a:defRPr sz="3600"/>
            </a:lvl5pPr>
            <a:lvl6pPr lvl="5" algn="r" rtl="0">
              <a:spcBef>
                <a:spcPts val="0"/>
              </a:spcBef>
              <a:spcAft>
                <a:spcPts val="0"/>
              </a:spcAft>
              <a:buSzPts val="1800"/>
              <a:buNone/>
              <a:defRPr sz="3600"/>
            </a:lvl6pPr>
            <a:lvl7pPr lvl="6" algn="r" rtl="0">
              <a:spcBef>
                <a:spcPts val="0"/>
              </a:spcBef>
              <a:spcAft>
                <a:spcPts val="0"/>
              </a:spcAft>
              <a:buSzPts val="1800"/>
              <a:buNone/>
              <a:defRPr sz="3600"/>
            </a:lvl7pPr>
            <a:lvl8pPr lvl="7" algn="r" rtl="0">
              <a:spcBef>
                <a:spcPts val="0"/>
              </a:spcBef>
              <a:spcAft>
                <a:spcPts val="0"/>
              </a:spcAft>
              <a:buSzPts val="1800"/>
              <a:buNone/>
              <a:defRPr sz="3600"/>
            </a:lvl8pPr>
            <a:lvl9pPr lvl="8" algn="r" rtl="0">
              <a:spcBef>
                <a:spcPts val="0"/>
              </a:spcBef>
              <a:spcAft>
                <a:spcPts val="0"/>
              </a:spcAft>
              <a:buSzPts val="1800"/>
              <a:buNone/>
              <a:defRPr sz="3600"/>
            </a:lvl9pPr>
          </a:lstStyle>
          <a:p>
            <a:endParaRPr dirty="0"/>
          </a:p>
        </p:txBody>
      </p:sp>
      <p:sp>
        <p:nvSpPr>
          <p:cNvPr id="72" name="Google Shape;72;p13"/>
          <p:cNvSpPr txBox="1">
            <a:spLocks noGrp="1"/>
          </p:cNvSpPr>
          <p:nvPr>
            <p:ph type="subTitle" idx="5"/>
          </p:nvPr>
        </p:nvSpPr>
        <p:spPr>
          <a:xfrm>
            <a:off x="9756152" y="3773450"/>
            <a:ext cx="3296400" cy="22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2000">
                <a:latin typeface="Raleway Light" panose="020F0502020204030204" pitchFamily="2" charset="0"/>
              </a:defRPr>
            </a:lvl1pPr>
            <a:lvl2pPr lvl="1" algn="r" rtl="0">
              <a:lnSpc>
                <a:spcPct val="100000"/>
              </a:lnSpc>
              <a:spcBef>
                <a:spcPts val="0"/>
              </a:spcBef>
              <a:spcAft>
                <a:spcPts val="0"/>
              </a:spcAft>
              <a:buSzPts val="1000"/>
              <a:buNone/>
              <a:defRPr sz="2000"/>
            </a:lvl2pPr>
            <a:lvl3pPr lvl="2" algn="r" rtl="0">
              <a:lnSpc>
                <a:spcPct val="100000"/>
              </a:lnSpc>
              <a:spcBef>
                <a:spcPts val="0"/>
              </a:spcBef>
              <a:spcAft>
                <a:spcPts val="0"/>
              </a:spcAft>
              <a:buSzPts val="1000"/>
              <a:buNone/>
              <a:defRPr sz="2000"/>
            </a:lvl3pPr>
            <a:lvl4pPr lvl="3" algn="r" rtl="0">
              <a:lnSpc>
                <a:spcPct val="100000"/>
              </a:lnSpc>
              <a:spcBef>
                <a:spcPts val="0"/>
              </a:spcBef>
              <a:spcAft>
                <a:spcPts val="0"/>
              </a:spcAft>
              <a:buSzPts val="1000"/>
              <a:buNone/>
              <a:defRPr sz="2000"/>
            </a:lvl4pPr>
            <a:lvl5pPr lvl="4" algn="r" rtl="0">
              <a:lnSpc>
                <a:spcPct val="100000"/>
              </a:lnSpc>
              <a:spcBef>
                <a:spcPts val="0"/>
              </a:spcBef>
              <a:spcAft>
                <a:spcPts val="0"/>
              </a:spcAft>
              <a:buSzPts val="1000"/>
              <a:buNone/>
              <a:defRPr sz="2000"/>
            </a:lvl5pPr>
            <a:lvl6pPr lvl="5" algn="r" rtl="0">
              <a:lnSpc>
                <a:spcPct val="100000"/>
              </a:lnSpc>
              <a:spcBef>
                <a:spcPts val="0"/>
              </a:spcBef>
              <a:spcAft>
                <a:spcPts val="0"/>
              </a:spcAft>
              <a:buSzPts val="1000"/>
              <a:buNone/>
              <a:defRPr sz="2000"/>
            </a:lvl6pPr>
            <a:lvl7pPr lvl="6" algn="r" rtl="0">
              <a:lnSpc>
                <a:spcPct val="100000"/>
              </a:lnSpc>
              <a:spcBef>
                <a:spcPts val="0"/>
              </a:spcBef>
              <a:spcAft>
                <a:spcPts val="0"/>
              </a:spcAft>
              <a:buSzPts val="1000"/>
              <a:buNone/>
              <a:defRPr sz="2000"/>
            </a:lvl7pPr>
            <a:lvl8pPr lvl="7" algn="r" rtl="0">
              <a:lnSpc>
                <a:spcPct val="100000"/>
              </a:lnSpc>
              <a:spcBef>
                <a:spcPts val="0"/>
              </a:spcBef>
              <a:spcAft>
                <a:spcPts val="0"/>
              </a:spcAft>
              <a:buSzPts val="1000"/>
              <a:buNone/>
              <a:defRPr sz="2000"/>
            </a:lvl8pPr>
            <a:lvl9pPr lvl="8" algn="r" rtl="0">
              <a:lnSpc>
                <a:spcPct val="100000"/>
              </a:lnSpc>
              <a:spcBef>
                <a:spcPts val="0"/>
              </a:spcBef>
              <a:spcAft>
                <a:spcPts val="0"/>
              </a:spcAft>
              <a:buSzPts val="1000"/>
              <a:buNone/>
              <a:defRPr sz="2000"/>
            </a:lvl9pPr>
          </a:lstStyle>
          <a:p>
            <a:endParaRPr dirty="0"/>
          </a:p>
        </p:txBody>
      </p:sp>
      <p:sp>
        <p:nvSpPr>
          <p:cNvPr id="73" name="Google Shape;73;p13"/>
          <p:cNvSpPr txBox="1">
            <a:spLocks noGrp="1"/>
          </p:cNvSpPr>
          <p:nvPr>
            <p:ph type="ctrTitle" idx="6"/>
          </p:nvPr>
        </p:nvSpPr>
        <p:spPr>
          <a:xfrm rot="5400000">
            <a:off x="13731150" y="2932250"/>
            <a:ext cx="51060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74" name="Google Shape;74;p13"/>
          <p:cNvSpPr txBox="1">
            <a:spLocks noGrp="1"/>
          </p:cNvSpPr>
          <p:nvPr>
            <p:ph type="ctrTitle" idx="7"/>
          </p:nvPr>
        </p:nvSpPr>
        <p:spPr>
          <a:xfrm>
            <a:off x="1312844" y="6735632"/>
            <a:ext cx="3762600" cy="1289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75" name="Google Shape;75;p13"/>
          <p:cNvSpPr txBox="1">
            <a:spLocks noGrp="1"/>
          </p:cNvSpPr>
          <p:nvPr>
            <p:ph type="subTitle" idx="8"/>
          </p:nvPr>
        </p:nvSpPr>
        <p:spPr>
          <a:xfrm>
            <a:off x="1312850" y="7720250"/>
            <a:ext cx="31278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76" name="Google Shape;76;p13"/>
          <p:cNvSpPr txBox="1">
            <a:spLocks noGrp="1"/>
          </p:cNvSpPr>
          <p:nvPr>
            <p:ph type="ctrTitle" idx="9"/>
          </p:nvPr>
        </p:nvSpPr>
        <p:spPr>
          <a:xfrm>
            <a:off x="5301420" y="6735632"/>
            <a:ext cx="3762600" cy="1289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600" b="0" i="0">
                <a:latin typeface="Lato" panose="020F0502020204030203" pitchFamily="34" charset="0"/>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dirty="0"/>
          </a:p>
        </p:txBody>
      </p:sp>
      <p:sp>
        <p:nvSpPr>
          <p:cNvPr id="77" name="Google Shape;77;p13"/>
          <p:cNvSpPr txBox="1">
            <a:spLocks noGrp="1"/>
          </p:cNvSpPr>
          <p:nvPr>
            <p:ph type="subTitle" idx="13"/>
          </p:nvPr>
        </p:nvSpPr>
        <p:spPr>
          <a:xfrm>
            <a:off x="5221400" y="7720250"/>
            <a:ext cx="3922800" cy="22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000">
                <a:latin typeface="Raleway Light" panose="020F0502020204030204" pitchFamily="2" charset="0"/>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dirty="0"/>
          </a:p>
        </p:txBody>
      </p:sp>
      <p:sp>
        <p:nvSpPr>
          <p:cNvPr id="78" name="Google Shape;78;p13"/>
          <p:cNvSpPr txBox="1">
            <a:spLocks noGrp="1"/>
          </p:cNvSpPr>
          <p:nvPr>
            <p:ph type="ctrTitle" idx="14"/>
          </p:nvPr>
        </p:nvSpPr>
        <p:spPr>
          <a:xfrm>
            <a:off x="9276212" y="6735632"/>
            <a:ext cx="3762600" cy="1289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3600" b="0" i="0">
                <a:latin typeface="Lato" panose="020F0502020204030203" pitchFamily="34" charset="0"/>
              </a:defRPr>
            </a:lvl1pPr>
            <a:lvl2pPr lvl="1" algn="r" rtl="0">
              <a:spcBef>
                <a:spcPts val="0"/>
              </a:spcBef>
              <a:spcAft>
                <a:spcPts val="0"/>
              </a:spcAft>
              <a:buSzPts val="1800"/>
              <a:buNone/>
              <a:defRPr sz="3600"/>
            </a:lvl2pPr>
            <a:lvl3pPr lvl="2" algn="r" rtl="0">
              <a:spcBef>
                <a:spcPts val="0"/>
              </a:spcBef>
              <a:spcAft>
                <a:spcPts val="0"/>
              </a:spcAft>
              <a:buSzPts val="1800"/>
              <a:buNone/>
              <a:defRPr sz="3600"/>
            </a:lvl3pPr>
            <a:lvl4pPr lvl="3" algn="r" rtl="0">
              <a:spcBef>
                <a:spcPts val="0"/>
              </a:spcBef>
              <a:spcAft>
                <a:spcPts val="0"/>
              </a:spcAft>
              <a:buSzPts val="1800"/>
              <a:buNone/>
              <a:defRPr sz="3600"/>
            </a:lvl4pPr>
            <a:lvl5pPr lvl="4" algn="r" rtl="0">
              <a:spcBef>
                <a:spcPts val="0"/>
              </a:spcBef>
              <a:spcAft>
                <a:spcPts val="0"/>
              </a:spcAft>
              <a:buSzPts val="1800"/>
              <a:buNone/>
              <a:defRPr sz="3600"/>
            </a:lvl5pPr>
            <a:lvl6pPr lvl="5" algn="r" rtl="0">
              <a:spcBef>
                <a:spcPts val="0"/>
              </a:spcBef>
              <a:spcAft>
                <a:spcPts val="0"/>
              </a:spcAft>
              <a:buSzPts val="1800"/>
              <a:buNone/>
              <a:defRPr sz="3600"/>
            </a:lvl6pPr>
            <a:lvl7pPr lvl="6" algn="r" rtl="0">
              <a:spcBef>
                <a:spcPts val="0"/>
              </a:spcBef>
              <a:spcAft>
                <a:spcPts val="0"/>
              </a:spcAft>
              <a:buSzPts val="1800"/>
              <a:buNone/>
              <a:defRPr sz="3600"/>
            </a:lvl7pPr>
            <a:lvl8pPr lvl="7" algn="r" rtl="0">
              <a:spcBef>
                <a:spcPts val="0"/>
              </a:spcBef>
              <a:spcAft>
                <a:spcPts val="0"/>
              </a:spcAft>
              <a:buSzPts val="1800"/>
              <a:buNone/>
              <a:defRPr sz="3600"/>
            </a:lvl8pPr>
            <a:lvl9pPr lvl="8" algn="r" rtl="0">
              <a:spcBef>
                <a:spcPts val="0"/>
              </a:spcBef>
              <a:spcAft>
                <a:spcPts val="0"/>
              </a:spcAft>
              <a:buSzPts val="1800"/>
              <a:buNone/>
              <a:defRPr sz="3600"/>
            </a:lvl9pPr>
          </a:lstStyle>
          <a:p>
            <a:endParaRPr dirty="0"/>
          </a:p>
        </p:txBody>
      </p:sp>
      <p:sp>
        <p:nvSpPr>
          <p:cNvPr id="79" name="Google Shape;79;p13"/>
          <p:cNvSpPr txBox="1">
            <a:spLocks noGrp="1"/>
          </p:cNvSpPr>
          <p:nvPr>
            <p:ph type="subTitle" idx="15"/>
          </p:nvPr>
        </p:nvSpPr>
        <p:spPr>
          <a:xfrm>
            <a:off x="9756152" y="7720250"/>
            <a:ext cx="3296400" cy="22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2000">
                <a:latin typeface="Raleway Light" panose="020F0502020204030204" pitchFamily="2" charset="0"/>
              </a:defRPr>
            </a:lvl1pPr>
            <a:lvl2pPr lvl="1" algn="r" rtl="0">
              <a:lnSpc>
                <a:spcPct val="100000"/>
              </a:lnSpc>
              <a:spcBef>
                <a:spcPts val="0"/>
              </a:spcBef>
              <a:spcAft>
                <a:spcPts val="0"/>
              </a:spcAft>
              <a:buSzPts val="1000"/>
              <a:buNone/>
              <a:defRPr sz="2000"/>
            </a:lvl2pPr>
            <a:lvl3pPr lvl="2" algn="r" rtl="0">
              <a:lnSpc>
                <a:spcPct val="100000"/>
              </a:lnSpc>
              <a:spcBef>
                <a:spcPts val="0"/>
              </a:spcBef>
              <a:spcAft>
                <a:spcPts val="0"/>
              </a:spcAft>
              <a:buSzPts val="1000"/>
              <a:buNone/>
              <a:defRPr sz="2000"/>
            </a:lvl3pPr>
            <a:lvl4pPr lvl="3" algn="r" rtl="0">
              <a:lnSpc>
                <a:spcPct val="100000"/>
              </a:lnSpc>
              <a:spcBef>
                <a:spcPts val="0"/>
              </a:spcBef>
              <a:spcAft>
                <a:spcPts val="0"/>
              </a:spcAft>
              <a:buSzPts val="1000"/>
              <a:buNone/>
              <a:defRPr sz="2000"/>
            </a:lvl4pPr>
            <a:lvl5pPr lvl="4" algn="r" rtl="0">
              <a:lnSpc>
                <a:spcPct val="100000"/>
              </a:lnSpc>
              <a:spcBef>
                <a:spcPts val="0"/>
              </a:spcBef>
              <a:spcAft>
                <a:spcPts val="0"/>
              </a:spcAft>
              <a:buSzPts val="1000"/>
              <a:buNone/>
              <a:defRPr sz="2000"/>
            </a:lvl5pPr>
            <a:lvl6pPr lvl="5" algn="r" rtl="0">
              <a:lnSpc>
                <a:spcPct val="100000"/>
              </a:lnSpc>
              <a:spcBef>
                <a:spcPts val="0"/>
              </a:spcBef>
              <a:spcAft>
                <a:spcPts val="0"/>
              </a:spcAft>
              <a:buSzPts val="1000"/>
              <a:buNone/>
              <a:defRPr sz="2000"/>
            </a:lvl6pPr>
            <a:lvl7pPr lvl="6" algn="r" rtl="0">
              <a:lnSpc>
                <a:spcPct val="100000"/>
              </a:lnSpc>
              <a:spcBef>
                <a:spcPts val="0"/>
              </a:spcBef>
              <a:spcAft>
                <a:spcPts val="0"/>
              </a:spcAft>
              <a:buSzPts val="1000"/>
              <a:buNone/>
              <a:defRPr sz="2000"/>
            </a:lvl7pPr>
            <a:lvl8pPr lvl="7" algn="r" rtl="0">
              <a:lnSpc>
                <a:spcPct val="100000"/>
              </a:lnSpc>
              <a:spcBef>
                <a:spcPts val="0"/>
              </a:spcBef>
              <a:spcAft>
                <a:spcPts val="0"/>
              </a:spcAft>
              <a:buSzPts val="1000"/>
              <a:buNone/>
              <a:defRPr sz="2000"/>
            </a:lvl8pPr>
            <a:lvl9pPr lvl="8" algn="r" rtl="0">
              <a:lnSpc>
                <a:spcPct val="100000"/>
              </a:lnSpc>
              <a:spcBef>
                <a:spcPts val="0"/>
              </a:spcBef>
              <a:spcAft>
                <a:spcPts val="0"/>
              </a:spcAft>
              <a:buSzPts val="1000"/>
              <a:buNone/>
              <a:defRPr sz="2000"/>
            </a:lvl9pPr>
          </a:lstStyle>
          <a:p>
            <a:endParaRPr dirty="0"/>
          </a:p>
        </p:txBody>
      </p:sp>
      <p:sp>
        <p:nvSpPr>
          <p:cNvPr id="2" name="Footer Placeholder 1">
            <a:extLst>
              <a:ext uri="{FF2B5EF4-FFF2-40B4-BE49-F238E27FC236}">
                <a16:creationId xmlns:a16="http://schemas.microsoft.com/office/drawing/2014/main" id="{1492D7F3-9616-FAEE-D8EA-C754CCF7ACD3}"/>
              </a:ext>
            </a:extLst>
          </p:cNvPr>
          <p:cNvSpPr>
            <a:spLocks noGrp="1"/>
          </p:cNvSpPr>
          <p:nvPr>
            <p:ph type="ftr" sz="quarter" idx="16"/>
          </p:nvPr>
        </p:nvSpPr>
        <p:spPr/>
        <p:txBody>
          <a:bodyPr/>
          <a:lstStyle/>
          <a:p>
            <a:endParaRPr lang="en-US"/>
          </a:p>
        </p:txBody>
      </p:sp>
      <p:sp>
        <p:nvSpPr>
          <p:cNvPr id="3" name="Slide Number Placeholder 2">
            <a:extLst>
              <a:ext uri="{FF2B5EF4-FFF2-40B4-BE49-F238E27FC236}">
                <a16:creationId xmlns:a16="http://schemas.microsoft.com/office/drawing/2014/main" id="{ABB7562A-509D-59D6-4988-326081C305B9}"/>
              </a:ext>
            </a:extLst>
          </p:cNvPr>
          <p:cNvSpPr>
            <a:spLocks noGrp="1"/>
          </p:cNvSpPr>
          <p:nvPr>
            <p:ph type="sldNum" sz="quarter" idx="17"/>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477637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13207190" y="3860450"/>
            <a:ext cx="6962400" cy="975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73DC1C9E-FD5A-3B69-568C-5922E666FAD8}"/>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BCACED3-E1AB-3B4A-D6D0-5E14830F93AA}"/>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071455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9267900" y="3695792"/>
            <a:ext cx="36360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84" name="Google Shape;84;p15"/>
          <p:cNvSpPr txBox="1">
            <a:spLocks noGrp="1"/>
          </p:cNvSpPr>
          <p:nvPr>
            <p:ph type="subTitle" idx="2"/>
          </p:nvPr>
        </p:nvSpPr>
        <p:spPr>
          <a:xfrm>
            <a:off x="9267900" y="7655740"/>
            <a:ext cx="36360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2000">
                <a:latin typeface="Raleway Light" panose="020F0502020204030204" pitchFamily="2" charset="0"/>
              </a:defRPr>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dirty="0"/>
          </a:p>
        </p:txBody>
      </p:sp>
      <p:sp>
        <p:nvSpPr>
          <p:cNvPr id="85" name="Google Shape;85;p15"/>
          <p:cNvSpPr txBox="1">
            <a:spLocks noGrp="1"/>
          </p:cNvSpPr>
          <p:nvPr>
            <p:ph type="ctrTitle"/>
          </p:nvPr>
        </p:nvSpPr>
        <p:spPr>
          <a:xfrm>
            <a:off x="9267900" y="3078592"/>
            <a:ext cx="5238600" cy="769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86" name="Google Shape;86;p15"/>
          <p:cNvSpPr txBox="1">
            <a:spLocks noGrp="1"/>
          </p:cNvSpPr>
          <p:nvPr>
            <p:ph type="ctrTitle" idx="3"/>
          </p:nvPr>
        </p:nvSpPr>
        <p:spPr>
          <a:xfrm>
            <a:off x="9267900" y="7038540"/>
            <a:ext cx="5238600" cy="769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87" name="Google Shape;87;p15"/>
          <p:cNvSpPr txBox="1">
            <a:spLocks noGrp="1"/>
          </p:cNvSpPr>
          <p:nvPr>
            <p:ph type="ctrTitle" idx="4"/>
          </p:nvPr>
        </p:nvSpPr>
        <p:spPr>
          <a:xfrm rot="5400000">
            <a:off x="13834350" y="2829048"/>
            <a:ext cx="4899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F3A24D72-8091-C583-376F-FF7192658DE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480EF1C6-E03C-14B0-4F93-8BF787CAE543}"/>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602054638"/>
      </p:ext>
    </p:extLst>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ext 5">
  <p:cSld name="Title + text 5">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4516250" y="6212650"/>
            <a:ext cx="6058200" cy="2019000"/>
          </a:xfrm>
          <a:prstGeom prst="rect">
            <a:avLst/>
          </a:prstGeom>
        </p:spPr>
        <p:txBody>
          <a:bodyPr spcFirstLastPara="1" wrap="square" lIns="91425" tIns="91425" rIns="91425" bIns="91425" anchor="t" anchorCtr="0">
            <a:noAutofit/>
          </a:bodyPr>
          <a:lstStyle>
            <a:lvl1pPr lvl="0">
              <a:spcBef>
                <a:spcPts val="0"/>
              </a:spcBef>
              <a:spcAft>
                <a:spcPts val="0"/>
              </a:spcAft>
              <a:buNone/>
              <a:defRPr sz="2200">
                <a:latin typeface="Raleway Light" panose="020F0502020204030204" pitchFamily="2" charset="0"/>
              </a:defRPr>
            </a:lvl1pPr>
            <a:lvl2pPr lvl="1">
              <a:spcBef>
                <a:spcPts val="3200"/>
              </a:spcBef>
              <a:spcAft>
                <a:spcPts val="0"/>
              </a:spcAft>
              <a:buNone/>
              <a:defRPr/>
            </a:lvl2pPr>
            <a:lvl3pPr lvl="2">
              <a:spcBef>
                <a:spcPts val="3200"/>
              </a:spcBef>
              <a:spcAft>
                <a:spcPts val="0"/>
              </a:spcAft>
              <a:buNone/>
              <a:defRPr/>
            </a:lvl3pPr>
            <a:lvl4pPr lvl="3">
              <a:spcBef>
                <a:spcPts val="3200"/>
              </a:spcBef>
              <a:spcAft>
                <a:spcPts val="0"/>
              </a:spcAft>
              <a:buNone/>
              <a:defRPr/>
            </a:lvl4pPr>
            <a:lvl5pPr lvl="4">
              <a:spcBef>
                <a:spcPts val="3200"/>
              </a:spcBef>
              <a:spcAft>
                <a:spcPts val="0"/>
              </a:spcAft>
              <a:buNone/>
              <a:defRPr/>
            </a:lvl5pPr>
            <a:lvl6pPr lvl="5">
              <a:spcBef>
                <a:spcPts val="3200"/>
              </a:spcBef>
              <a:spcAft>
                <a:spcPts val="0"/>
              </a:spcAft>
              <a:buNone/>
              <a:defRPr/>
            </a:lvl6pPr>
            <a:lvl7pPr lvl="6">
              <a:spcBef>
                <a:spcPts val="3200"/>
              </a:spcBef>
              <a:spcAft>
                <a:spcPts val="0"/>
              </a:spcAft>
              <a:buNone/>
              <a:defRPr/>
            </a:lvl7pPr>
            <a:lvl8pPr lvl="7">
              <a:spcBef>
                <a:spcPts val="3200"/>
              </a:spcBef>
              <a:spcAft>
                <a:spcPts val="0"/>
              </a:spcAft>
              <a:buNone/>
              <a:defRPr/>
            </a:lvl8pPr>
            <a:lvl9pPr lvl="8">
              <a:spcBef>
                <a:spcPts val="3200"/>
              </a:spcBef>
              <a:spcAft>
                <a:spcPts val="3200"/>
              </a:spcAft>
              <a:buNone/>
              <a:defRPr/>
            </a:lvl9pPr>
          </a:lstStyle>
          <a:p>
            <a:endParaRPr dirty="0"/>
          </a:p>
        </p:txBody>
      </p:sp>
      <p:sp>
        <p:nvSpPr>
          <p:cNvPr id="90" name="Google Shape;90;p16"/>
          <p:cNvSpPr txBox="1">
            <a:spLocks noGrp="1"/>
          </p:cNvSpPr>
          <p:nvPr>
            <p:ph type="ctrTitle"/>
          </p:nvPr>
        </p:nvSpPr>
        <p:spPr>
          <a:xfrm rot="5400000">
            <a:off x="14482978" y="2082050"/>
            <a:ext cx="3405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A150054F-B14A-017C-15CC-155DFBF7B2FD}"/>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F8E3D6A4-85F3-ED29-C170-6FC95679E2C9}"/>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048997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1681200" y="4864300"/>
            <a:ext cx="3300600" cy="15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2000">
                <a:solidFill>
                  <a:srgbClr val="000000"/>
                </a:solidFill>
                <a:latin typeface="Raleway Light" panose="020F0502020204030204" pitchFamily="2" charset="0"/>
              </a:defRPr>
            </a:lvl1pPr>
            <a:lvl2pPr lvl="1" algn="ctr" rtl="0">
              <a:lnSpc>
                <a:spcPct val="100000"/>
              </a:lnSpc>
              <a:spcBef>
                <a:spcPts val="0"/>
              </a:spcBef>
              <a:spcAft>
                <a:spcPts val="0"/>
              </a:spcAft>
              <a:buClr>
                <a:srgbClr val="000000"/>
              </a:buClr>
              <a:buSzPts val="1000"/>
              <a:buNone/>
              <a:defRPr sz="2000">
                <a:solidFill>
                  <a:srgbClr val="000000"/>
                </a:solidFill>
              </a:defRPr>
            </a:lvl2pPr>
            <a:lvl3pPr lvl="2" algn="ctr" rtl="0">
              <a:lnSpc>
                <a:spcPct val="100000"/>
              </a:lnSpc>
              <a:spcBef>
                <a:spcPts val="0"/>
              </a:spcBef>
              <a:spcAft>
                <a:spcPts val="0"/>
              </a:spcAft>
              <a:buClr>
                <a:srgbClr val="000000"/>
              </a:buClr>
              <a:buSzPts val="1000"/>
              <a:buNone/>
              <a:defRPr sz="2000">
                <a:solidFill>
                  <a:srgbClr val="000000"/>
                </a:solidFill>
              </a:defRPr>
            </a:lvl3pPr>
            <a:lvl4pPr lvl="3" algn="ctr" rtl="0">
              <a:lnSpc>
                <a:spcPct val="100000"/>
              </a:lnSpc>
              <a:spcBef>
                <a:spcPts val="0"/>
              </a:spcBef>
              <a:spcAft>
                <a:spcPts val="0"/>
              </a:spcAft>
              <a:buClr>
                <a:srgbClr val="000000"/>
              </a:buClr>
              <a:buSzPts val="1000"/>
              <a:buNone/>
              <a:defRPr sz="2000">
                <a:solidFill>
                  <a:srgbClr val="000000"/>
                </a:solidFill>
              </a:defRPr>
            </a:lvl4pPr>
            <a:lvl5pPr lvl="4" algn="ctr" rtl="0">
              <a:lnSpc>
                <a:spcPct val="100000"/>
              </a:lnSpc>
              <a:spcBef>
                <a:spcPts val="0"/>
              </a:spcBef>
              <a:spcAft>
                <a:spcPts val="0"/>
              </a:spcAft>
              <a:buClr>
                <a:srgbClr val="000000"/>
              </a:buClr>
              <a:buSzPts val="1000"/>
              <a:buNone/>
              <a:defRPr sz="2000">
                <a:solidFill>
                  <a:srgbClr val="000000"/>
                </a:solidFill>
              </a:defRPr>
            </a:lvl5pPr>
            <a:lvl6pPr lvl="5" algn="ctr" rtl="0">
              <a:lnSpc>
                <a:spcPct val="100000"/>
              </a:lnSpc>
              <a:spcBef>
                <a:spcPts val="0"/>
              </a:spcBef>
              <a:spcAft>
                <a:spcPts val="0"/>
              </a:spcAft>
              <a:buClr>
                <a:srgbClr val="000000"/>
              </a:buClr>
              <a:buSzPts val="1000"/>
              <a:buNone/>
              <a:defRPr sz="2000">
                <a:solidFill>
                  <a:srgbClr val="000000"/>
                </a:solidFill>
              </a:defRPr>
            </a:lvl6pPr>
            <a:lvl7pPr lvl="6" algn="ctr" rtl="0">
              <a:lnSpc>
                <a:spcPct val="100000"/>
              </a:lnSpc>
              <a:spcBef>
                <a:spcPts val="0"/>
              </a:spcBef>
              <a:spcAft>
                <a:spcPts val="0"/>
              </a:spcAft>
              <a:buClr>
                <a:srgbClr val="000000"/>
              </a:buClr>
              <a:buSzPts val="1000"/>
              <a:buNone/>
              <a:defRPr sz="2000">
                <a:solidFill>
                  <a:srgbClr val="000000"/>
                </a:solidFill>
              </a:defRPr>
            </a:lvl7pPr>
            <a:lvl8pPr lvl="7" algn="ctr" rtl="0">
              <a:lnSpc>
                <a:spcPct val="100000"/>
              </a:lnSpc>
              <a:spcBef>
                <a:spcPts val="0"/>
              </a:spcBef>
              <a:spcAft>
                <a:spcPts val="0"/>
              </a:spcAft>
              <a:buClr>
                <a:srgbClr val="000000"/>
              </a:buClr>
              <a:buSzPts val="1000"/>
              <a:buNone/>
              <a:defRPr sz="2000">
                <a:solidFill>
                  <a:srgbClr val="000000"/>
                </a:solidFill>
              </a:defRPr>
            </a:lvl8pPr>
            <a:lvl9pPr lvl="8" algn="ctr" rtl="0">
              <a:lnSpc>
                <a:spcPct val="100000"/>
              </a:lnSpc>
              <a:spcBef>
                <a:spcPts val="0"/>
              </a:spcBef>
              <a:spcAft>
                <a:spcPts val="0"/>
              </a:spcAft>
              <a:buClr>
                <a:srgbClr val="000000"/>
              </a:buClr>
              <a:buSzPts val="1000"/>
              <a:buNone/>
              <a:defRPr sz="2000">
                <a:solidFill>
                  <a:srgbClr val="000000"/>
                </a:solidFill>
              </a:defRPr>
            </a:lvl9pPr>
          </a:lstStyle>
          <a:p>
            <a:endParaRPr dirty="0"/>
          </a:p>
        </p:txBody>
      </p:sp>
      <p:sp>
        <p:nvSpPr>
          <p:cNvPr id="93" name="Google Shape;93;p17"/>
          <p:cNvSpPr txBox="1">
            <a:spLocks noGrp="1"/>
          </p:cNvSpPr>
          <p:nvPr>
            <p:ph type="subTitle" idx="2"/>
          </p:nvPr>
        </p:nvSpPr>
        <p:spPr>
          <a:xfrm>
            <a:off x="9404348" y="2098186"/>
            <a:ext cx="39204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2000">
                <a:solidFill>
                  <a:srgbClr val="000000"/>
                </a:solidFill>
                <a:latin typeface="Raleway Light" panose="020F0502020204030204" pitchFamily="2" charset="0"/>
              </a:defRPr>
            </a:lvl1pPr>
            <a:lvl2pPr lvl="1" rtl="0">
              <a:lnSpc>
                <a:spcPct val="100000"/>
              </a:lnSpc>
              <a:spcBef>
                <a:spcPts val="0"/>
              </a:spcBef>
              <a:spcAft>
                <a:spcPts val="0"/>
              </a:spcAft>
              <a:buClr>
                <a:srgbClr val="000000"/>
              </a:buClr>
              <a:buSzPts val="1000"/>
              <a:buNone/>
              <a:defRPr sz="2000">
                <a:solidFill>
                  <a:srgbClr val="000000"/>
                </a:solidFill>
              </a:defRPr>
            </a:lvl2pPr>
            <a:lvl3pPr lvl="2" rtl="0">
              <a:lnSpc>
                <a:spcPct val="100000"/>
              </a:lnSpc>
              <a:spcBef>
                <a:spcPts val="0"/>
              </a:spcBef>
              <a:spcAft>
                <a:spcPts val="0"/>
              </a:spcAft>
              <a:buClr>
                <a:srgbClr val="000000"/>
              </a:buClr>
              <a:buSzPts val="1000"/>
              <a:buNone/>
              <a:defRPr sz="2000">
                <a:solidFill>
                  <a:srgbClr val="000000"/>
                </a:solidFill>
              </a:defRPr>
            </a:lvl3pPr>
            <a:lvl4pPr lvl="3" rtl="0">
              <a:lnSpc>
                <a:spcPct val="100000"/>
              </a:lnSpc>
              <a:spcBef>
                <a:spcPts val="0"/>
              </a:spcBef>
              <a:spcAft>
                <a:spcPts val="0"/>
              </a:spcAft>
              <a:buClr>
                <a:srgbClr val="000000"/>
              </a:buClr>
              <a:buSzPts val="1000"/>
              <a:buNone/>
              <a:defRPr sz="2000">
                <a:solidFill>
                  <a:srgbClr val="000000"/>
                </a:solidFill>
              </a:defRPr>
            </a:lvl4pPr>
            <a:lvl5pPr lvl="4" rtl="0">
              <a:lnSpc>
                <a:spcPct val="100000"/>
              </a:lnSpc>
              <a:spcBef>
                <a:spcPts val="0"/>
              </a:spcBef>
              <a:spcAft>
                <a:spcPts val="0"/>
              </a:spcAft>
              <a:buClr>
                <a:srgbClr val="000000"/>
              </a:buClr>
              <a:buSzPts val="1000"/>
              <a:buNone/>
              <a:defRPr sz="2000">
                <a:solidFill>
                  <a:srgbClr val="000000"/>
                </a:solidFill>
              </a:defRPr>
            </a:lvl5pPr>
            <a:lvl6pPr lvl="5" rtl="0">
              <a:lnSpc>
                <a:spcPct val="100000"/>
              </a:lnSpc>
              <a:spcBef>
                <a:spcPts val="0"/>
              </a:spcBef>
              <a:spcAft>
                <a:spcPts val="0"/>
              </a:spcAft>
              <a:buClr>
                <a:srgbClr val="000000"/>
              </a:buClr>
              <a:buSzPts val="1000"/>
              <a:buNone/>
              <a:defRPr sz="2000">
                <a:solidFill>
                  <a:srgbClr val="000000"/>
                </a:solidFill>
              </a:defRPr>
            </a:lvl6pPr>
            <a:lvl7pPr lvl="6" rtl="0">
              <a:lnSpc>
                <a:spcPct val="100000"/>
              </a:lnSpc>
              <a:spcBef>
                <a:spcPts val="0"/>
              </a:spcBef>
              <a:spcAft>
                <a:spcPts val="0"/>
              </a:spcAft>
              <a:buClr>
                <a:srgbClr val="000000"/>
              </a:buClr>
              <a:buSzPts val="1000"/>
              <a:buNone/>
              <a:defRPr sz="2000">
                <a:solidFill>
                  <a:srgbClr val="000000"/>
                </a:solidFill>
              </a:defRPr>
            </a:lvl7pPr>
            <a:lvl8pPr lvl="7" rtl="0">
              <a:lnSpc>
                <a:spcPct val="100000"/>
              </a:lnSpc>
              <a:spcBef>
                <a:spcPts val="0"/>
              </a:spcBef>
              <a:spcAft>
                <a:spcPts val="0"/>
              </a:spcAft>
              <a:buClr>
                <a:srgbClr val="000000"/>
              </a:buClr>
              <a:buSzPts val="1000"/>
              <a:buNone/>
              <a:defRPr sz="2000">
                <a:solidFill>
                  <a:srgbClr val="000000"/>
                </a:solidFill>
              </a:defRPr>
            </a:lvl8pPr>
            <a:lvl9pPr lvl="8" rtl="0">
              <a:lnSpc>
                <a:spcPct val="100000"/>
              </a:lnSpc>
              <a:spcBef>
                <a:spcPts val="0"/>
              </a:spcBef>
              <a:spcAft>
                <a:spcPts val="0"/>
              </a:spcAft>
              <a:buClr>
                <a:srgbClr val="000000"/>
              </a:buClr>
              <a:buSzPts val="1000"/>
              <a:buNone/>
              <a:defRPr sz="2000">
                <a:solidFill>
                  <a:srgbClr val="000000"/>
                </a:solidFill>
              </a:defRPr>
            </a:lvl9pPr>
          </a:lstStyle>
          <a:p>
            <a:endParaRPr dirty="0"/>
          </a:p>
        </p:txBody>
      </p:sp>
      <p:sp>
        <p:nvSpPr>
          <p:cNvPr id="94" name="Google Shape;94;p17"/>
          <p:cNvSpPr txBox="1">
            <a:spLocks noGrp="1"/>
          </p:cNvSpPr>
          <p:nvPr>
            <p:ph type="ctrTitle"/>
          </p:nvPr>
        </p:nvSpPr>
        <p:spPr>
          <a:xfrm>
            <a:off x="-1066800" y="4094700"/>
            <a:ext cx="6048600" cy="769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3200" b="0" i="0">
                <a:latin typeface="Lato" panose="020F0502020204030203" pitchFamily="34" charset="0"/>
              </a:defRPr>
            </a:lvl1pPr>
            <a:lvl2pPr lvl="1" algn="ctr" rtl="0">
              <a:spcBef>
                <a:spcPts val="0"/>
              </a:spcBef>
              <a:spcAft>
                <a:spcPts val="0"/>
              </a:spcAft>
              <a:buSzPts val="1600"/>
              <a:buNone/>
              <a:defRPr sz="3200"/>
            </a:lvl2pPr>
            <a:lvl3pPr lvl="2" algn="ctr" rtl="0">
              <a:spcBef>
                <a:spcPts val="0"/>
              </a:spcBef>
              <a:spcAft>
                <a:spcPts val="0"/>
              </a:spcAft>
              <a:buSzPts val="1600"/>
              <a:buNone/>
              <a:defRPr sz="3200"/>
            </a:lvl3pPr>
            <a:lvl4pPr lvl="3" algn="ctr" rtl="0">
              <a:spcBef>
                <a:spcPts val="0"/>
              </a:spcBef>
              <a:spcAft>
                <a:spcPts val="0"/>
              </a:spcAft>
              <a:buSzPts val="1600"/>
              <a:buNone/>
              <a:defRPr sz="3200"/>
            </a:lvl4pPr>
            <a:lvl5pPr lvl="4" algn="ctr" rtl="0">
              <a:spcBef>
                <a:spcPts val="0"/>
              </a:spcBef>
              <a:spcAft>
                <a:spcPts val="0"/>
              </a:spcAft>
              <a:buSzPts val="1600"/>
              <a:buNone/>
              <a:defRPr sz="3200"/>
            </a:lvl5pPr>
            <a:lvl6pPr lvl="5" algn="ctr" rtl="0">
              <a:spcBef>
                <a:spcPts val="0"/>
              </a:spcBef>
              <a:spcAft>
                <a:spcPts val="0"/>
              </a:spcAft>
              <a:buSzPts val="1600"/>
              <a:buNone/>
              <a:defRPr sz="3200"/>
            </a:lvl6pPr>
            <a:lvl7pPr lvl="6" algn="ctr" rtl="0">
              <a:spcBef>
                <a:spcPts val="0"/>
              </a:spcBef>
              <a:spcAft>
                <a:spcPts val="0"/>
              </a:spcAft>
              <a:buSzPts val="1600"/>
              <a:buNone/>
              <a:defRPr sz="3200"/>
            </a:lvl7pPr>
            <a:lvl8pPr lvl="7" algn="ctr" rtl="0">
              <a:spcBef>
                <a:spcPts val="0"/>
              </a:spcBef>
              <a:spcAft>
                <a:spcPts val="0"/>
              </a:spcAft>
              <a:buSzPts val="1600"/>
              <a:buNone/>
              <a:defRPr sz="3200"/>
            </a:lvl8pPr>
            <a:lvl9pPr lvl="8" algn="ctr" rtl="0">
              <a:spcBef>
                <a:spcPts val="0"/>
              </a:spcBef>
              <a:spcAft>
                <a:spcPts val="0"/>
              </a:spcAft>
              <a:buSzPts val="1600"/>
              <a:buNone/>
              <a:defRPr sz="3200"/>
            </a:lvl9pPr>
          </a:lstStyle>
          <a:p>
            <a:endParaRPr dirty="0"/>
          </a:p>
        </p:txBody>
      </p:sp>
      <p:sp>
        <p:nvSpPr>
          <p:cNvPr id="95" name="Google Shape;95;p17"/>
          <p:cNvSpPr txBox="1">
            <a:spLocks noGrp="1"/>
          </p:cNvSpPr>
          <p:nvPr>
            <p:ph type="ctrTitle" idx="3"/>
          </p:nvPr>
        </p:nvSpPr>
        <p:spPr>
          <a:xfrm>
            <a:off x="9404348" y="1328586"/>
            <a:ext cx="5238600" cy="769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3200" b="0" i="0">
                <a:latin typeface="Lato" panose="020F0502020204030203" pitchFamily="34" charset="0"/>
              </a:defRPr>
            </a:lvl1pPr>
            <a:lvl2pPr lvl="1" rtl="0">
              <a:spcBef>
                <a:spcPts val="0"/>
              </a:spcBef>
              <a:spcAft>
                <a:spcPts val="0"/>
              </a:spcAft>
              <a:buSzPts val="1600"/>
              <a:buNone/>
              <a:defRPr sz="3200"/>
            </a:lvl2pPr>
            <a:lvl3pPr lvl="2" rtl="0">
              <a:spcBef>
                <a:spcPts val="0"/>
              </a:spcBef>
              <a:spcAft>
                <a:spcPts val="0"/>
              </a:spcAft>
              <a:buSzPts val="1600"/>
              <a:buNone/>
              <a:defRPr sz="3200"/>
            </a:lvl3pPr>
            <a:lvl4pPr lvl="3" rtl="0">
              <a:spcBef>
                <a:spcPts val="0"/>
              </a:spcBef>
              <a:spcAft>
                <a:spcPts val="0"/>
              </a:spcAft>
              <a:buSzPts val="1600"/>
              <a:buNone/>
              <a:defRPr sz="3200"/>
            </a:lvl4pPr>
            <a:lvl5pPr lvl="4" rtl="0">
              <a:spcBef>
                <a:spcPts val="0"/>
              </a:spcBef>
              <a:spcAft>
                <a:spcPts val="0"/>
              </a:spcAft>
              <a:buSzPts val="1600"/>
              <a:buNone/>
              <a:defRPr sz="3200"/>
            </a:lvl5pPr>
            <a:lvl6pPr lvl="5" rtl="0">
              <a:spcBef>
                <a:spcPts val="0"/>
              </a:spcBef>
              <a:spcAft>
                <a:spcPts val="0"/>
              </a:spcAft>
              <a:buSzPts val="1600"/>
              <a:buNone/>
              <a:defRPr sz="3200"/>
            </a:lvl6pPr>
            <a:lvl7pPr lvl="6" rtl="0">
              <a:spcBef>
                <a:spcPts val="0"/>
              </a:spcBef>
              <a:spcAft>
                <a:spcPts val="0"/>
              </a:spcAft>
              <a:buSzPts val="1600"/>
              <a:buNone/>
              <a:defRPr sz="3200"/>
            </a:lvl7pPr>
            <a:lvl8pPr lvl="7" rtl="0">
              <a:spcBef>
                <a:spcPts val="0"/>
              </a:spcBef>
              <a:spcAft>
                <a:spcPts val="0"/>
              </a:spcAft>
              <a:buSzPts val="1600"/>
              <a:buNone/>
              <a:defRPr sz="3200"/>
            </a:lvl8pPr>
            <a:lvl9pPr lvl="8" rtl="0">
              <a:spcBef>
                <a:spcPts val="0"/>
              </a:spcBef>
              <a:spcAft>
                <a:spcPts val="0"/>
              </a:spcAft>
              <a:buSzPts val="1600"/>
              <a:buNone/>
              <a:defRPr sz="3200"/>
            </a:lvl9pPr>
          </a:lstStyle>
          <a:p>
            <a:endParaRPr dirty="0"/>
          </a:p>
        </p:txBody>
      </p:sp>
      <p:sp>
        <p:nvSpPr>
          <p:cNvPr id="96" name="Google Shape;96;p17"/>
          <p:cNvSpPr txBox="1">
            <a:spLocks noGrp="1"/>
          </p:cNvSpPr>
          <p:nvPr>
            <p:ph type="subTitle" idx="4"/>
          </p:nvPr>
        </p:nvSpPr>
        <p:spPr>
          <a:xfrm>
            <a:off x="9404348" y="7577850"/>
            <a:ext cx="44298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2000">
                <a:solidFill>
                  <a:srgbClr val="000000"/>
                </a:solidFill>
                <a:latin typeface="Raleway Light" panose="020F0502020204030204" pitchFamily="2" charset="0"/>
              </a:defRPr>
            </a:lvl1pPr>
            <a:lvl2pPr lvl="1" rtl="0">
              <a:lnSpc>
                <a:spcPct val="100000"/>
              </a:lnSpc>
              <a:spcBef>
                <a:spcPts val="0"/>
              </a:spcBef>
              <a:spcAft>
                <a:spcPts val="0"/>
              </a:spcAft>
              <a:buClr>
                <a:srgbClr val="000000"/>
              </a:buClr>
              <a:buSzPts val="1000"/>
              <a:buNone/>
              <a:defRPr sz="2000">
                <a:solidFill>
                  <a:srgbClr val="000000"/>
                </a:solidFill>
              </a:defRPr>
            </a:lvl2pPr>
            <a:lvl3pPr lvl="2" rtl="0">
              <a:lnSpc>
                <a:spcPct val="100000"/>
              </a:lnSpc>
              <a:spcBef>
                <a:spcPts val="0"/>
              </a:spcBef>
              <a:spcAft>
                <a:spcPts val="0"/>
              </a:spcAft>
              <a:buClr>
                <a:srgbClr val="000000"/>
              </a:buClr>
              <a:buSzPts val="1000"/>
              <a:buNone/>
              <a:defRPr sz="2000">
                <a:solidFill>
                  <a:srgbClr val="000000"/>
                </a:solidFill>
              </a:defRPr>
            </a:lvl3pPr>
            <a:lvl4pPr lvl="3" rtl="0">
              <a:lnSpc>
                <a:spcPct val="100000"/>
              </a:lnSpc>
              <a:spcBef>
                <a:spcPts val="0"/>
              </a:spcBef>
              <a:spcAft>
                <a:spcPts val="0"/>
              </a:spcAft>
              <a:buClr>
                <a:srgbClr val="000000"/>
              </a:buClr>
              <a:buSzPts val="1000"/>
              <a:buNone/>
              <a:defRPr sz="2000">
                <a:solidFill>
                  <a:srgbClr val="000000"/>
                </a:solidFill>
              </a:defRPr>
            </a:lvl4pPr>
            <a:lvl5pPr lvl="4" rtl="0">
              <a:lnSpc>
                <a:spcPct val="100000"/>
              </a:lnSpc>
              <a:spcBef>
                <a:spcPts val="0"/>
              </a:spcBef>
              <a:spcAft>
                <a:spcPts val="0"/>
              </a:spcAft>
              <a:buClr>
                <a:srgbClr val="000000"/>
              </a:buClr>
              <a:buSzPts val="1000"/>
              <a:buNone/>
              <a:defRPr sz="2000">
                <a:solidFill>
                  <a:srgbClr val="000000"/>
                </a:solidFill>
              </a:defRPr>
            </a:lvl5pPr>
            <a:lvl6pPr lvl="5" rtl="0">
              <a:lnSpc>
                <a:spcPct val="100000"/>
              </a:lnSpc>
              <a:spcBef>
                <a:spcPts val="0"/>
              </a:spcBef>
              <a:spcAft>
                <a:spcPts val="0"/>
              </a:spcAft>
              <a:buClr>
                <a:srgbClr val="000000"/>
              </a:buClr>
              <a:buSzPts val="1000"/>
              <a:buNone/>
              <a:defRPr sz="2000">
                <a:solidFill>
                  <a:srgbClr val="000000"/>
                </a:solidFill>
              </a:defRPr>
            </a:lvl6pPr>
            <a:lvl7pPr lvl="6" rtl="0">
              <a:lnSpc>
                <a:spcPct val="100000"/>
              </a:lnSpc>
              <a:spcBef>
                <a:spcPts val="0"/>
              </a:spcBef>
              <a:spcAft>
                <a:spcPts val="0"/>
              </a:spcAft>
              <a:buClr>
                <a:srgbClr val="000000"/>
              </a:buClr>
              <a:buSzPts val="1000"/>
              <a:buNone/>
              <a:defRPr sz="2000">
                <a:solidFill>
                  <a:srgbClr val="000000"/>
                </a:solidFill>
              </a:defRPr>
            </a:lvl7pPr>
            <a:lvl8pPr lvl="7" rtl="0">
              <a:lnSpc>
                <a:spcPct val="100000"/>
              </a:lnSpc>
              <a:spcBef>
                <a:spcPts val="0"/>
              </a:spcBef>
              <a:spcAft>
                <a:spcPts val="0"/>
              </a:spcAft>
              <a:buClr>
                <a:srgbClr val="000000"/>
              </a:buClr>
              <a:buSzPts val="1000"/>
              <a:buNone/>
              <a:defRPr sz="2000">
                <a:solidFill>
                  <a:srgbClr val="000000"/>
                </a:solidFill>
              </a:defRPr>
            </a:lvl8pPr>
            <a:lvl9pPr lvl="8" rtl="0">
              <a:lnSpc>
                <a:spcPct val="100000"/>
              </a:lnSpc>
              <a:spcBef>
                <a:spcPts val="0"/>
              </a:spcBef>
              <a:spcAft>
                <a:spcPts val="0"/>
              </a:spcAft>
              <a:buClr>
                <a:srgbClr val="000000"/>
              </a:buClr>
              <a:buSzPts val="1000"/>
              <a:buNone/>
              <a:defRPr sz="2000">
                <a:solidFill>
                  <a:srgbClr val="000000"/>
                </a:solidFill>
              </a:defRPr>
            </a:lvl9pPr>
          </a:lstStyle>
          <a:p>
            <a:endParaRPr dirty="0"/>
          </a:p>
        </p:txBody>
      </p:sp>
      <p:sp>
        <p:nvSpPr>
          <p:cNvPr id="97" name="Google Shape;97;p17"/>
          <p:cNvSpPr txBox="1">
            <a:spLocks noGrp="1"/>
          </p:cNvSpPr>
          <p:nvPr>
            <p:ph type="ctrTitle" idx="5"/>
          </p:nvPr>
        </p:nvSpPr>
        <p:spPr>
          <a:xfrm>
            <a:off x="9404348" y="6779450"/>
            <a:ext cx="4951200" cy="769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3200" b="0" i="0">
                <a:latin typeface="Lato" panose="020F0502020204030203" pitchFamily="34" charset="0"/>
              </a:defRPr>
            </a:lvl1pPr>
            <a:lvl2pPr lvl="1" rtl="0">
              <a:spcBef>
                <a:spcPts val="0"/>
              </a:spcBef>
              <a:spcAft>
                <a:spcPts val="0"/>
              </a:spcAft>
              <a:buSzPts val="1600"/>
              <a:buNone/>
              <a:defRPr sz="3200"/>
            </a:lvl2pPr>
            <a:lvl3pPr lvl="2" rtl="0">
              <a:spcBef>
                <a:spcPts val="0"/>
              </a:spcBef>
              <a:spcAft>
                <a:spcPts val="0"/>
              </a:spcAft>
              <a:buSzPts val="1600"/>
              <a:buNone/>
              <a:defRPr sz="3200"/>
            </a:lvl3pPr>
            <a:lvl4pPr lvl="3" rtl="0">
              <a:spcBef>
                <a:spcPts val="0"/>
              </a:spcBef>
              <a:spcAft>
                <a:spcPts val="0"/>
              </a:spcAft>
              <a:buSzPts val="1600"/>
              <a:buNone/>
              <a:defRPr sz="3200"/>
            </a:lvl4pPr>
            <a:lvl5pPr lvl="4" rtl="0">
              <a:spcBef>
                <a:spcPts val="0"/>
              </a:spcBef>
              <a:spcAft>
                <a:spcPts val="0"/>
              </a:spcAft>
              <a:buSzPts val="1600"/>
              <a:buNone/>
              <a:defRPr sz="3200"/>
            </a:lvl5pPr>
            <a:lvl6pPr lvl="5" rtl="0">
              <a:spcBef>
                <a:spcPts val="0"/>
              </a:spcBef>
              <a:spcAft>
                <a:spcPts val="0"/>
              </a:spcAft>
              <a:buSzPts val="1600"/>
              <a:buNone/>
              <a:defRPr sz="3200"/>
            </a:lvl6pPr>
            <a:lvl7pPr lvl="6" rtl="0">
              <a:spcBef>
                <a:spcPts val="0"/>
              </a:spcBef>
              <a:spcAft>
                <a:spcPts val="0"/>
              </a:spcAft>
              <a:buSzPts val="1600"/>
              <a:buNone/>
              <a:defRPr sz="3200"/>
            </a:lvl7pPr>
            <a:lvl8pPr lvl="7" rtl="0">
              <a:spcBef>
                <a:spcPts val="0"/>
              </a:spcBef>
              <a:spcAft>
                <a:spcPts val="0"/>
              </a:spcAft>
              <a:buSzPts val="1600"/>
              <a:buNone/>
              <a:defRPr sz="3200"/>
            </a:lvl8pPr>
            <a:lvl9pPr lvl="8" rtl="0">
              <a:spcBef>
                <a:spcPts val="0"/>
              </a:spcBef>
              <a:spcAft>
                <a:spcPts val="0"/>
              </a:spcAft>
              <a:buSzPts val="1600"/>
              <a:buNone/>
              <a:defRPr sz="3200"/>
            </a:lvl9pPr>
          </a:lstStyle>
          <a:p>
            <a:endParaRPr dirty="0"/>
          </a:p>
        </p:txBody>
      </p:sp>
      <p:sp>
        <p:nvSpPr>
          <p:cNvPr id="98" name="Google Shape;98;p17"/>
          <p:cNvSpPr txBox="1">
            <a:spLocks noGrp="1"/>
          </p:cNvSpPr>
          <p:nvPr>
            <p:ph type="ctrTitle" idx="6"/>
          </p:nvPr>
        </p:nvSpPr>
        <p:spPr>
          <a:xfrm rot="5400000">
            <a:off x="13721924" y="2814996"/>
            <a:ext cx="4899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E4FE4927-0DA1-5817-4E87-B80B5B10A7E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D83C4FFE-6A6A-1880-BD25-9AF54E961260}"/>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210138496"/>
      </p:ext>
    </p:extLst>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13721924" y="2814996"/>
            <a:ext cx="4899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101" name="Google Shape;101;p18"/>
          <p:cNvSpPr txBox="1">
            <a:spLocks noGrp="1"/>
          </p:cNvSpPr>
          <p:nvPr>
            <p:ph type="subTitle" idx="1"/>
          </p:nvPr>
        </p:nvSpPr>
        <p:spPr>
          <a:xfrm>
            <a:off x="3158128" y="4294400"/>
            <a:ext cx="3253200" cy="22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2000">
                <a:latin typeface="Raleway Light" panose="020F0502020204030204" pitchFamily="2" charset="0"/>
              </a:defRPr>
            </a:lvl1pPr>
            <a:lvl2pPr lvl="1" rtl="0">
              <a:lnSpc>
                <a:spcPct val="100000"/>
              </a:lnSpc>
              <a:spcBef>
                <a:spcPts val="0"/>
              </a:spcBef>
              <a:spcAft>
                <a:spcPts val="0"/>
              </a:spcAft>
              <a:buClr>
                <a:srgbClr val="000000"/>
              </a:buClr>
              <a:buSzPts val="1000"/>
              <a:buNone/>
              <a:defRPr sz="2000">
                <a:solidFill>
                  <a:srgbClr val="000000"/>
                </a:solidFill>
              </a:defRPr>
            </a:lvl2pPr>
            <a:lvl3pPr lvl="2" rtl="0">
              <a:lnSpc>
                <a:spcPct val="100000"/>
              </a:lnSpc>
              <a:spcBef>
                <a:spcPts val="0"/>
              </a:spcBef>
              <a:spcAft>
                <a:spcPts val="0"/>
              </a:spcAft>
              <a:buClr>
                <a:srgbClr val="000000"/>
              </a:buClr>
              <a:buSzPts val="1000"/>
              <a:buNone/>
              <a:defRPr sz="2000">
                <a:solidFill>
                  <a:srgbClr val="000000"/>
                </a:solidFill>
              </a:defRPr>
            </a:lvl3pPr>
            <a:lvl4pPr lvl="3" rtl="0">
              <a:lnSpc>
                <a:spcPct val="100000"/>
              </a:lnSpc>
              <a:spcBef>
                <a:spcPts val="0"/>
              </a:spcBef>
              <a:spcAft>
                <a:spcPts val="0"/>
              </a:spcAft>
              <a:buClr>
                <a:srgbClr val="000000"/>
              </a:buClr>
              <a:buSzPts val="1000"/>
              <a:buNone/>
              <a:defRPr sz="2000">
                <a:solidFill>
                  <a:srgbClr val="000000"/>
                </a:solidFill>
              </a:defRPr>
            </a:lvl4pPr>
            <a:lvl5pPr lvl="4" rtl="0">
              <a:lnSpc>
                <a:spcPct val="100000"/>
              </a:lnSpc>
              <a:spcBef>
                <a:spcPts val="0"/>
              </a:spcBef>
              <a:spcAft>
                <a:spcPts val="0"/>
              </a:spcAft>
              <a:buClr>
                <a:srgbClr val="000000"/>
              </a:buClr>
              <a:buSzPts val="1000"/>
              <a:buNone/>
              <a:defRPr sz="2000">
                <a:solidFill>
                  <a:srgbClr val="000000"/>
                </a:solidFill>
              </a:defRPr>
            </a:lvl5pPr>
            <a:lvl6pPr lvl="5" rtl="0">
              <a:lnSpc>
                <a:spcPct val="100000"/>
              </a:lnSpc>
              <a:spcBef>
                <a:spcPts val="0"/>
              </a:spcBef>
              <a:spcAft>
                <a:spcPts val="0"/>
              </a:spcAft>
              <a:buClr>
                <a:srgbClr val="000000"/>
              </a:buClr>
              <a:buSzPts val="1000"/>
              <a:buNone/>
              <a:defRPr sz="2000">
                <a:solidFill>
                  <a:srgbClr val="000000"/>
                </a:solidFill>
              </a:defRPr>
            </a:lvl6pPr>
            <a:lvl7pPr lvl="6" rtl="0">
              <a:lnSpc>
                <a:spcPct val="100000"/>
              </a:lnSpc>
              <a:spcBef>
                <a:spcPts val="0"/>
              </a:spcBef>
              <a:spcAft>
                <a:spcPts val="0"/>
              </a:spcAft>
              <a:buClr>
                <a:srgbClr val="000000"/>
              </a:buClr>
              <a:buSzPts val="1000"/>
              <a:buNone/>
              <a:defRPr sz="2000">
                <a:solidFill>
                  <a:srgbClr val="000000"/>
                </a:solidFill>
              </a:defRPr>
            </a:lvl7pPr>
            <a:lvl8pPr lvl="7" rtl="0">
              <a:lnSpc>
                <a:spcPct val="100000"/>
              </a:lnSpc>
              <a:spcBef>
                <a:spcPts val="0"/>
              </a:spcBef>
              <a:spcAft>
                <a:spcPts val="0"/>
              </a:spcAft>
              <a:buClr>
                <a:srgbClr val="000000"/>
              </a:buClr>
              <a:buSzPts val="1000"/>
              <a:buNone/>
              <a:defRPr sz="2000">
                <a:solidFill>
                  <a:srgbClr val="000000"/>
                </a:solidFill>
              </a:defRPr>
            </a:lvl8pPr>
            <a:lvl9pPr lvl="8" rtl="0">
              <a:lnSpc>
                <a:spcPct val="100000"/>
              </a:lnSpc>
              <a:spcBef>
                <a:spcPts val="0"/>
              </a:spcBef>
              <a:spcAft>
                <a:spcPts val="0"/>
              </a:spcAft>
              <a:buClr>
                <a:srgbClr val="000000"/>
              </a:buClr>
              <a:buSzPts val="1000"/>
              <a:buNone/>
              <a:defRPr sz="2000">
                <a:solidFill>
                  <a:srgbClr val="000000"/>
                </a:solidFill>
              </a:defRPr>
            </a:lvl9pPr>
          </a:lstStyle>
          <a:p>
            <a:endParaRPr dirty="0"/>
          </a:p>
        </p:txBody>
      </p:sp>
      <p:sp>
        <p:nvSpPr>
          <p:cNvPr id="102" name="Google Shape;102;p18"/>
          <p:cNvSpPr txBox="1">
            <a:spLocks noGrp="1"/>
          </p:cNvSpPr>
          <p:nvPr>
            <p:ph type="ctrTitle" idx="2"/>
          </p:nvPr>
        </p:nvSpPr>
        <p:spPr>
          <a:xfrm>
            <a:off x="3158128" y="3524800"/>
            <a:ext cx="5238600" cy="769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3600" b="0" i="0">
                <a:latin typeface="Lato" panose="020F0502020204030203" pitchFamily="34" charset="0"/>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dirty="0"/>
          </a:p>
        </p:txBody>
      </p:sp>
      <p:sp>
        <p:nvSpPr>
          <p:cNvPr id="103" name="Google Shape;103;p18"/>
          <p:cNvSpPr txBox="1">
            <a:spLocks noGrp="1"/>
          </p:cNvSpPr>
          <p:nvPr>
            <p:ph type="subTitle" idx="3"/>
          </p:nvPr>
        </p:nvSpPr>
        <p:spPr>
          <a:xfrm>
            <a:off x="8136538" y="4294400"/>
            <a:ext cx="3253200" cy="22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2000">
                <a:solidFill>
                  <a:srgbClr val="000000"/>
                </a:solidFill>
                <a:latin typeface="Raleway Light" panose="020F0502020204030204" pitchFamily="2" charset="0"/>
              </a:defRPr>
            </a:lvl1pPr>
            <a:lvl2pPr lvl="1" algn="r" rtl="0">
              <a:lnSpc>
                <a:spcPct val="100000"/>
              </a:lnSpc>
              <a:spcBef>
                <a:spcPts val="0"/>
              </a:spcBef>
              <a:spcAft>
                <a:spcPts val="0"/>
              </a:spcAft>
              <a:buClr>
                <a:srgbClr val="000000"/>
              </a:buClr>
              <a:buSzPts val="1000"/>
              <a:buNone/>
              <a:defRPr sz="2000">
                <a:solidFill>
                  <a:srgbClr val="000000"/>
                </a:solidFill>
              </a:defRPr>
            </a:lvl2pPr>
            <a:lvl3pPr lvl="2" algn="r" rtl="0">
              <a:lnSpc>
                <a:spcPct val="100000"/>
              </a:lnSpc>
              <a:spcBef>
                <a:spcPts val="0"/>
              </a:spcBef>
              <a:spcAft>
                <a:spcPts val="0"/>
              </a:spcAft>
              <a:buClr>
                <a:srgbClr val="000000"/>
              </a:buClr>
              <a:buSzPts val="1000"/>
              <a:buNone/>
              <a:defRPr sz="2000">
                <a:solidFill>
                  <a:srgbClr val="000000"/>
                </a:solidFill>
              </a:defRPr>
            </a:lvl3pPr>
            <a:lvl4pPr lvl="3" algn="r" rtl="0">
              <a:lnSpc>
                <a:spcPct val="100000"/>
              </a:lnSpc>
              <a:spcBef>
                <a:spcPts val="0"/>
              </a:spcBef>
              <a:spcAft>
                <a:spcPts val="0"/>
              </a:spcAft>
              <a:buClr>
                <a:srgbClr val="000000"/>
              </a:buClr>
              <a:buSzPts val="1000"/>
              <a:buNone/>
              <a:defRPr sz="2000">
                <a:solidFill>
                  <a:srgbClr val="000000"/>
                </a:solidFill>
              </a:defRPr>
            </a:lvl4pPr>
            <a:lvl5pPr lvl="4" algn="r" rtl="0">
              <a:lnSpc>
                <a:spcPct val="100000"/>
              </a:lnSpc>
              <a:spcBef>
                <a:spcPts val="0"/>
              </a:spcBef>
              <a:spcAft>
                <a:spcPts val="0"/>
              </a:spcAft>
              <a:buClr>
                <a:srgbClr val="000000"/>
              </a:buClr>
              <a:buSzPts val="1000"/>
              <a:buNone/>
              <a:defRPr sz="2000">
                <a:solidFill>
                  <a:srgbClr val="000000"/>
                </a:solidFill>
              </a:defRPr>
            </a:lvl5pPr>
            <a:lvl6pPr lvl="5" algn="r" rtl="0">
              <a:lnSpc>
                <a:spcPct val="100000"/>
              </a:lnSpc>
              <a:spcBef>
                <a:spcPts val="0"/>
              </a:spcBef>
              <a:spcAft>
                <a:spcPts val="0"/>
              </a:spcAft>
              <a:buClr>
                <a:srgbClr val="000000"/>
              </a:buClr>
              <a:buSzPts val="1000"/>
              <a:buNone/>
              <a:defRPr sz="2000">
                <a:solidFill>
                  <a:srgbClr val="000000"/>
                </a:solidFill>
              </a:defRPr>
            </a:lvl6pPr>
            <a:lvl7pPr lvl="6" algn="r" rtl="0">
              <a:lnSpc>
                <a:spcPct val="100000"/>
              </a:lnSpc>
              <a:spcBef>
                <a:spcPts val="0"/>
              </a:spcBef>
              <a:spcAft>
                <a:spcPts val="0"/>
              </a:spcAft>
              <a:buClr>
                <a:srgbClr val="000000"/>
              </a:buClr>
              <a:buSzPts val="1000"/>
              <a:buNone/>
              <a:defRPr sz="2000">
                <a:solidFill>
                  <a:srgbClr val="000000"/>
                </a:solidFill>
              </a:defRPr>
            </a:lvl7pPr>
            <a:lvl8pPr lvl="7" algn="r" rtl="0">
              <a:lnSpc>
                <a:spcPct val="100000"/>
              </a:lnSpc>
              <a:spcBef>
                <a:spcPts val="0"/>
              </a:spcBef>
              <a:spcAft>
                <a:spcPts val="0"/>
              </a:spcAft>
              <a:buClr>
                <a:srgbClr val="000000"/>
              </a:buClr>
              <a:buSzPts val="1000"/>
              <a:buNone/>
              <a:defRPr sz="2000">
                <a:solidFill>
                  <a:srgbClr val="000000"/>
                </a:solidFill>
              </a:defRPr>
            </a:lvl8pPr>
            <a:lvl9pPr lvl="8" algn="r" rtl="0">
              <a:lnSpc>
                <a:spcPct val="100000"/>
              </a:lnSpc>
              <a:spcBef>
                <a:spcPts val="0"/>
              </a:spcBef>
              <a:spcAft>
                <a:spcPts val="0"/>
              </a:spcAft>
              <a:buClr>
                <a:srgbClr val="000000"/>
              </a:buClr>
              <a:buSzPts val="1000"/>
              <a:buNone/>
              <a:defRPr sz="2000">
                <a:solidFill>
                  <a:srgbClr val="000000"/>
                </a:solidFill>
              </a:defRPr>
            </a:lvl9pPr>
          </a:lstStyle>
          <a:p>
            <a:endParaRPr dirty="0"/>
          </a:p>
        </p:txBody>
      </p:sp>
      <p:sp>
        <p:nvSpPr>
          <p:cNvPr id="104" name="Google Shape;104;p18"/>
          <p:cNvSpPr txBox="1">
            <a:spLocks noGrp="1"/>
          </p:cNvSpPr>
          <p:nvPr>
            <p:ph type="ctrTitle" idx="4"/>
          </p:nvPr>
        </p:nvSpPr>
        <p:spPr>
          <a:xfrm>
            <a:off x="6151134" y="3524800"/>
            <a:ext cx="5238600" cy="769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3600" b="0" i="0">
                <a:latin typeface="Lato" panose="020F0502020204030203" pitchFamily="34" charset="0"/>
              </a:defRPr>
            </a:lvl1pPr>
            <a:lvl2pPr lvl="1" algn="r" rtl="0">
              <a:spcBef>
                <a:spcPts val="0"/>
              </a:spcBef>
              <a:spcAft>
                <a:spcPts val="0"/>
              </a:spcAft>
              <a:buSzPts val="1800"/>
              <a:buNone/>
              <a:defRPr sz="3600"/>
            </a:lvl2pPr>
            <a:lvl3pPr lvl="2" algn="r" rtl="0">
              <a:spcBef>
                <a:spcPts val="0"/>
              </a:spcBef>
              <a:spcAft>
                <a:spcPts val="0"/>
              </a:spcAft>
              <a:buSzPts val="1800"/>
              <a:buNone/>
              <a:defRPr sz="3600"/>
            </a:lvl3pPr>
            <a:lvl4pPr lvl="3" algn="r" rtl="0">
              <a:spcBef>
                <a:spcPts val="0"/>
              </a:spcBef>
              <a:spcAft>
                <a:spcPts val="0"/>
              </a:spcAft>
              <a:buSzPts val="1800"/>
              <a:buNone/>
              <a:defRPr sz="3600"/>
            </a:lvl4pPr>
            <a:lvl5pPr lvl="4" algn="r" rtl="0">
              <a:spcBef>
                <a:spcPts val="0"/>
              </a:spcBef>
              <a:spcAft>
                <a:spcPts val="0"/>
              </a:spcAft>
              <a:buSzPts val="1800"/>
              <a:buNone/>
              <a:defRPr sz="3600"/>
            </a:lvl5pPr>
            <a:lvl6pPr lvl="5" algn="r" rtl="0">
              <a:spcBef>
                <a:spcPts val="0"/>
              </a:spcBef>
              <a:spcAft>
                <a:spcPts val="0"/>
              </a:spcAft>
              <a:buSzPts val="1800"/>
              <a:buNone/>
              <a:defRPr sz="3600"/>
            </a:lvl6pPr>
            <a:lvl7pPr lvl="6" algn="r" rtl="0">
              <a:spcBef>
                <a:spcPts val="0"/>
              </a:spcBef>
              <a:spcAft>
                <a:spcPts val="0"/>
              </a:spcAft>
              <a:buSzPts val="1800"/>
              <a:buNone/>
              <a:defRPr sz="3600"/>
            </a:lvl7pPr>
            <a:lvl8pPr lvl="7" algn="r" rtl="0">
              <a:spcBef>
                <a:spcPts val="0"/>
              </a:spcBef>
              <a:spcAft>
                <a:spcPts val="0"/>
              </a:spcAft>
              <a:buSzPts val="1800"/>
              <a:buNone/>
              <a:defRPr sz="3600"/>
            </a:lvl8pPr>
            <a:lvl9pPr lvl="8" algn="r" rtl="0">
              <a:spcBef>
                <a:spcPts val="0"/>
              </a:spcBef>
              <a:spcAft>
                <a:spcPts val="0"/>
              </a:spcAft>
              <a:buSzPts val="1800"/>
              <a:buNone/>
              <a:defRPr sz="3600"/>
            </a:lvl9pPr>
          </a:lstStyle>
          <a:p>
            <a:endParaRPr dirty="0"/>
          </a:p>
        </p:txBody>
      </p:sp>
      <p:sp>
        <p:nvSpPr>
          <p:cNvPr id="2" name="Footer Placeholder 1">
            <a:extLst>
              <a:ext uri="{FF2B5EF4-FFF2-40B4-BE49-F238E27FC236}">
                <a16:creationId xmlns:a16="http://schemas.microsoft.com/office/drawing/2014/main" id="{A6696E03-38BD-6BF9-4A08-C4EAB8CF0B5A}"/>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AA41F5F7-C56F-4C6E-C4D4-F3E89F4D4869}"/>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422826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1662400" y="752996"/>
            <a:ext cx="7734600" cy="4108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b="0" i="0">
                <a:latin typeface="Lato" panose="020F0502020204030203" pitchFamily="34" charset="0"/>
              </a:defRPr>
            </a:lvl1pPr>
            <a:lvl2pPr lvl="1" rtl="0">
              <a:spcBef>
                <a:spcPts val="0"/>
              </a:spcBef>
              <a:spcAft>
                <a:spcPts val="0"/>
              </a:spcAft>
              <a:buClr>
                <a:schemeClr val="lt1"/>
              </a:buClr>
              <a:buSzPts val="1600"/>
              <a:buNone/>
              <a:defRPr sz="3200">
                <a:solidFill>
                  <a:schemeClr val="lt1"/>
                </a:solidFill>
              </a:defRPr>
            </a:lvl2pPr>
            <a:lvl3pPr lvl="2" rtl="0">
              <a:spcBef>
                <a:spcPts val="0"/>
              </a:spcBef>
              <a:spcAft>
                <a:spcPts val="0"/>
              </a:spcAft>
              <a:buClr>
                <a:schemeClr val="lt1"/>
              </a:buClr>
              <a:buSzPts val="1600"/>
              <a:buNone/>
              <a:defRPr sz="3200">
                <a:solidFill>
                  <a:schemeClr val="lt1"/>
                </a:solidFill>
              </a:defRPr>
            </a:lvl3pPr>
            <a:lvl4pPr lvl="3" rtl="0">
              <a:spcBef>
                <a:spcPts val="0"/>
              </a:spcBef>
              <a:spcAft>
                <a:spcPts val="0"/>
              </a:spcAft>
              <a:buClr>
                <a:schemeClr val="lt1"/>
              </a:buClr>
              <a:buSzPts val="1600"/>
              <a:buNone/>
              <a:defRPr sz="3200">
                <a:solidFill>
                  <a:schemeClr val="lt1"/>
                </a:solidFill>
              </a:defRPr>
            </a:lvl4pPr>
            <a:lvl5pPr lvl="4" rtl="0">
              <a:spcBef>
                <a:spcPts val="0"/>
              </a:spcBef>
              <a:spcAft>
                <a:spcPts val="0"/>
              </a:spcAft>
              <a:buClr>
                <a:schemeClr val="lt1"/>
              </a:buClr>
              <a:buSzPts val="1600"/>
              <a:buNone/>
              <a:defRPr sz="3200">
                <a:solidFill>
                  <a:schemeClr val="lt1"/>
                </a:solidFill>
              </a:defRPr>
            </a:lvl5pPr>
            <a:lvl6pPr lvl="5" rtl="0">
              <a:spcBef>
                <a:spcPts val="0"/>
              </a:spcBef>
              <a:spcAft>
                <a:spcPts val="0"/>
              </a:spcAft>
              <a:buClr>
                <a:schemeClr val="lt1"/>
              </a:buClr>
              <a:buSzPts val="1600"/>
              <a:buNone/>
              <a:defRPr sz="3200">
                <a:solidFill>
                  <a:schemeClr val="lt1"/>
                </a:solidFill>
              </a:defRPr>
            </a:lvl6pPr>
            <a:lvl7pPr lvl="6" rtl="0">
              <a:spcBef>
                <a:spcPts val="0"/>
              </a:spcBef>
              <a:spcAft>
                <a:spcPts val="0"/>
              </a:spcAft>
              <a:buClr>
                <a:schemeClr val="lt1"/>
              </a:buClr>
              <a:buSzPts val="1600"/>
              <a:buNone/>
              <a:defRPr sz="3200">
                <a:solidFill>
                  <a:schemeClr val="lt1"/>
                </a:solidFill>
              </a:defRPr>
            </a:lvl7pPr>
            <a:lvl8pPr lvl="7" rtl="0">
              <a:spcBef>
                <a:spcPts val="0"/>
              </a:spcBef>
              <a:spcAft>
                <a:spcPts val="0"/>
              </a:spcAft>
              <a:buClr>
                <a:schemeClr val="lt1"/>
              </a:buClr>
              <a:buSzPts val="1600"/>
              <a:buNone/>
              <a:defRPr sz="3200">
                <a:solidFill>
                  <a:schemeClr val="lt1"/>
                </a:solidFill>
              </a:defRPr>
            </a:lvl8pPr>
            <a:lvl9pPr lvl="8" rtl="0">
              <a:spcBef>
                <a:spcPts val="0"/>
              </a:spcBef>
              <a:spcAft>
                <a:spcPts val="0"/>
              </a:spcAft>
              <a:buClr>
                <a:schemeClr val="lt1"/>
              </a:buClr>
              <a:buSzPts val="1600"/>
              <a:buNone/>
              <a:defRPr sz="3200">
                <a:solidFill>
                  <a:schemeClr val="lt1"/>
                </a:solidFill>
              </a:defRPr>
            </a:lvl9pPr>
          </a:lstStyle>
          <a:p>
            <a:endParaRPr dirty="0"/>
          </a:p>
        </p:txBody>
      </p:sp>
      <p:sp>
        <p:nvSpPr>
          <p:cNvPr id="107" name="Google Shape;107;p19"/>
          <p:cNvSpPr txBox="1">
            <a:spLocks noGrp="1"/>
          </p:cNvSpPr>
          <p:nvPr>
            <p:ph type="subTitle" idx="1"/>
          </p:nvPr>
        </p:nvSpPr>
        <p:spPr>
          <a:xfrm>
            <a:off x="1662400" y="4628450"/>
            <a:ext cx="6163200" cy="356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Raleway Light" panose="020F0502020204030204" pitchFamily="2" charset="0"/>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dirty="0"/>
          </a:p>
        </p:txBody>
      </p:sp>
      <p:sp>
        <p:nvSpPr>
          <p:cNvPr id="2" name="Footer Placeholder 1">
            <a:extLst>
              <a:ext uri="{FF2B5EF4-FFF2-40B4-BE49-F238E27FC236}">
                <a16:creationId xmlns:a16="http://schemas.microsoft.com/office/drawing/2014/main" id="{5157963B-18D3-0DD5-65AF-92BCFF9A1403}"/>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215FFB3C-5004-A302-2C56-87573DBCD28C}"/>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1545781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1284100" y="4269600"/>
            <a:ext cx="10616400" cy="29520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Clr>
                <a:srgbClr val="000000"/>
              </a:buClr>
              <a:buSzPts val="1200"/>
              <a:buChar char="●"/>
              <a:defRPr>
                <a:solidFill>
                  <a:srgbClr val="000000"/>
                </a:solidFill>
                <a:latin typeface="Raleway Light" panose="020F0502020204030204" pitchFamily="2" charset="0"/>
              </a:defRPr>
            </a:lvl1pPr>
            <a:lvl2pPr marL="1828800" lvl="1" indent="-609600" rtl="0">
              <a:spcBef>
                <a:spcPts val="3200"/>
              </a:spcBef>
              <a:spcAft>
                <a:spcPts val="0"/>
              </a:spcAft>
              <a:buClr>
                <a:srgbClr val="000000"/>
              </a:buClr>
              <a:buSzPts val="1200"/>
              <a:buChar char="○"/>
              <a:defRPr>
                <a:solidFill>
                  <a:srgbClr val="000000"/>
                </a:solidFill>
              </a:defRPr>
            </a:lvl2pPr>
            <a:lvl3pPr marL="2743200" lvl="2" indent="-609600" rtl="0">
              <a:spcBef>
                <a:spcPts val="3200"/>
              </a:spcBef>
              <a:spcAft>
                <a:spcPts val="0"/>
              </a:spcAft>
              <a:buClr>
                <a:srgbClr val="000000"/>
              </a:buClr>
              <a:buSzPts val="1200"/>
              <a:buChar char="■"/>
              <a:defRPr>
                <a:solidFill>
                  <a:srgbClr val="000000"/>
                </a:solidFill>
              </a:defRPr>
            </a:lvl3pPr>
            <a:lvl4pPr marL="3657600" lvl="3" indent="-609600" rtl="0">
              <a:spcBef>
                <a:spcPts val="3200"/>
              </a:spcBef>
              <a:spcAft>
                <a:spcPts val="0"/>
              </a:spcAft>
              <a:buClr>
                <a:srgbClr val="000000"/>
              </a:buClr>
              <a:buSzPts val="1200"/>
              <a:buChar char="●"/>
              <a:defRPr>
                <a:solidFill>
                  <a:srgbClr val="000000"/>
                </a:solidFill>
              </a:defRPr>
            </a:lvl4pPr>
            <a:lvl5pPr marL="4572000" lvl="4" indent="-609600" rtl="0">
              <a:spcBef>
                <a:spcPts val="3200"/>
              </a:spcBef>
              <a:spcAft>
                <a:spcPts val="0"/>
              </a:spcAft>
              <a:buClr>
                <a:srgbClr val="000000"/>
              </a:buClr>
              <a:buSzPts val="1200"/>
              <a:buChar char="○"/>
              <a:defRPr>
                <a:solidFill>
                  <a:srgbClr val="000000"/>
                </a:solidFill>
              </a:defRPr>
            </a:lvl5pPr>
            <a:lvl6pPr marL="5486400" lvl="5" indent="-609600" rtl="0">
              <a:spcBef>
                <a:spcPts val="3200"/>
              </a:spcBef>
              <a:spcAft>
                <a:spcPts val="0"/>
              </a:spcAft>
              <a:buClr>
                <a:srgbClr val="000000"/>
              </a:buClr>
              <a:buSzPts val="1200"/>
              <a:buChar char="■"/>
              <a:defRPr>
                <a:solidFill>
                  <a:srgbClr val="000000"/>
                </a:solidFill>
              </a:defRPr>
            </a:lvl6pPr>
            <a:lvl7pPr marL="6400800" lvl="6" indent="-609600" rtl="0">
              <a:spcBef>
                <a:spcPts val="3200"/>
              </a:spcBef>
              <a:spcAft>
                <a:spcPts val="0"/>
              </a:spcAft>
              <a:buClr>
                <a:srgbClr val="000000"/>
              </a:buClr>
              <a:buSzPts val="1200"/>
              <a:buChar char="●"/>
              <a:defRPr>
                <a:solidFill>
                  <a:srgbClr val="000000"/>
                </a:solidFill>
              </a:defRPr>
            </a:lvl7pPr>
            <a:lvl8pPr marL="7315200" lvl="7" indent="-609600" rtl="0">
              <a:spcBef>
                <a:spcPts val="3200"/>
              </a:spcBef>
              <a:spcAft>
                <a:spcPts val="0"/>
              </a:spcAft>
              <a:buClr>
                <a:srgbClr val="000000"/>
              </a:buClr>
              <a:buSzPts val="1200"/>
              <a:buChar char="○"/>
              <a:defRPr>
                <a:solidFill>
                  <a:srgbClr val="000000"/>
                </a:solidFill>
              </a:defRPr>
            </a:lvl8pPr>
            <a:lvl9pPr marL="8229600" lvl="8" indent="-609600" rtl="0">
              <a:spcBef>
                <a:spcPts val="3200"/>
              </a:spcBef>
              <a:spcAft>
                <a:spcPts val="3200"/>
              </a:spcAft>
              <a:buClr>
                <a:srgbClr val="000000"/>
              </a:buClr>
              <a:buSzPts val="1200"/>
              <a:buChar char="■"/>
              <a:defRPr>
                <a:solidFill>
                  <a:srgbClr val="000000"/>
                </a:solidFill>
              </a:defRPr>
            </a:lvl9pPr>
          </a:lstStyle>
          <a:p>
            <a:endParaRPr dirty="0"/>
          </a:p>
        </p:txBody>
      </p:sp>
      <p:sp>
        <p:nvSpPr>
          <p:cNvPr id="110" name="Google Shape;110;p20"/>
          <p:cNvSpPr txBox="1">
            <a:spLocks noGrp="1"/>
          </p:cNvSpPr>
          <p:nvPr>
            <p:ph type="ctrTitle"/>
          </p:nvPr>
        </p:nvSpPr>
        <p:spPr>
          <a:xfrm rot="5400000">
            <a:off x="13846218" y="2814996"/>
            <a:ext cx="4899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4A1AE727-9FAE-CD3C-868F-3D2FB7289C92}"/>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561135EA-34D1-A5DA-1663-122B722C1A73}"/>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3512727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1284100" y="2555100"/>
            <a:ext cx="10616400" cy="29520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Clr>
                <a:srgbClr val="000000"/>
              </a:buClr>
              <a:buSzPts val="1200"/>
              <a:buChar char="●"/>
              <a:defRPr>
                <a:solidFill>
                  <a:srgbClr val="000000"/>
                </a:solidFill>
                <a:latin typeface="Raleway Light" panose="020F0502020204030204" pitchFamily="2" charset="0"/>
              </a:defRPr>
            </a:lvl1pPr>
            <a:lvl2pPr marL="1828800" lvl="1" indent="-609600" rtl="0">
              <a:spcBef>
                <a:spcPts val="3200"/>
              </a:spcBef>
              <a:spcAft>
                <a:spcPts val="0"/>
              </a:spcAft>
              <a:buClr>
                <a:srgbClr val="000000"/>
              </a:buClr>
              <a:buSzPts val="1200"/>
              <a:buChar char="○"/>
              <a:defRPr>
                <a:solidFill>
                  <a:srgbClr val="000000"/>
                </a:solidFill>
              </a:defRPr>
            </a:lvl2pPr>
            <a:lvl3pPr marL="2743200" lvl="2" indent="-609600" rtl="0">
              <a:spcBef>
                <a:spcPts val="3200"/>
              </a:spcBef>
              <a:spcAft>
                <a:spcPts val="0"/>
              </a:spcAft>
              <a:buClr>
                <a:srgbClr val="000000"/>
              </a:buClr>
              <a:buSzPts val="1200"/>
              <a:buChar char="■"/>
              <a:defRPr>
                <a:solidFill>
                  <a:srgbClr val="000000"/>
                </a:solidFill>
              </a:defRPr>
            </a:lvl3pPr>
            <a:lvl4pPr marL="3657600" lvl="3" indent="-609600" rtl="0">
              <a:spcBef>
                <a:spcPts val="3200"/>
              </a:spcBef>
              <a:spcAft>
                <a:spcPts val="0"/>
              </a:spcAft>
              <a:buClr>
                <a:srgbClr val="000000"/>
              </a:buClr>
              <a:buSzPts val="1200"/>
              <a:buChar char="●"/>
              <a:defRPr>
                <a:solidFill>
                  <a:srgbClr val="000000"/>
                </a:solidFill>
              </a:defRPr>
            </a:lvl4pPr>
            <a:lvl5pPr marL="4572000" lvl="4" indent="-609600" rtl="0">
              <a:spcBef>
                <a:spcPts val="3200"/>
              </a:spcBef>
              <a:spcAft>
                <a:spcPts val="0"/>
              </a:spcAft>
              <a:buClr>
                <a:srgbClr val="000000"/>
              </a:buClr>
              <a:buSzPts val="1200"/>
              <a:buChar char="○"/>
              <a:defRPr>
                <a:solidFill>
                  <a:srgbClr val="000000"/>
                </a:solidFill>
              </a:defRPr>
            </a:lvl5pPr>
            <a:lvl6pPr marL="5486400" lvl="5" indent="-609600" rtl="0">
              <a:spcBef>
                <a:spcPts val="3200"/>
              </a:spcBef>
              <a:spcAft>
                <a:spcPts val="0"/>
              </a:spcAft>
              <a:buClr>
                <a:srgbClr val="000000"/>
              </a:buClr>
              <a:buSzPts val="1200"/>
              <a:buChar char="■"/>
              <a:defRPr>
                <a:solidFill>
                  <a:srgbClr val="000000"/>
                </a:solidFill>
              </a:defRPr>
            </a:lvl6pPr>
            <a:lvl7pPr marL="6400800" lvl="6" indent="-609600" rtl="0">
              <a:spcBef>
                <a:spcPts val="3200"/>
              </a:spcBef>
              <a:spcAft>
                <a:spcPts val="0"/>
              </a:spcAft>
              <a:buClr>
                <a:srgbClr val="000000"/>
              </a:buClr>
              <a:buSzPts val="1200"/>
              <a:buChar char="●"/>
              <a:defRPr>
                <a:solidFill>
                  <a:srgbClr val="000000"/>
                </a:solidFill>
              </a:defRPr>
            </a:lvl7pPr>
            <a:lvl8pPr marL="7315200" lvl="7" indent="-609600" rtl="0">
              <a:spcBef>
                <a:spcPts val="3200"/>
              </a:spcBef>
              <a:spcAft>
                <a:spcPts val="0"/>
              </a:spcAft>
              <a:buClr>
                <a:srgbClr val="000000"/>
              </a:buClr>
              <a:buSzPts val="1200"/>
              <a:buChar char="○"/>
              <a:defRPr>
                <a:solidFill>
                  <a:srgbClr val="000000"/>
                </a:solidFill>
              </a:defRPr>
            </a:lvl8pPr>
            <a:lvl9pPr marL="8229600" lvl="8" indent="-609600" rtl="0">
              <a:spcBef>
                <a:spcPts val="3200"/>
              </a:spcBef>
              <a:spcAft>
                <a:spcPts val="3200"/>
              </a:spcAft>
              <a:buClr>
                <a:srgbClr val="000000"/>
              </a:buClr>
              <a:buSzPts val="1200"/>
              <a:buChar char="■"/>
              <a:defRPr>
                <a:solidFill>
                  <a:srgbClr val="000000"/>
                </a:solidFill>
              </a:defRPr>
            </a:lvl9pPr>
          </a:lstStyle>
          <a:p>
            <a:endParaRPr dirty="0"/>
          </a:p>
        </p:txBody>
      </p:sp>
      <p:sp>
        <p:nvSpPr>
          <p:cNvPr id="113" name="Google Shape;113;p21"/>
          <p:cNvSpPr txBox="1">
            <a:spLocks noGrp="1"/>
          </p:cNvSpPr>
          <p:nvPr>
            <p:ph type="ctrTitle"/>
          </p:nvPr>
        </p:nvSpPr>
        <p:spPr>
          <a:xfrm rot="5400000">
            <a:off x="13846218" y="2814996"/>
            <a:ext cx="4899600" cy="97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b="0" i="0">
                <a:latin typeface="Lato" panose="020F0502020204030203" pitchFamily="34"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dirty="0"/>
          </a:p>
        </p:txBody>
      </p:sp>
      <p:sp>
        <p:nvSpPr>
          <p:cNvPr id="114" name="Google Shape;114;p21"/>
          <p:cNvSpPr txBox="1">
            <a:spLocks noGrp="1"/>
          </p:cNvSpPr>
          <p:nvPr>
            <p:ph type="subTitle" idx="2"/>
          </p:nvPr>
        </p:nvSpPr>
        <p:spPr>
          <a:xfrm>
            <a:off x="1284100" y="1080000"/>
            <a:ext cx="9310800" cy="1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Raleway Light" panose="020F0502020204030204" pitchFamily="2" charset="0"/>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dirty="0"/>
          </a:p>
        </p:txBody>
      </p:sp>
      <p:sp>
        <p:nvSpPr>
          <p:cNvPr id="2" name="Footer Placeholder 1">
            <a:extLst>
              <a:ext uri="{FF2B5EF4-FFF2-40B4-BE49-F238E27FC236}">
                <a16:creationId xmlns:a16="http://schemas.microsoft.com/office/drawing/2014/main" id="{B762B603-B1A9-49C2-6A14-21E3DDFA0AF6}"/>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00A5F526-F841-3215-6D5C-CFAD2416E27F}"/>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418122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5"/>
        <p:cNvGrpSpPr/>
        <p:nvPr/>
      </p:nvGrpSpPr>
      <p:grpSpPr>
        <a:xfrm>
          <a:off x="0" y="0"/>
          <a:ext cx="0" cy="0"/>
          <a:chOff x="0" y="0"/>
          <a:chExt cx="0" cy="0"/>
        </a:xfrm>
      </p:grpSpPr>
      <p:sp>
        <p:nvSpPr>
          <p:cNvPr id="116" name="Google Shape;116;p2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b="0" i="0">
                <a:latin typeface="Lato" panose="020F0502020204030203" pitchFamily="34" charset="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17" name="Google Shape;117;p2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5600">
                <a:latin typeface="Raleway Light" panose="020F0502020204030204" pitchFamily="2" charset="0"/>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dirty="0"/>
          </a:p>
        </p:txBody>
      </p:sp>
      <p:sp>
        <p:nvSpPr>
          <p:cNvPr id="118" name="Google Shape;118;p22"/>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
        <p:nvSpPr>
          <p:cNvPr id="2" name="Footer Placeholder 1">
            <a:extLst>
              <a:ext uri="{FF2B5EF4-FFF2-40B4-BE49-F238E27FC236}">
                <a16:creationId xmlns:a16="http://schemas.microsoft.com/office/drawing/2014/main" id="{282E65B1-C59D-9680-A0B5-523F502AD390}"/>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106648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1787526" y="269086"/>
            <a:ext cx="14716200" cy="2571600"/>
          </a:xfrm>
          <a:prstGeom prst="rect">
            <a:avLst/>
          </a:prstGeom>
          <a:noFill/>
          <a:ln>
            <a:noFill/>
          </a:ln>
        </p:spPr>
        <p:txBody>
          <a:bodyPr spcFirstLastPara="1" wrap="square" lIns="31875" tIns="31875" rIns="31875" bIns="31875" anchor="ctr" anchorCtr="0">
            <a:noAutofit/>
          </a:bodyPr>
          <a:lstStyle>
            <a:lvl1pPr lvl="0" algn="ctr" rtl="0">
              <a:spcBef>
                <a:spcPts val="0"/>
              </a:spcBef>
              <a:spcAft>
                <a:spcPts val="0"/>
              </a:spcAft>
              <a:buSzPts val="2800"/>
              <a:buNone/>
              <a:defRPr b="0" i="0">
                <a:latin typeface="Lato" panose="020F0502020204030203" pitchFamily="3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21" name="Google Shape;121;p23"/>
          <p:cNvSpPr txBox="1">
            <a:spLocks noGrp="1"/>
          </p:cNvSpPr>
          <p:nvPr>
            <p:ph type="body" idx="1"/>
          </p:nvPr>
        </p:nvSpPr>
        <p:spPr>
          <a:xfrm>
            <a:off x="1787526" y="2919430"/>
            <a:ext cx="14716200" cy="6029400"/>
          </a:xfrm>
          <a:prstGeom prst="rect">
            <a:avLst/>
          </a:prstGeom>
          <a:noFill/>
          <a:ln>
            <a:noFill/>
          </a:ln>
        </p:spPr>
        <p:txBody>
          <a:bodyPr spcFirstLastPara="1" wrap="square" lIns="31875" tIns="31875" rIns="31875" bIns="31875" anchor="ctr" anchorCtr="0">
            <a:noAutofit/>
          </a:bodyPr>
          <a:lstStyle>
            <a:lvl1pPr marL="914400" lvl="0" indent="-848106" algn="l" rtl="0">
              <a:spcBef>
                <a:spcPts val="3000"/>
              </a:spcBef>
              <a:spcAft>
                <a:spcPts val="0"/>
              </a:spcAft>
              <a:buClr>
                <a:schemeClr val="lt1"/>
              </a:buClr>
              <a:buSzPts val="3078"/>
              <a:buChar char="●"/>
              <a:defRPr>
                <a:latin typeface="Raleway Light" panose="020F0502020204030204" pitchFamily="2" charset="0"/>
              </a:defRPr>
            </a:lvl1pPr>
            <a:lvl2pPr marL="1828800" lvl="1" indent="-848106" algn="l" rtl="0">
              <a:spcBef>
                <a:spcPts val="3000"/>
              </a:spcBef>
              <a:spcAft>
                <a:spcPts val="0"/>
              </a:spcAft>
              <a:buClr>
                <a:schemeClr val="lt1"/>
              </a:buClr>
              <a:buSzPts val="3078"/>
              <a:buChar char="○"/>
              <a:defRPr/>
            </a:lvl2pPr>
            <a:lvl3pPr marL="2743200" lvl="2" indent="-848106" algn="l" rtl="0">
              <a:spcBef>
                <a:spcPts val="3000"/>
              </a:spcBef>
              <a:spcAft>
                <a:spcPts val="0"/>
              </a:spcAft>
              <a:buClr>
                <a:schemeClr val="lt1"/>
              </a:buClr>
              <a:buSzPts val="3078"/>
              <a:buChar char="■"/>
              <a:defRPr/>
            </a:lvl3pPr>
            <a:lvl4pPr marL="3657600" lvl="3" indent="-848106" algn="l" rtl="0">
              <a:spcBef>
                <a:spcPts val="3000"/>
              </a:spcBef>
              <a:spcAft>
                <a:spcPts val="0"/>
              </a:spcAft>
              <a:buClr>
                <a:schemeClr val="lt1"/>
              </a:buClr>
              <a:buSzPts val="3078"/>
              <a:buChar char="●"/>
              <a:defRPr/>
            </a:lvl4pPr>
            <a:lvl5pPr marL="4572000" lvl="4" indent="-848106" algn="l" rtl="0">
              <a:spcBef>
                <a:spcPts val="3000"/>
              </a:spcBef>
              <a:spcAft>
                <a:spcPts val="0"/>
              </a:spcAft>
              <a:buClr>
                <a:schemeClr val="lt1"/>
              </a:buClr>
              <a:buSzPts val="3078"/>
              <a:buChar char="○"/>
              <a:defRPr/>
            </a:lvl5pPr>
            <a:lvl6pPr marL="5486400" lvl="5" indent="-848106" algn="l" rtl="0">
              <a:spcBef>
                <a:spcPts val="3012"/>
              </a:spcBef>
              <a:spcAft>
                <a:spcPts val="0"/>
              </a:spcAft>
              <a:buClr>
                <a:schemeClr val="lt1"/>
              </a:buClr>
              <a:buSzPts val="3078"/>
              <a:buChar char="■"/>
              <a:defRPr/>
            </a:lvl6pPr>
            <a:lvl7pPr marL="6400800" lvl="6" indent="-848106" algn="l" rtl="0">
              <a:spcBef>
                <a:spcPts val="3012"/>
              </a:spcBef>
              <a:spcAft>
                <a:spcPts val="0"/>
              </a:spcAft>
              <a:buClr>
                <a:schemeClr val="lt1"/>
              </a:buClr>
              <a:buSzPts val="3078"/>
              <a:buChar char="●"/>
              <a:defRPr/>
            </a:lvl7pPr>
            <a:lvl8pPr marL="7315200" lvl="7" indent="-848106" algn="l" rtl="0">
              <a:spcBef>
                <a:spcPts val="3012"/>
              </a:spcBef>
              <a:spcAft>
                <a:spcPts val="0"/>
              </a:spcAft>
              <a:buClr>
                <a:schemeClr val="lt1"/>
              </a:buClr>
              <a:buSzPts val="3078"/>
              <a:buChar char="○"/>
              <a:defRPr/>
            </a:lvl8pPr>
            <a:lvl9pPr marL="8229600" lvl="8" indent="-848106" algn="l" rtl="0">
              <a:spcBef>
                <a:spcPts val="3012"/>
              </a:spcBef>
              <a:spcAft>
                <a:spcPts val="0"/>
              </a:spcAft>
              <a:buClr>
                <a:schemeClr val="lt1"/>
              </a:buClr>
              <a:buSzPts val="3078"/>
              <a:buChar char="■"/>
              <a:defRPr/>
            </a:lvl9pPr>
          </a:lstStyle>
          <a:p>
            <a:endParaRPr dirty="0"/>
          </a:p>
        </p:txBody>
      </p:sp>
      <p:sp>
        <p:nvSpPr>
          <p:cNvPr id="2" name="Footer Placeholder 1">
            <a:extLst>
              <a:ext uri="{FF2B5EF4-FFF2-40B4-BE49-F238E27FC236}">
                <a16:creationId xmlns:a16="http://schemas.microsoft.com/office/drawing/2014/main" id="{D0C9456D-FB2B-FDE0-A33E-64DB8441AAB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E291F777-FC25-32A7-0348-0EC3203F422A}"/>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24173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s 1 1">
  <p:cSld name="Two columns 1 1">
    <p:spTree>
      <p:nvGrpSpPr>
        <p:cNvPr id="1" name="Shape 122"/>
        <p:cNvGrpSpPr/>
        <p:nvPr/>
      </p:nvGrpSpPr>
      <p:grpSpPr>
        <a:xfrm>
          <a:off x="0" y="0"/>
          <a:ext cx="0" cy="0"/>
          <a:chOff x="0" y="0"/>
          <a:chExt cx="0" cy="0"/>
        </a:xfrm>
      </p:grpSpPr>
      <p:sp>
        <p:nvSpPr>
          <p:cNvPr id="123" name="Google Shape;123;p24"/>
          <p:cNvSpPr txBox="1">
            <a:spLocks noGrp="1"/>
          </p:cNvSpPr>
          <p:nvPr>
            <p:ph type="subTitle" idx="1"/>
          </p:nvPr>
        </p:nvSpPr>
        <p:spPr>
          <a:xfrm>
            <a:off x="9267900" y="3695792"/>
            <a:ext cx="3636000" cy="22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2000">
                <a:latin typeface="Raleway Light" panose="020F0502020204030204" pitchFamily="2" charset="0"/>
              </a:defRPr>
            </a:lvl1pPr>
            <a:lvl2pPr lvl="1" algn="l" rtl="0">
              <a:lnSpc>
                <a:spcPct val="100000"/>
              </a:lnSpc>
              <a:spcBef>
                <a:spcPts val="0"/>
              </a:spcBef>
              <a:spcAft>
                <a:spcPts val="0"/>
              </a:spcAft>
              <a:buSzPts val="1000"/>
              <a:buNone/>
              <a:defRPr sz="2000"/>
            </a:lvl2pPr>
            <a:lvl3pPr lvl="2" algn="l" rtl="0">
              <a:lnSpc>
                <a:spcPct val="100000"/>
              </a:lnSpc>
              <a:spcBef>
                <a:spcPts val="0"/>
              </a:spcBef>
              <a:spcAft>
                <a:spcPts val="0"/>
              </a:spcAft>
              <a:buSzPts val="1000"/>
              <a:buNone/>
              <a:defRPr sz="2000"/>
            </a:lvl3pPr>
            <a:lvl4pPr lvl="3" algn="l" rtl="0">
              <a:lnSpc>
                <a:spcPct val="100000"/>
              </a:lnSpc>
              <a:spcBef>
                <a:spcPts val="0"/>
              </a:spcBef>
              <a:spcAft>
                <a:spcPts val="0"/>
              </a:spcAft>
              <a:buSzPts val="1000"/>
              <a:buNone/>
              <a:defRPr sz="2000"/>
            </a:lvl4pPr>
            <a:lvl5pPr lvl="4" algn="l" rtl="0">
              <a:lnSpc>
                <a:spcPct val="100000"/>
              </a:lnSpc>
              <a:spcBef>
                <a:spcPts val="0"/>
              </a:spcBef>
              <a:spcAft>
                <a:spcPts val="0"/>
              </a:spcAft>
              <a:buSzPts val="1000"/>
              <a:buNone/>
              <a:defRPr sz="2000"/>
            </a:lvl5pPr>
            <a:lvl6pPr lvl="5" algn="l" rtl="0">
              <a:lnSpc>
                <a:spcPct val="100000"/>
              </a:lnSpc>
              <a:spcBef>
                <a:spcPts val="0"/>
              </a:spcBef>
              <a:spcAft>
                <a:spcPts val="0"/>
              </a:spcAft>
              <a:buSzPts val="1000"/>
              <a:buNone/>
              <a:defRPr sz="2000"/>
            </a:lvl6pPr>
            <a:lvl7pPr lvl="6" algn="l" rtl="0">
              <a:lnSpc>
                <a:spcPct val="100000"/>
              </a:lnSpc>
              <a:spcBef>
                <a:spcPts val="0"/>
              </a:spcBef>
              <a:spcAft>
                <a:spcPts val="0"/>
              </a:spcAft>
              <a:buSzPts val="1000"/>
              <a:buNone/>
              <a:defRPr sz="2000"/>
            </a:lvl7pPr>
            <a:lvl8pPr lvl="7" algn="l" rtl="0">
              <a:lnSpc>
                <a:spcPct val="100000"/>
              </a:lnSpc>
              <a:spcBef>
                <a:spcPts val="0"/>
              </a:spcBef>
              <a:spcAft>
                <a:spcPts val="0"/>
              </a:spcAft>
              <a:buSzPts val="1000"/>
              <a:buNone/>
              <a:defRPr sz="2000"/>
            </a:lvl8pPr>
            <a:lvl9pPr lvl="8" algn="l" rtl="0">
              <a:lnSpc>
                <a:spcPct val="100000"/>
              </a:lnSpc>
              <a:spcBef>
                <a:spcPts val="0"/>
              </a:spcBef>
              <a:spcAft>
                <a:spcPts val="0"/>
              </a:spcAft>
              <a:buSzPts val="1000"/>
              <a:buNone/>
              <a:defRPr sz="2000"/>
            </a:lvl9pPr>
          </a:lstStyle>
          <a:p>
            <a:endParaRPr dirty="0"/>
          </a:p>
        </p:txBody>
      </p:sp>
      <p:sp>
        <p:nvSpPr>
          <p:cNvPr id="124" name="Google Shape;124;p24"/>
          <p:cNvSpPr txBox="1">
            <a:spLocks noGrp="1"/>
          </p:cNvSpPr>
          <p:nvPr>
            <p:ph type="subTitle" idx="2"/>
          </p:nvPr>
        </p:nvSpPr>
        <p:spPr>
          <a:xfrm>
            <a:off x="9267900" y="7655740"/>
            <a:ext cx="3636000" cy="22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2000">
                <a:latin typeface="Raleway Light" panose="020F0502020204030204" pitchFamily="2" charset="0"/>
              </a:defRPr>
            </a:lvl1pPr>
            <a:lvl2pPr lvl="1" algn="l" rtl="0">
              <a:lnSpc>
                <a:spcPct val="100000"/>
              </a:lnSpc>
              <a:spcBef>
                <a:spcPts val="0"/>
              </a:spcBef>
              <a:spcAft>
                <a:spcPts val="0"/>
              </a:spcAft>
              <a:buSzPts val="1000"/>
              <a:buNone/>
              <a:defRPr sz="2000"/>
            </a:lvl2pPr>
            <a:lvl3pPr lvl="2" algn="l" rtl="0">
              <a:lnSpc>
                <a:spcPct val="100000"/>
              </a:lnSpc>
              <a:spcBef>
                <a:spcPts val="0"/>
              </a:spcBef>
              <a:spcAft>
                <a:spcPts val="0"/>
              </a:spcAft>
              <a:buSzPts val="1000"/>
              <a:buNone/>
              <a:defRPr sz="2000"/>
            </a:lvl3pPr>
            <a:lvl4pPr lvl="3" algn="l" rtl="0">
              <a:lnSpc>
                <a:spcPct val="100000"/>
              </a:lnSpc>
              <a:spcBef>
                <a:spcPts val="0"/>
              </a:spcBef>
              <a:spcAft>
                <a:spcPts val="0"/>
              </a:spcAft>
              <a:buSzPts val="1000"/>
              <a:buNone/>
              <a:defRPr sz="2000"/>
            </a:lvl4pPr>
            <a:lvl5pPr lvl="4" algn="l" rtl="0">
              <a:lnSpc>
                <a:spcPct val="100000"/>
              </a:lnSpc>
              <a:spcBef>
                <a:spcPts val="0"/>
              </a:spcBef>
              <a:spcAft>
                <a:spcPts val="0"/>
              </a:spcAft>
              <a:buSzPts val="1000"/>
              <a:buNone/>
              <a:defRPr sz="2000"/>
            </a:lvl5pPr>
            <a:lvl6pPr lvl="5" algn="l" rtl="0">
              <a:lnSpc>
                <a:spcPct val="100000"/>
              </a:lnSpc>
              <a:spcBef>
                <a:spcPts val="0"/>
              </a:spcBef>
              <a:spcAft>
                <a:spcPts val="0"/>
              </a:spcAft>
              <a:buSzPts val="1000"/>
              <a:buNone/>
              <a:defRPr sz="2000"/>
            </a:lvl6pPr>
            <a:lvl7pPr lvl="6" algn="l" rtl="0">
              <a:lnSpc>
                <a:spcPct val="100000"/>
              </a:lnSpc>
              <a:spcBef>
                <a:spcPts val="0"/>
              </a:spcBef>
              <a:spcAft>
                <a:spcPts val="0"/>
              </a:spcAft>
              <a:buSzPts val="1000"/>
              <a:buNone/>
              <a:defRPr sz="2000"/>
            </a:lvl7pPr>
            <a:lvl8pPr lvl="7" algn="l" rtl="0">
              <a:lnSpc>
                <a:spcPct val="100000"/>
              </a:lnSpc>
              <a:spcBef>
                <a:spcPts val="0"/>
              </a:spcBef>
              <a:spcAft>
                <a:spcPts val="0"/>
              </a:spcAft>
              <a:buSzPts val="1000"/>
              <a:buNone/>
              <a:defRPr sz="2000"/>
            </a:lvl8pPr>
            <a:lvl9pPr lvl="8" algn="l" rtl="0">
              <a:lnSpc>
                <a:spcPct val="100000"/>
              </a:lnSpc>
              <a:spcBef>
                <a:spcPts val="0"/>
              </a:spcBef>
              <a:spcAft>
                <a:spcPts val="0"/>
              </a:spcAft>
              <a:buSzPts val="1000"/>
              <a:buNone/>
              <a:defRPr sz="2000"/>
            </a:lvl9pPr>
          </a:lstStyle>
          <a:p>
            <a:endParaRPr dirty="0"/>
          </a:p>
        </p:txBody>
      </p:sp>
      <p:sp>
        <p:nvSpPr>
          <p:cNvPr id="125" name="Google Shape;125;p24"/>
          <p:cNvSpPr txBox="1">
            <a:spLocks noGrp="1"/>
          </p:cNvSpPr>
          <p:nvPr>
            <p:ph type="ctrTitle"/>
          </p:nvPr>
        </p:nvSpPr>
        <p:spPr>
          <a:xfrm>
            <a:off x="9267900" y="3078592"/>
            <a:ext cx="5238600" cy="76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3600" b="0" i="0">
                <a:latin typeface="Lato" panose="020F0502020204030203" pitchFamily="34" charset="0"/>
              </a:defRPr>
            </a:lvl1pPr>
            <a:lvl2pPr lvl="1" algn="l" rtl="0">
              <a:lnSpc>
                <a:spcPct val="100000"/>
              </a:lnSpc>
              <a:spcBef>
                <a:spcPts val="0"/>
              </a:spcBef>
              <a:spcAft>
                <a:spcPts val="0"/>
              </a:spcAft>
              <a:buSzPts val="1800"/>
              <a:buNone/>
              <a:defRPr sz="3600"/>
            </a:lvl2pPr>
            <a:lvl3pPr lvl="2" algn="l" rtl="0">
              <a:lnSpc>
                <a:spcPct val="100000"/>
              </a:lnSpc>
              <a:spcBef>
                <a:spcPts val="0"/>
              </a:spcBef>
              <a:spcAft>
                <a:spcPts val="0"/>
              </a:spcAft>
              <a:buSzPts val="1800"/>
              <a:buNone/>
              <a:defRPr sz="3600"/>
            </a:lvl3pPr>
            <a:lvl4pPr lvl="3" algn="l" rtl="0">
              <a:lnSpc>
                <a:spcPct val="100000"/>
              </a:lnSpc>
              <a:spcBef>
                <a:spcPts val="0"/>
              </a:spcBef>
              <a:spcAft>
                <a:spcPts val="0"/>
              </a:spcAft>
              <a:buSzPts val="1800"/>
              <a:buNone/>
              <a:defRPr sz="3600"/>
            </a:lvl4pPr>
            <a:lvl5pPr lvl="4" algn="l" rtl="0">
              <a:lnSpc>
                <a:spcPct val="100000"/>
              </a:lnSpc>
              <a:spcBef>
                <a:spcPts val="0"/>
              </a:spcBef>
              <a:spcAft>
                <a:spcPts val="0"/>
              </a:spcAft>
              <a:buSzPts val="1800"/>
              <a:buNone/>
              <a:defRPr sz="3600"/>
            </a:lvl5pPr>
            <a:lvl6pPr lvl="5" algn="l" rtl="0">
              <a:lnSpc>
                <a:spcPct val="100000"/>
              </a:lnSpc>
              <a:spcBef>
                <a:spcPts val="0"/>
              </a:spcBef>
              <a:spcAft>
                <a:spcPts val="0"/>
              </a:spcAft>
              <a:buSzPts val="1800"/>
              <a:buNone/>
              <a:defRPr sz="3600"/>
            </a:lvl6pPr>
            <a:lvl7pPr lvl="6" algn="l" rtl="0">
              <a:lnSpc>
                <a:spcPct val="100000"/>
              </a:lnSpc>
              <a:spcBef>
                <a:spcPts val="0"/>
              </a:spcBef>
              <a:spcAft>
                <a:spcPts val="0"/>
              </a:spcAft>
              <a:buSzPts val="1800"/>
              <a:buNone/>
              <a:defRPr sz="3600"/>
            </a:lvl7pPr>
            <a:lvl8pPr lvl="7" algn="l" rtl="0">
              <a:lnSpc>
                <a:spcPct val="100000"/>
              </a:lnSpc>
              <a:spcBef>
                <a:spcPts val="0"/>
              </a:spcBef>
              <a:spcAft>
                <a:spcPts val="0"/>
              </a:spcAft>
              <a:buSzPts val="1800"/>
              <a:buNone/>
              <a:defRPr sz="3600"/>
            </a:lvl8pPr>
            <a:lvl9pPr lvl="8" algn="l" rtl="0">
              <a:lnSpc>
                <a:spcPct val="100000"/>
              </a:lnSpc>
              <a:spcBef>
                <a:spcPts val="0"/>
              </a:spcBef>
              <a:spcAft>
                <a:spcPts val="0"/>
              </a:spcAft>
              <a:buSzPts val="1800"/>
              <a:buNone/>
              <a:defRPr sz="3600"/>
            </a:lvl9pPr>
          </a:lstStyle>
          <a:p>
            <a:endParaRPr dirty="0"/>
          </a:p>
        </p:txBody>
      </p:sp>
      <p:sp>
        <p:nvSpPr>
          <p:cNvPr id="126" name="Google Shape;126;p24"/>
          <p:cNvSpPr txBox="1">
            <a:spLocks noGrp="1"/>
          </p:cNvSpPr>
          <p:nvPr>
            <p:ph type="ctrTitle" idx="3"/>
          </p:nvPr>
        </p:nvSpPr>
        <p:spPr>
          <a:xfrm>
            <a:off x="9267900" y="7038540"/>
            <a:ext cx="5238600" cy="76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3600" b="0" i="0">
                <a:latin typeface="Lato" panose="020F0502020204030203" pitchFamily="34" charset="0"/>
              </a:defRPr>
            </a:lvl1pPr>
            <a:lvl2pPr lvl="1" algn="l" rtl="0">
              <a:lnSpc>
                <a:spcPct val="100000"/>
              </a:lnSpc>
              <a:spcBef>
                <a:spcPts val="0"/>
              </a:spcBef>
              <a:spcAft>
                <a:spcPts val="0"/>
              </a:spcAft>
              <a:buSzPts val="1800"/>
              <a:buNone/>
              <a:defRPr sz="3600"/>
            </a:lvl2pPr>
            <a:lvl3pPr lvl="2" algn="l" rtl="0">
              <a:lnSpc>
                <a:spcPct val="100000"/>
              </a:lnSpc>
              <a:spcBef>
                <a:spcPts val="0"/>
              </a:spcBef>
              <a:spcAft>
                <a:spcPts val="0"/>
              </a:spcAft>
              <a:buSzPts val="1800"/>
              <a:buNone/>
              <a:defRPr sz="3600"/>
            </a:lvl3pPr>
            <a:lvl4pPr lvl="3" algn="l" rtl="0">
              <a:lnSpc>
                <a:spcPct val="100000"/>
              </a:lnSpc>
              <a:spcBef>
                <a:spcPts val="0"/>
              </a:spcBef>
              <a:spcAft>
                <a:spcPts val="0"/>
              </a:spcAft>
              <a:buSzPts val="1800"/>
              <a:buNone/>
              <a:defRPr sz="3600"/>
            </a:lvl4pPr>
            <a:lvl5pPr lvl="4" algn="l" rtl="0">
              <a:lnSpc>
                <a:spcPct val="100000"/>
              </a:lnSpc>
              <a:spcBef>
                <a:spcPts val="0"/>
              </a:spcBef>
              <a:spcAft>
                <a:spcPts val="0"/>
              </a:spcAft>
              <a:buSzPts val="1800"/>
              <a:buNone/>
              <a:defRPr sz="3600"/>
            </a:lvl5pPr>
            <a:lvl6pPr lvl="5" algn="l" rtl="0">
              <a:lnSpc>
                <a:spcPct val="100000"/>
              </a:lnSpc>
              <a:spcBef>
                <a:spcPts val="0"/>
              </a:spcBef>
              <a:spcAft>
                <a:spcPts val="0"/>
              </a:spcAft>
              <a:buSzPts val="1800"/>
              <a:buNone/>
              <a:defRPr sz="3600"/>
            </a:lvl6pPr>
            <a:lvl7pPr lvl="6" algn="l" rtl="0">
              <a:lnSpc>
                <a:spcPct val="100000"/>
              </a:lnSpc>
              <a:spcBef>
                <a:spcPts val="0"/>
              </a:spcBef>
              <a:spcAft>
                <a:spcPts val="0"/>
              </a:spcAft>
              <a:buSzPts val="1800"/>
              <a:buNone/>
              <a:defRPr sz="3600"/>
            </a:lvl7pPr>
            <a:lvl8pPr lvl="7" algn="l" rtl="0">
              <a:lnSpc>
                <a:spcPct val="100000"/>
              </a:lnSpc>
              <a:spcBef>
                <a:spcPts val="0"/>
              </a:spcBef>
              <a:spcAft>
                <a:spcPts val="0"/>
              </a:spcAft>
              <a:buSzPts val="1800"/>
              <a:buNone/>
              <a:defRPr sz="3600"/>
            </a:lvl8pPr>
            <a:lvl9pPr lvl="8" algn="l" rtl="0">
              <a:lnSpc>
                <a:spcPct val="100000"/>
              </a:lnSpc>
              <a:spcBef>
                <a:spcPts val="0"/>
              </a:spcBef>
              <a:spcAft>
                <a:spcPts val="0"/>
              </a:spcAft>
              <a:buSzPts val="1800"/>
              <a:buNone/>
              <a:defRPr sz="3600"/>
            </a:lvl9pPr>
          </a:lstStyle>
          <a:p>
            <a:endParaRPr dirty="0"/>
          </a:p>
        </p:txBody>
      </p:sp>
      <p:sp>
        <p:nvSpPr>
          <p:cNvPr id="127" name="Google Shape;127;p24"/>
          <p:cNvSpPr txBox="1">
            <a:spLocks noGrp="1"/>
          </p:cNvSpPr>
          <p:nvPr>
            <p:ph type="ctrTitle" idx="4"/>
          </p:nvPr>
        </p:nvSpPr>
        <p:spPr>
          <a:xfrm rot="5400000">
            <a:off x="13834350" y="2829048"/>
            <a:ext cx="4899600" cy="975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400"/>
              <a:buNone/>
              <a:defRPr sz="4800" b="0" i="0">
                <a:latin typeface="Lato" panose="020F0502020204030203" pitchFamily="34" charset="0"/>
              </a:defRPr>
            </a:lvl1pPr>
            <a:lvl2pPr lvl="1" algn="l" rtl="0">
              <a:lnSpc>
                <a:spcPct val="100000"/>
              </a:lnSpc>
              <a:spcBef>
                <a:spcPts val="0"/>
              </a:spcBef>
              <a:spcAft>
                <a:spcPts val="0"/>
              </a:spcAft>
              <a:buSzPts val="3000"/>
              <a:buNone/>
              <a:defRPr sz="6000"/>
            </a:lvl2pPr>
            <a:lvl3pPr lvl="2" algn="l" rtl="0">
              <a:lnSpc>
                <a:spcPct val="100000"/>
              </a:lnSpc>
              <a:spcBef>
                <a:spcPts val="0"/>
              </a:spcBef>
              <a:spcAft>
                <a:spcPts val="0"/>
              </a:spcAft>
              <a:buSzPts val="3000"/>
              <a:buNone/>
              <a:defRPr sz="6000"/>
            </a:lvl3pPr>
            <a:lvl4pPr lvl="3" algn="l" rtl="0">
              <a:lnSpc>
                <a:spcPct val="100000"/>
              </a:lnSpc>
              <a:spcBef>
                <a:spcPts val="0"/>
              </a:spcBef>
              <a:spcAft>
                <a:spcPts val="0"/>
              </a:spcAft>
              <a:buSzPts val="3000"/>
              <a:buNone/>
              <a:defRPr sz="6000"/>
            </a:lvl4pPr>
            <a:lvl5pPr lvl="4" algn="l" rtl="0">
              <a:lnSpc>
                <a:spcPct val="100000"/>
              </a:lnSpc>
              <a:spcBef>
                <a:spcPts val="0"/>
              </a:spcBef>
              <a:spcAft>
                <a:spcPts val="0"/>
              </a:spcAft>
              <a:buSzPts val="3000"/>
              <a:buNone/>
              <a:defRPr sz="6000"/>
            </a:lvl5pPr>
            <a:lvl6pPr lvl="5" algn="l" rtl="0">
              <a:lnSpc>
                <a:spcPct val="100000"/>
              </a:lnSpc>
              <a:spcBef>
                <a:spcPts val="0"/>
              </a:spcBef>
              <a:spcAft>
                <a:spcPts val="0"/>
              </a:spcAft>
              <a:buSzPts val="3000"/>
              <a:buNone/>
              <a:defRPr sz="6000"/>
            </a:lvl6pPr>
            <a:lvl7pPr lvl="6" algn="l" rtl="0">
              <a:lnSpc>
                <a:spcPct val="100000"/>
              </a:lnSpc>
              <a:spcBef>
                <a:spcPts val="0"/>
              </a:spcBef>
              <a:spcAft>
                <a:spcPts val="0"/>
              </a:spcAft>
              <a:buSzPts val="3000"/>
              <a:buNone/>
              <a:defRPr sz="6000"/>
            </a:lvl7pPr>
            <a:lvl8pPr lvl="7" algn="l" rtl="0">
              <a:lnSpc>
                <a:spcPct val="100000"/>
              </a:lnSpc>
              <a:spcBef>
                <a:spcPts val="0"/>
              </a:spcBef>
              <a:spcAft>
                <a:spcPts val="0"/>
              </a:spcAft>
              <a:buSzPts val="3000"/>
              <a:buNone/>
              <a:defRPr sz="6000"/>
            </a:lvl8pPr>
            <a:lvl9pPr lvl="8" algn="l" rtl="0">
              <a:lnSpc>
                <a:spcPct val="100000"/>
              </a:lnSpc>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5F04EAAA-18F8-DFBB-77B7-72EBCD4AC43A}"/>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8213AFAD-B9EA-448F-581E-F6FFE5AB2403}"/>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2600445834"/>
      </p:ext>
    </p:extLst>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1">
  <p:cSld name="Title + design 1">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rot="5400000">
            <a:off x="13207190" y="3860450"/>
            <a:ext cx="6962400" cy="975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4800" b="0" i="0">
                <a:latin typeface="Lato" panose="020F0502020204030203" pitchFamily="34" charset="0"/>
              </a:defRPr>
            </a:lvl1pPr>
            <a:lvl2pPr lvl="1" algn="l" rtl="0">
              <a:lnSpc>
                <a:spcPct val="100000"/>
              </a:lnSpc>
              <a:spcBef>
                <a:spcPts val="0"/>
              </a:spcBef>
              <a:spcAft>
                <a:spcPts val="0"/>
              </a:spcAft>
              <a:buSzPts val="3000"/>
              <a:buNone/>
              <a:defRPr sz="6000"/>
            </a:lvl2pPr>
            <a:lvl3pPr lvl="2" algn="l" rtl="0">
              <a:lnSpc>
                <a:spcPct val="100000"/>
              </a:lnSpc>
              <a:spcBef>
                <a:spcPts val="0"/>
              </a:spcBef>
              <a:spcAft>
                <a:spcPts val="0"/>
              </a:spcAft>
              <a:buSzPts val="3000"/>
              <a:buNone/>
              <a:defRPr sz="6000"/>
            </a:lvl3pPr>
            <a:lvl4pPr lvl="3" algn="l" rtl="0">
              <a:lnSpc>
                <a:spcPct val="100000"/>
              </a:lnSpc>
              <a:spcBef>
                <a:spcPts val="0"/>
              </a:spcBef>
              <a:spcAft>
                <a:spcPts val="0"/>
              </a:spcAft>
              <a:buSzPts val="3000"/>
              <a:buNone/>
              <a:defRPr sz="6000"/>
            </a:lvl4pPr>
            <a:lvl5pPr lvl="4" algn="l" rtl="0">
              <a:lnSpc>
                <a:spcPct val="100000"/>
              </a:lnSpc>
              <a:spcBef>
                <a:spcPts val="0"/>
              </a:spcBef>
              <a:spcAft>
                <a:spcPts val="0"/>
              </a:spcAft>
              <a:buSzPts val="3000"/>
              <a:buNone/>
              <a:defRPr sz="6000"/>
            </a:lvl5pPr>
            <a:lvl6pPr lvl="5" algn="l" rtl="0">
              <a:lnSpc>
                <a:spcPct val="100000"/>
              </a:lnSpc>
              <a:spcBef>
                <a:spcPts val="0"/>
              </a:spcBef>
              <a:spcAft>
                <a:spcPts val="0"/>
              </a:spcAft>
              <a:buSzPts val="3000"/>
              <a:buNone/>
              <a:defRPr sz="6000"/>
            </a:lvl6pPr>
            <a:lvl7pPr lvl="6" algn="l" rtl="0">
              <a:lnSpc>
                <a:spcPct val="100000"/>
              </a:lnSpc>
              <a:spcBef>
                <a:spcPts val="0"/>
              </a:spcBef>
              <a:spcAft>
                <a:spcPts val="0"/>
              </a:spcAft>
              <a:buSzPts val="3000"/>
              <a:buNone/>
              <a:defRPr sz="6000"/>
            </a:lvl7pPr>
            <a:lvl8pPr lvl="7" algn="l" rtl="0">
              <a:lnSpc>
                <a:spcPct val="100000"/>
              </a:lnSpc>
              <a:spcBef>
                <a:spcPts val="0"/>
              </a:spcBef>
              <a:spcAft>
                <a:spcPts val="0"/>
              </a:spcAft>
              <a:buSzPts val="3000"/>
              <a:buNone/>
              <a:defRPr sz="6000"/>
            </a:lvl8pPr>
            <a:lvl9pPr lvl="8" algn="l" rtl="0">
              <a:lnSpc>
                <a:spcPct val="100000"/>
              </a:lnSpc>
              <a:spcBef>
                <a:spcPts val="0"/>
              </a:spcBef>
              <a:spcAft>
                <a:spcPts val="0"/>
              </a:spcAft>
              <a:buSzPts val="3000"/>
              <a:buNone/>
              <a:defRPr sz="6000"/>
            </a:lvl9pPr>
          </a:lstStyle>
          <a:p>
            <a:endParaRPr dirty="0"/>
          </a:p>
        </p:txBody>
      </p:sp>
      <p:sp>
        <p:nvSpPr>
          <p:cNvPr id="2" name="Footer Placeholder 1">
            <a:extLst>
              <a:ext uri="{FF2B5EF4-FFF2-40B4-BE49-F238E27FC236}">
                <a16:creationId xmlns:a16="http://schemas.microsoft.com/office/drawing/2014/main" id="{AE601C8B-8FE0-95CC-5F9C-EB3A0A3CC332}"/>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FEEAB678-DE2E-7309-4589-C94A99861ECF}"/>
              </a:ext>
            </a:extLst>
          </p:cNvPr>
          <p:cNvSpPr>
            <a:spLocks noGrp="1"/>
          </p:cNvSpPr>
          <p:nvPr>
            <p:ph type="sldNum" sz="quarter" idx="11"/>
          </p:nvPr>
        </p:nvSpPr>
        <p:spPr/>
        <p:txBody>
          <a:bodyPr/>
          <a:lstStyle/>
          <a:p>
            <a:fld id="{AD8961EB-B2FD-9B48-B354-4317A1729300}" type="slidenum">
              <a:rPr lang="en-US" smtClean="0"/>
              <a:t>‹#›</a:t>
            </a:fld>
            <a:endParaRPr lang="en-US"/>
          </a:p>
        </p:txBody>
      </p:sp>
    </p:spTree>
    <p:extLst>
      <p:ext uri="{BB962C8B-B14F-4D97-AF65-F5344CB8AC3E}">
        <p14:creationId xmlns:p14="http://schemas.microsoft.com/office/powerpoint/2010/main" val="43110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dirty="0"/>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dirty="0"/>
          </a:p>
        </p:txBody>
      </p:sp>
      <p:sp>
        <p:nvSpPr>
          <p:cNvPr id="2" name="Footer Placeholder 1">
            <a:extLst>
              <a:ext uri="{FF2B5EF4-FFF2-40B4-BE49-F238E27FC236}">
                <a16:creationId xmlns:a16="http://schemas.microsoft.com/office/drawing/2014/main" id="{583C3D3C-38AD-584F-EBAD-1AE4C4FD8CF0}"/>
              </a:ext>
            </a:extLst>
          </p:cNvPr>
          <p:cNvSpPr>
            <a:spLocks noGrp="1"/>
          </p:cNvSpPr>
          <p:nvPr>
            <p:ph type="ftr" sz="quarter" idx="3"/>
          </p:nvPr>
        </p:nvSpPr>
        <p:spPr>
          <a:xfrm>
            <a:off x="6057900" y="9534527"/>
            <a:ext cx="6172200" cy="549274"/>
          </a:xfrm>
          <a:prstGeom prst="rect">
            <a:avLst/>
          </a:prstGeom>
        </p:spPr>
        <p:txBody>
          <a:bodyPr vert="horz" lIns="91440" tIns="45720" rIns="91440" bIns="45720" rtlCol="0" anchor="ctr"/>
          <a:lstStyle>
            <a:lvl1pPr algn="ctr">
              <a:defRPr sz="2400" b="0" i="0">
                <a:solidFill>
                  <a:schemeClr val="tx1">
                    <a:tint val="75000"/>
                  </a:schemeClr>
                </a:solidFill>
                <a:latin typeface="Lato Medium" panose="020F0502020204030204" pitchFamily="34" charset="0"/>
              </a:defRPr>
            </a:lvl1pPr>
          </a:lstStyle>
          <a:p>
            <a:endParaRPr lang="en-US" dirty="0"/>
          </a:p>
        </p:txBody>
      </p:sp>
      <p:sp>
        <p:nvSpPr>
          <p:cNvPr id="3" name="Slide Number Placeholder 2">
            <a:extLst>
              <a:ext uri="{FF2B5EF4-FFF2-40B4-BE49-F238E27FC236}">
                <a16:creationId xmlns:a16="http://schemas.microsoft.com/office/drawing/2014/main" id="{82EBD271-8D52-B8DC-CE8D-107FB18320EC}"/>
              </a:ext>
            </a:extLst>
          </p:cNvPr>
          <p:cNvSpPr>
            <a:spLocks noGrp="1"/>
          </p:cNvSpPr>
          <p:nvPr>
            <p:ph type="sldNum" sz="quarter" idx="4"/>
          </p:nvPr>
        </p:nvSpPr>
        <p:spPr>
          <a:xfrm>
            <a:off x="12915900" y="9534527"/>
            <a:ext cx="4114800" cy="549274"/>
          </a:xfrm>
          <a:prstGeom prst="rect">
            <a:avLst/>
          </a:prstGeom>
        </p:spPr>
        <p:txBody>
          <a:bodyPr vert="horz" lIns="91440" tIns="45720" rIns="91440" bIns="45720" rtlCol="0" anchor="ctr"/>
          <a:lstStyle>
            <a:lvl1pPr algn="r">
              <a:defRPr sz="2400" b="0" i="0">
                <a:solidFill>
                  <a:schemeClr val="tx1">
                    <a:tint val="75000"/>
                  </a:schemeClr>
                </a:solidFill>
                <a:latin typeface="Lato Medium" panose="020F0502020204030204" pitchFamily="34" charset="0"/>
              </a:defRPr>
            </a:lvl1pPr>
          </a:lstStyle>
          <a:p>
            <a:fld id="{AD8961EB-B2FD-9B48-B354-4317A1729300}" type="slidenum">
              <a:rPr lang="en-US" smtClean="0"/>
              <a:pPr/>
              <a:t>‹#›</a:t>
            </a:fld>
            <a:endParaRPr lang="en-US" dirty="0"/>
          </a:p>
        </p:txBody>
      </p:sp>
    </p:spTree>
    <p:extLst>
      <p:ext uri="{BB962C8B-B14F-4D97-AF65-F5344CB8AC3E}">
        <p14:creationId xmlns:p14="http://schemas.microsoft.com/office/powerpoint/2010/main" val="31941690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venir Next" panose="020B0503020202020204" pitchFamily="34" charset="0"/>
          <a:ea typeface="Avenir Next" panose="020B0503020202020204" pitchFamily="34" charset="0"/>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Raleway Light" panose="020F0502020204030204" pitchFamily="2" charset="0"/>
          <a:ea typeface="Raleway Light" panose="020F0502020204030204" pitchFamily="2" charset="0"/>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6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6.xml"/><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42.png"/><Relationship Id="rId5" Type="http://schemas.openxmlformats.org/officeDocument/2006/relationships/image" Target="../media/image6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65.svg"/><Relationship Id="rId9" Type="http://schemas.openxmlformats.org/officeDocument/2006/relationships/image" Target="../media/image40.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3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svg"/><Relationship Id="rId3" Type="http://schemas.openxmlformats.org/officeDocument/2006/relationships/image" Target="../media/image2.svg"/><Relationship Id="rId7" Type="http://schemas.openxmlformats.org/officeDocument/2006/relationships/image" Target="../media/image114.svg"/><Relationship Id="rId12"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s>
</file>

<file path=ppt/slides/_rels/slide3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10" Type="http://schemas.openxmlformats.org/officeDocument/2006/relationships/image" Target="../media/image129.svg"/><Relationship Id="rId4" Type="http://schemas.openxmlformats.org/officeDocument/2006/relationships/image" Target="../media/image123.png"/><Relationship Id="rId9" Type="http://schemas.openxmlformats.org/officeDocument/2006/relationships/image" Target="../media/image1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Freeform 2"/>
          <p:cNvSpPr/>
          <p:nvPr/>
        </p:nvSpPr>
        <p:spPr>
          <a:xfrm>
            <a:off x="12846829" y="-2782075"/>
            <a:ext cx="6376133" cy="6376133"/>
          </a:xfrm>
          <a:custGeom>
            <a:avLst/>
            <a:gdLst/>
            <a:ahLst/>
            <a:cxnLst/>
            <a:rect l="l" t="t" r="r" b="b"/>
            <a:pathLst>
              <a:path w="6376133" h="6376133">
                <a:moveTo>
                  <a:pt x="0" y="0"/>
                </a:moveTo>
                <a:lnTo>
                  <a:pt x="6376133" y="0"/>
                </a:lnTo>
                <a:lnTo>
                  <a:pt x="6376133" y="6376133"/>
                </a:lnTo>
                <a:lnTo>
                  <a:pt x="0" y="6376133"/>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 name="Freeform 3"/>
          <p:cNvSpPr/>
          <p:nvPr/>
        </p:nvSpPr>
        <p:spPr>
          <a:xfrm>
            <a:off x="-2347718" y="-2782075"/>
            <a:ext cx="6376133" cy="6376133"/>
          </a:xfrm>
          <a:custGeom>
            <a:avLst/>
            <a:gdLst/>
            <a:ahLst/>
            <a:cxnLst/>
            <a:rect l="l" t="t" r="r" b="b"/>
            <a:pathLst>
              <a:path w="6376133" h="6376133">
                <a:moveTo>
                  <a:pt x="0" y="0"/>
                </a:moveTo>
                <a:lnTo>
                  <a:pt x="6376133" y="0"/>
                </a:lnTo>
                <a:lnTo>
                  <a:pt x="6376133" y="6376133"/>
                </a:lnTo>
                <a:lnTo>
                  <a:pt x="0" y="6376133"/>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5400000">
            <a:off x="4706093" y="-2782075"/>
            <a:ext cx="6376133" cy="6376133"/>
          </a:xfrm>
          <a:custGeom>
            <a:avLst/>
            <a:gdLst/>
            <a:ahLst/>
            <a:cxnLst/>
            <a:rect l="l" t="t" r="r" b="b"/>
            <a:pathLst>
              <a:path w="6376133" h="6376133">
                <a:moveTo>
                  <a:pt x="0" y="0"/>
                </a:moveTo>
                <a:lnTo>
                  <a:pt x="6376133" y="0"/>
                </a:lnTo>
                <a:lnTo>
                  <a:pt x="6376133" y="6376133"/>
                </a:lnTo>
                <a:lnTo>
                  <a:pt x="0" y="6376133"/>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5"/>
          <p:cNvSpPr/>
          <p:nvPr/>
        </p:nvSpPr>
        <p:spPr>
          <a:xfrm>
            <a:off x="177278" y="9215235"/>
            <a:ext cx="3851137" cy="797306"/>
          </a:xfrm>
          <a:custGeom>
            <a:avLst/>
            <a:gdLst/>
            <a:ahLst/>
            <a:cxnLst/>
            <a:rect l="l" t="t" r="r" b="b"/>
            <a:pathLst>
              <a:path w="3851137" h="797306">
                <a:moveTo>
                  <a:pt x="0" y="0"/>
                </a:moveTo>
                <a:lnTo>
                  <a:pt x="3851137" y="0"/>
                </a:lnTo>
                <a:lnTo>
                  <a:pt x="3851137" y="797305"/>
                </a:lnTo>
                <a:lnTo>
                  <a:pt x="0" y="79730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177278" y="6498418"/>
            <a:ext cx="3643123" cy="1379352"/>
          </a:xfrm>
          <a:prstGeom prst="rect">
            <a:avLst/>
          </a:prstGeom>
        </p:spPr>
        <p:txBody>
          <a:bodyPr wrap="square" lIns="0" tIns="0" rIns="0" bIns="0" rtlCol="0" anchor="t">
            <a:spAutoFit/>
          </a:bodyPr>
          <a:lstStyle/>
          <a:p>
            <a:pPr algn="r">
              <a:lnSpc>
                <a:spcPts val="3596"/>
              </a:lnSpc>
            </a:pPr>
            <a:r>
              <a:rPr lang="en-US" sz="2996" spc="149" dirty="0">
                <a:solidFill>
                  <a:srgbClr val="012B1B"/>
                </a:solidFill>
                <a:latin typeface="Poppins" panose="00000500000000000000" pitchFamily="2" charset="0"/>
              </a:rPr>
              <a:t>KAI CHAN</a:t>
            </a:r>
          </a:p>
          <a:p>
            <a:pPr algn="r">
              <a:lnSpc>
                <a:spcPts val="3596"/>
              </a:lnSpc>
            </a:pPr>
            <a:r>
              <a:rPr lang="en-US" sz="2996" spc="149" dirty="0">
                <a:solidFill>
                  <a:srgbClr val="012B1B"/>
                </a:solidFill>
                <a:latin typeface="Poppins" panose="00000500000000000000" pitchFamily="2" charset="0"/>
              </a:rPr>
              <a:t>2024.12.5</a:t>
            </a:r>
          </a:p>
          <a:p>
            <a:pPr marL="0" lvl="0" indent="0" algn="r">
              <a:lnSpc>
                <a:spcPts val="3596"/>
              </a:lnSpc>
              <a:spcBef>
                <a:spcPct val="0"/>
              </a:spcBef>
            </a:pPr>
            <a:r>
              <a:rPr lang="en-US" sz="2996" spc="149" dirty="0">
                <a:solidFill>
                  <a:srgbClr val="012B1B"/>
                </a:solidFill>
                <a:latin typeface="Poppins" panose="00000500000000000000" pitchFamily="2" charset="0"/>
              </a:rPr>
              <a:t>JPAC CEC </a:t>
            </a:r>
          </a:p>
        </p:txBody>
      </p:sp>
      <p:sp>
        <p:nvSpPr>
          <p:cNvPr id="7" name="TextBox 7"/>
          <p:cNvSpPr txBox="1"/>
          <p:nvPr/>
        </p:nvSpPr>
        <p:spPr>
          <a:xfrm>
            <a:off x="4355677" y="6604114"/>
            <a:ext cx="13453097" cy="1775230"/>
          </a:xfrm>
          <a:prstGeom prst="rect">
            <a:avLst/>
          </a:prstGeom>
        </p:spPr>
        <p:txBody>
          <a:bodyPr lIns="0" tIns="0" rIns="0" bIns="0" rtlCol="0" anchor="t">
            <a:spAutoFit/>
          </a:bodyPr>
          <a:lstStyle/>
          <a:p>
            <a:pPr algn="l">
              <a:lnSpc>
                <a:spcPts val="6800"/>
              </a:lnSpc>
            </a:pPr>
            <a:r>
              <a:rPr lang="en-US" sz="6800" spc="-231" dirty="0">
                <a:solidFill>
                  <a:srgbClr val="012B1B"/>
                </a:solidFill>
                <a:latin typeface="DM Sans Bold"/>
              </a:rPr>
              <a:t>Let’s Raise the Bar for Ecosystem-Based Offsets &amp; Credits</a:t>
            </a:r>
          </a:p>
        </p:txBody>
      </p:sp>
      <p:sp>
        <p:nvSpPr>
          <p:cNvPr id="8" name="TextBox 8"/>
          <p:cNvSpPr txBox="1"/>
          <p:nvPr/>
        </p:nvSpPr>
        <p:spPr>
          <a:xfrm>
            <a:off x="1028700" y="4609230"/>
            <a:ext cx="14859642" cy="1897325"/>
          </a:xfrm>
          <a:prstGeom prst="rect">
            <a:avLst/>
          </a:prstGeom>
        </p:spPr>
        <p:txBody>
          <a:bodyPr lIns="0" tIns="0" rIns="0" bIns="0" rtlCol="0" anchor="t">
            <a:spAutoFit/>
          </a:bodyPr>
          <a:lstStyle/>
          <a:p>
            <a:pPr algn="l">
              <a:lnSpc>
                <a:spcPts val="14322"/>
              </a:lnSpc>
            </a:pPr>
            <a:r>
              <a:rPr lang="en-US" sz="14322" spc="-486" dirty="0">
                <a:solidFill>
                  <a:srgbClr val="012B1B"/>
                </a:solidFill>
                <a:latin typeface="DM Sans Bold"/>
              </a:rPr>
              <a:t>OFFSET RESET—</a:t>
            </a:r>
          </a:p>
        </p:txBody>
      </p:sp>
      <p:grpSp>
        <p:nvGrpSpPr>
          <p:cNvPr id="9" name="Group 9"/>
          <p:cNvGrpSpPr/>
          <p:nvPr/>
        </p:nvGrpSpPr>
        <p:grpSpPr>
          <a:xfrm>
            <a:off x="15606926" y="4835129"/>
            <a:ext cx="1652374" cy="1441664"/>
            <a:chOff x="0" y="0"/>
            <a:chExt cx="2203165" cy="1922219"/>
          </a:xfrm>
        </p:grpSpPr>
        <p:grpSp>
          <p:nvGrpSpPr>
            <p:cNvPr id="10" name="Group 10"/>
            <p:cNvGrpSpPr/>
            <p:nvPr/>
          </p:nvGrpSpPr>
          <p:grpSpPr>
            <a:xfrm>
              <a:off x="0" y="659315"/>
              <a:ext cx="1064845" cy="1064845"/>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12" name="Group 12"/>
            <p:cNvGrpSpPr/>
            <p:nvPr/>
          </p:nvGrpSpPr>
          <p:grpSpPr>
            <a:xfrm>
              <a:off x="375221" y="0"/>
              <a:ext cx="1064845" cy="106484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4" name="Freeform 14"/>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7">
          <a:extLst>
            <a:ext uri="{FF2B5EF4-FFF2-40B4-BE49-F238E27FC236}">
              <a16:creationId xmlns:a16="http://schemas.microsoft.com/office/drawing/2014/main" id="{4758E46D-3CB3-47F6-E205-39FF93024779}"/>
            </a:ext>
          </a:extLst>
        </p:cNvPr>
        <p:cNvGrpSpPr/>
        <p:nvPr/>
      </p:nvGrpSpPr>
      <p:grpSpPr>
        <a:xfrm>
          <a:off x="0" y="0"/>
          <a:ext cx="0" cy="0"/>
          <a:chOff x="0" y="0"/>
          <a:chExt cx="0" cy="0"/>
        </a:xfrm>
      </p:grpSpPr>
      <p:sp>
        <p:nvSpPr>
          <p:cNvPr id="398" name="Google Shape;398;p49">
            <a:extLst>
              <a:ext uri="{FF2B5EF4-FFF2-40B4-BE49-F238E27FC236}">
                <a16:creationId xmlns:a16="http://schemas.microsoft.com/office/drawing/2014/main" id="{24738236-ED43-963C-606B-13EAF4DA75FE}"/>
              </a:ext>
            </a:extLst>
          </p:cNvPr>
          <p:cNvSpPr txBox="1">
            <a:spLocks noGrp="1"/>
          </p:cNvSpPr>
          <p:nvPr>
            <p:ph type="subTitle" idx="1"/>
          </p:nvPr>
        </p:nvSpPr>
        <p:spPr>
          <a:xfrm>
            <a:off x="1707887" y="3181273"/>
            <a:ext cx="7436114" cy="1464302"/>
          </a:xfrm>
          <a:prstGeom prst="rect">
            <a:avLst/>
          </a:prstGeom>
        </p:spPr>
        <p:txBody>
          <a:bodyPr spcFirstLastPara="1" wrap="square" lIns="182850" tIns="182850" rIns="182850" bIns="182850" anchor="t" anchorCtr="0">
            <a:noAutofit/>
          </a:bodyPr>
          <a:lstStyle/>
          <a:p>
            <a:pPr marL="504000" indent="-504000" algn="l">
              <a:lnSpc>
                <a:spcPct val="115000"/>
              </a:lnSpc>
              <a:spcBef>
                <a:spcPts val="2000"/>
              </a:spcBef>
              <a:buSzPts val="1600"/>
              <a:buFont typeface="Livvic"/>
              <a:buChar char="●"/>
            </a:pPr>
            <a:r>
              <a:rPr lang="en-CA" sz="3600" dirty="0">
                <a:latin typeface="Lato Medium" panose="020F0502020204030203" pitchFamily="34" charset="0"/>
                <a:ea typeface="Livvic"/>
                <a:cs typeface="Livvic"/>
                <a:sym typeface="Livvic"/>
              </a:rPr>
              <a:t>Haidt’s “moral foundations” are arguably deeply relational</a:t>
            </a:r>
            <a:endParaRPr sz="3600" dirty="0">
              <a:latin typeface="Lato Medium" panose="020F0502020204030203" pitchFamily="34" charset="0"/>
              <a:ea typeface="Livvic"/>
              <a:cs typeface="Livvic"/>
              <a:sym typeface="Livvic"/>
            </a:endParaRPr>
          </a:p>
        </p:txBody>
      </p:sp>
      <p:sp>
        <p:nvSpPr>
          <p:cNvPr id="399" name="Google Shape;399;p49">
            <a:extLst>
              <a:ext uri="{FF2B5EF4-FFF2-40B4-BE49-F238E27FC236}">
                <a16:creationId xmlns:a16="http://schemas.microsoft.com/office/drawing/2014/main" id="{EE075808-0E99-0C34-0ACA-84DD7F1EAD0C}"/>
              </a:ext>
            </a:extLst>
          </p:cNvPr>
          <p:cNvSpPr txBox="1">
            <a:spLocks noGrp="1"/>
          </p:cNvSpPr>
          <p:nvPr>
            <p:ph type="ctrTitle"/>
          </p:nvPr>
        </p:nvSpPr>
        <p:spPr>
          <a:xfrm>
            <a:off x="1426410" y="209044"/>
            <a:ext cx="10437000" cy="1717200"/>
          </a:xfrm>
          <a:prstGeom prst="rect">
            <a:avLst/>
          </a:prstGeom>
        </p:spPr>
        <p:txBody>
          <a:bodyPr spcFirstLastPara="1" wrap="square" lIns="182850" tIns="182850" rIns="182850" bIns="182850" anchor="ctr" anchorCtr="0">
            <a:noAutofit/>
          </a:bodyPr>
          <a:lstStyle/>
          <a:p>
            <a:pPr algn="l"/>
            <a:r>
              <a:rPr lang="en" sz="5600" b="1" dirty="0">
                <a:ea typeface="Poppins"/>
                <a:cs typeface="Poppins"/>
                <a:sym typeface="Poppins"/>
              </a:rPr>
              <a:t>RELATIONAL THINKING, </a:t>
            </a:r>
            <a:r>
              <a:rPr lang="en" sz="5600" b="1" i="1" dirty="0">
                <a:ea typeface="Poppins"/>
                <a:cs typeface="Poppins"/>
                <a:sym typeface="Poppins"/>
              </a:rPr>
              <a:t>E.G.</a:t>
            </a:r>
            <a:endParaRPr sz="5600" b="1" i="1" dirty="0">
              <a:ea typeface="Poppins"/>
              <a:cs typeface="Poppins"/>
              <a:sym typeface="Poppins"/>
            </a:endParaRPr>
          </a:p>
        </p:txBody>
      </p:sp>
      <p:pic>
        <p:nvPicPr>
          <p:cNvPr id="400" name="Google Shape;400;p49">
            <a:extLst>
              <a:ext uri="{FF2B5EF4-FFF2-40B4-BE49-F238E27FC236}">
                <a16:creationId xmlns:a16="http://schemas.microsoft.com/office/drawing/2014/main" id="{4FDD817B-3067-FE7C-37F2-29E41B4DE8DA}"/>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057101" y="9056001"/>
            <a:ext cx="1230998" cy="1230998"/>
          </a:xfrm>
          <a:prstGeom prst="rect">
            <a:avLst/>
          </a:prstGeom>
          <a:noFill/>
          <a:ln>
            <a:noFill/>
          </a:ln>
        </p:spPr>
      </p:pic>
      <p:sp>
        <p:nvSpPr>
          <p:cNvPr id="401" name="Google Shape;401;p49">
            <a:extLst>
              <a:ext uri="{FF2B5EF4-FFF2-40B4-BE49-F238E27FC236}">
                <a16:creationId xmlns:a16="http://schemas.microsoft.com/office/drawing/2014/main" id="{59D10C5C-0B0A-10CD-65E7-FB4B5E933962}"/>
              </a:ext>
            </a:extLst>
          </p:cNvPr>
          <p:cNvSpPr/>
          <p:nvPr/>
        </p:nvSpPr>
        <p:spPr>
          <a:xfrm>
            <a:off x="13356100" y="0"/>
            <a:ext cx="4932000" cy="71538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03" name="Google Shape;403;p49">
            <a:extLst>
              <a:ext uri="{FF2B5EF4-FFF2-40B4-BE49-F238E27FC236}">
                <a16:creationId xmlns:a16="http://schemas.microsoft.com/office/drawing/2014/main" id="{9E46851D-D9DB-F8B3-2BA7-38BD918C5E57}"/>
              </a:ext>
            </a:extLst>
          </p:cNvPr>
          <p:cNvSpPr/>
          <p:nvPr/>
        </p:nvSpPr>
        <p:spPr>
          <a:xfrm>
            <a:off x="0" y="3133200"/>
            <a:ext cx="1404000" cy="71538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0DACA7E6-8A6A-59C6-17F1-356BF93C1E92}"/>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10</a:t>
            </a:fld>
            <a:endParaRPr lang="en-US" kern="0">
              <a:solidFill>
                <a:srgbClr val="434343">
                  <a:tint val="75000"/>
                </a:srgbClr>
              </a:solidFill>
              <a:cs typeface="Arial"/>
              <a:sym typeface="Arial"/>
            </a:endParaRPr>
          </a:p>
        </p:txBody>
      </p:sp>
      <p:pic>
        <p:nvPicPr>
          <p:cNvPr id="3" name="Picture 2">
            <a:extLst>
              <a:ext uri="{FF2B5EF4-FFF2-40B4-BE49-F238E27FC236}">
                <a16:creationId xmlns:a16="http://schemas.microsoft.com/office/drawing/2014/main" id="{FB04B57E-1163-5214-434E-B32DA21C2F5B}"/>
              </a:ext>
            </a:extLst>
          </p:cNvPr>
          <p:cNvPicPr>
            <a:picLocks noChangeAspect="1"/>
          </p:cNvPicPr>
          <p:nvPr/>
        </p:nvPicPr>
        <p:blipFill>
          <a:blip r:embed="rId4"/>
          <a:stretch>
            <a:fillRect/>
          </a:stretch>
        </p:blipFill>
        <p:spPr>
          <a:xfrm>
            <a:off x="9178954" y="2443122"/>
            <a:ext cx="8686800" cy="6096000"/>
          </a:xfrm>
          <a:prstGeom prst="rect">
            <a:avLst/>
          </a:prstGeom>
        </p:spPr>
      </p:pic>
      <p:sp>
        <p:nvSpPr>
          <p:cNvPr id="4" name="Google Shape;358;p45">
            <a:extLst>
              <a:ext uri="{FF2B5EF4-FFF2-40B4-BE49-F238E27FC236}">
                <a16:creationId xmlns:a16="http://schemas.microsoft.com/office/drawing/2014/main" id="{3464385D-B180-CB7A-85FD-90FEDB080437}"/>
              </a:ext>
            </a:extLst>
          </p:cNvPr>
          <p:cNvSpPr txBox="1"/>
          <p:nvPr/>
        </p:nvSpPr>
        <p:spPr>
          <a:xfrm>
            <a:off x="1602090" y="9662929"/>
            <a:ext cx="9763676" cy="615472"/>
          </a:xfrm>
          <a:prstGeom prst="rect">
            <a:avLst/>
          </a:prstGeom>
          <a:noFill/>
          <a:ln>
            <a:noFill/>
          </a:ln>
        </p:spPr>
        <p:txBody>
          <a:bodyPr spcFirstLastPara="1" wrap="square" lIns="182850" tIns="91400" rIns="182850" bIns="91400" anchor="t" anchorCtr="0">
            <a:spAutoFit/>
          </a:bodyPr>
          <a:lstStyle/>
          <a:p>
            <a:pPr defTabSz="1828800">
              <a:buClr>
                <a:srgbClr val="000000"/>
              </a:buClr>
            </a:pPr>
            <a:r>
              <a:rPr lang="en" sz="2800" kern="0" dirty="0">
                <a:solidFill>
                  <a:srgbClr val="595959"/>
                </a:solidFill>
                <a:latin typeface="Lato" panose="020F0502020204030203" pitchFamily="34" charset="0"/>
                <a:ea typeface="Gill Sans"/>
                <a:cs typeface="Gill Sans"/>
                <a:sym typeface="Gill Sans"/>
              </a:rPr>
              <a:t>Haidt &amp; Graham 2007, Eyster </a:t>
            </a:r>
            <a:r>
              <a:rPr lang="en" sz="2800" i="1" kern="0" dirty="0">
                <a:solidFill>
                  <a:srgbClr val="595959"/>
                </a:solidFill>
                <a:latin typeface="Lato" panose="020F0502020204030203" pitchFamily="34" charset="0"/>
                <a:ea typeface="Gill Sans"/>
                <a:cs typeface="Gill Sans"/>
                <a:sym typeface="Gill Sans"/>
              </a:rPr>
              <a:t>et al.</a:t>
            </a:r>
            <a:r>
              <a:rPr lang="en" sz="2800" kern="0" dirty="0">
                <a:solidFill>
                  <a:srgbClr val="595959"/>
                </a:solidFill>
                <a:latin typeface="Lato" panose="020F0502020204030203" pitchFamily="34" charset="0"/>
                <a:ea typeface="Gill Sans"/>
                <a:cs typeface="Gill Sans"/>
                <a:sym typeface="Gill Sans"/>
              </a:rPr>
              <a:t> 2023</a:t>
            </a:r>
            <a:endParaRPr sz="2800" kern="0" dirty="0">
              <a:solidFill>
                <a:srgbClr val="595959"/>
              </a:solidFill>
              <a:latin typeface="Lato" panose="020F0502020204030203" pitchFamily="34" charset="0"/>
              <a:ea typeface="Gill Sans"/>
              <a:cs typeface="Gill Sans"/>
              <a:sym typeface="Gill Sans"/>
            </a:endParaRPr>
          </a:p>
        </p:txBody>
      </p:sp>
    </p:spTree>
    <p:extLst>
      <p:ext uri="{BB962C8B-B14F-4D97-AF65-F5344CB8AC3E}">
        <p14:creationId xmlns:p14="http://schemas.microsoft.com/office/powerpoint/2010/main" val="1933319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7">
          <a:extLst>
            <a:ext uri="{FF2B5EF4-FFF2-40B4-BE49-F238E27FC236}">
              <a16:creationId xmlns:a16="http://schemas.microsoft.com/office/drawing/2014/main" id="{2002FD0F-9549-35D8-E8D9-61069665543F}"/>
            </a:ext>
          </a:extLst>
        </p:cNvPr>
        <p:cNvGrpSpPr/>
        <p:nvPr/>
      </p:nvGrpSpPr>
      <p:grpSpPr>
        <a:xfrm>
          <a:off x="0" y="0"/>
          <a:ext cx="0" cy="0"/>
          <a:chOff x="0" y="0"/>
          <a:chExt cx="0" cy="0"/>
        </a:xfrm>
      </p:grpSpPr>
      <p:sp>
        <p:nvSpPr>
          <p:cNvPr id="398" name="Google Shape;398;p49">
            <a:extLst>
              <a:ext uri="{FF2B5EF4-FFF2-40B4-BE49-F238E27FC236}">
                <a16:creationId xmlns:a16="http://schemas.microsoft.com/office/drawing/2014/main" id="{BCDB983C-78BD-5A7C-2252-CFBE8C3733E9}"/>
              </a:ext>
            </a:extLst>
          </p:cNvPr>
          <p:cNvSpPr txBox="1">
            <a:spLocks noGrp="1"/>
          </p:cNvSpPr>
          <p:nvPr>
            <p:ph type="subTitle" idx="1"/>
          </p:nvPr>
        </p:nvSpPr>
        <p:spPr>
          <a:xfrm>
            <a:off x="1707886" y="2667397"/>
            <a:ext cx="8841720" cy="1464302"/>
          </a:xfrm>
          <a:prstGeom prst="rect">
            <a:avLst/>
          </a:prstGeom>
        </p:spPr>
        <p:txBody>
          <a:bodyPr spcFirstLastPara="1" wrap="square" lIns="182850" tIns="182850" rIns="182850" bIns="182850" anchor="t" anchorCtr="0">
            <a:noAutofit/>
          </a:bodyPr>
          <a:lstStyle/>
          <a:p>
            <a:pPr marL="504000" indent="-504000" algn="l">
              <a:lnSpc>
                <a:spcPct val="115000"/>
              </a:lnSpc>
              <a:spcBef>
                <a:spcPts val="2000"/>
              </a:spcBef>
              <a:buSzPts val="1600"/>
              <a:buFont typeface="Livvic"/>
              <a:buChar char="●"/>
            </a:pPr>
            <a:r>
              <a:rPr lang="en-CA" sz="3600" dirty="0">
                <a:latin typeface="Lato Medium" panose="020F0502020204030203" pitchFamily="34" charset="0"/>
                <a:ea typeface="Livvic"/>
                <a:cs typeface="Livvic"/>
                <a:sym typeface="Livvic"/>
              </a:rPr>
              <a:t>The mystery of “ghosts of evolution” are resolved with relational thinking</a:t>
            </a:r>
            <a:endParaRPr sz="3600" dirty="0">
              <a:latin typeface="Lato Medium" panose="020F0502020204030203" pitchFamily="34" charset="0"/>
              <a:ea typeface="Livvic"/>
              <a:cs typeface="Livvic"/>
              <a:sym typeface="Livvic"/>
            </a:endParaRPr>
          </a:p>
        </p:txBody>
      </p:sp>
      <p:sp>
        <p:nvSpPr>
          <p:cNvPr id="399" name="Google Shape;399;p49">
            <a:extLst>
              <a:ext uri="{FF2B5EF4-FFF2-40B4-BE49-F238E27FC236}">
                <a16:creationId xmlns:a16="http://schemas.microsoft.com/office/drawing/2014/main" id="{0C370431-6114-B96F-01B8-9AF57E674AE8}"/>
              </a:ext>
            </a:extLst>
          </p:cNvPr>
          <p:cNvSpPr txBox="1">
            <a:spLocks noGrp="1"/>
          </p:cNvSpPr>
          <p:nvPr>
            <p:ph type="ctrTitle"/>
          </p:nvPr>
        </p:nvSpPr>
        <p:spPr>
          <a:xfrm>
            <a:off x="1426410" y="323400"/>
            <a:ext cx="10437000" cy="1717200"/>
          </a:xfrm>
          <a:prstGeom prst="rect">
            <a:avLst/>
          </a:prstGeom>
        </p:spPr>
        <p:txBody>
          <a:bodyPr spcFirstLastPara="1" wrap="square" lIns="182850" tIns="182850" rIns="182850" bIns="182850" anchor="ctr" anchorCtr="0">
            <a:noAutofit/>
          </a:bodyPr>
          <a:lstStyle/>
          <a:p>
            <a:pPr algn="l"/>
            <a:r>
              <a:rPr lang="en" sz="5600" b="1" dirty="0">
                <a:ea typeface="Poppins"/>
                <a:cs typeface="Poppins"/>
                <a:sym typeface="Poppins"/>
              </a:rPr>
              <a:t>RELATIONAL THINKING, </a:t>
            </a:r>
            <a:r>
              <a:rPr lang="en" sz="5600" b="1" i="1" dirty="0">
                <a:ea typeface="Poppins"/>
                <a:cs typeface="Poppins"/>
                <a:sym typeface="Poppins"/>
              </a:rPr>
              <a:t>E.G.</a:t>
            </a:r>
            <a:endParaRPr sz="5600" b="1" i="1" dirty="0">
              <a:ea typeface="Poppins"/>
              <a:cs typeface="Poppins"/>
              <a:sym typeface="Poppins"/>
            </a:endParaRPr>
          </a:p>
        </p:txBody>
      </p:sp>
      <p:pic>
        <p:nvPicPr>
          <p:cNvPr id="400" name="Google Shape;400;p49">
            <a:extLst>
              <a:ext uri="{FF2B5EF4-FFF2-40B4-BE49-F238E27FC236}">
                <a16:creationId xmlns:a16="http://schemas.microsoft.com/office/drawing/2014/main" id="{1F76BA1D-43A4-ED69-6781-554930E3984E}"/>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057101" y="9056001"/>
            <a:ext cx="1230998" cy="1230998"/>
          </a:xfrm>
          <a:prstGeom prst="rect">
            <a:avLst/>
          </a:prstGeom>
          <a:noFill/>
          <a:ln>
            <a:noFill/>
          </a:ln>
        </p:spPr>
      </p:pic>
      <p:sp>
        <p:nvSpPr>
          <p:cNvPr id="401" name="Google Shape;401;p49">
            <a:extLst>
              <a:ext uri="{FF2B5EF4-FFF2-40B4-BE49-F238E27FC236}">
                <a16:creationId xmlns:a16="http://schemas.microsoft.com/office/drawing/2014/main" id="{5E19F306-461D-4A13-02D9-6ABA73B82EF5}"/>
              </a:ext>
            </a:extLst>
          </p:cNvPr>
          <p:cNvSpPr/>
          <p:nvPr/>
        </p:nvSpPr>
        <p:spPr>
          <a:xfrm>
            <a:off x="13356100" y="0"/>
            <a:ext cx="4932000" cy="71538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03" name="Google Shape;403;p49">
            <a:extLst>
              <a:ext uri="{FF2B5EF4-FFF2-40B4-BE49-F238E27FC236}">
                <a16:creationId xmlns:a16="http://schemas.microsoft.com/office/drawing/2014/main" id="{9058A5A8-C1B9-243F-5F88-6B10163C8DF2}"/>
              </a:ext>
            </a:extLst>
          </p:cNvPr>
          <p:cNvSpPr/>
          <p:nvPr/>
        </p:nvSpPr>
        <p:spPr>
          <a:xfrm>
            <a:off x="0" y="3133200"/>
            <a:ext cx="1404000" cy="71538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D82A05AC-2541-E08B-F7EA-A2D5C8D79C6A}"/>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11</a:t>
            </a:fld>
            <a:endParaRPr lang="en-US" kern="0">
              <a:solidFill>
                <a:srgbClr val="434343">
                  <a:tint val="75000"/>
                </a:srgbClr>
              </a:solidFill>
              <a:cs typeface="Arial"/>
              <a:sym typeface="Arial"/>
            </a:endParaRPr>
          </a:p>
        </p:txBody>
      </p:sp>
      <p:sp>
        <p:nvSpPr>
          <p:cNvPr id="4" name="Google Shape;358;p45">
            <a:extLst>
              <a:ext uri="{FF2B5EF4-FFF2-40B4-BE49-F238E27FC236}">
                <a16:creationId xmlns:a16="http://schemas.microsoft.com/office/drawing/2014/main" id="{3A0696E5-5271-4053-FC76-9199EE699451}"/>
              </a:ext>
            </a:extLst>
          </p:cNvPr>
          <p:cNvSpPr txBox="1"/>
          <p:nvPr/>
        </p:nvSpPr>
        <p:spPr>
          <a:xfrm>
            <a:off x="1602090" y="9662929"/>
            <a:ext cx="9763676" cy="615472"/>
          </a:xfrm>
          <a:prstGeom prst="rect">
            <a:avLst/>
          </a:prstGeom>
          <a:noFill/>
          <a:ln>
            <a:noFill/>
          </a:ln>
        </p:spPr>
        <p:txBody>
          <a:bodyPr spcFirstLastPara="1" wrap="square" lIns="182850" tIns="91400" rIns="182850" bIns="91400" anchor="t" anchorCtr="0">
            <a:spAutoFit/>
          </a:bodyPr>
          <a:lstStyle/>
          <a:p>
            <a:pPr defTabSz="1828800">
              <a:buClr>
                <a:srgbClr val="000000"/>
              </a:buClr>
            </a:pPr>
            <a:r>
              <a:rPr lang="en" sz="2800" kern="0" dirty="0">
                <a:solidFill>
                  <a:srgbClr val="595959"/>
                </a:solidFill>
                <a:latin typeface="Lato" panose="020F0502020204030203" pitchFamily="34" charset="0"/>
                <a:ea typeface="Gill Sans"/>
                <a:cs typeface="Gill Sans"/>
                <a:sym typeface="Gill Sans"/>
              </a:rPr>
              <a:t>Janzen &amp; Martin 1982, Eyster </a:t>
            </a:r>
            <a:r>
              <a:rPr lang="en" sz="2800" i="1" kern="0" dirty="0">
                <a:solidFill>
                  <a:srgbClr val="595959"/>
                </a:solidFill>
                <a:latin typeface="Lato" panose="020F0502020204030203" pitchFamily="34" charset="0"/>
                <a:ea typeface="Gill Sans"/>
                <a:cs typeface="Gill Sans"/>
                <a:sym typeface="Gill Sans"/>
              </a:rPr>
              <a:t>et al.</a:t>
            </a:r>
            <a:r>
              <a:rPr lang="en" sz="2800" kern="0" dirty="0">
                <a:solidFill>
                  <a:srgbClr val="595959"/>
                </a:solidFill>
                <a:latin typeface="Lato" panose="020F0502020204030203" pitchFamily="34" charset="0"/>
                <a:ea typeface="Gill Sans"/>
                <a:cs typeface="Gill Sans"/>
                <a:sym typeface="Gill Sans"/>
              </a:rPr>
              <a:t> 2023</a:t>
            </a:r>
            <a:endParaRPr sz="2800" kern="0" dirty="0">
              <a:solidFill>
                <a:srgbClr val="595959"/>
              </a:solidFill>
              <a:latin typeface="Lato" panose="020F0502020204030203" pitchFamily="34" charset="0"/>
              <a:ea typeface="Gill Sans"/>
              <a:cs typeface="Gill Sans"/>
              <a:sym typeface="Gill Sans"/>
            </a:endParaRPr>
          </a:p>
        </p:txBody>
      </p:sp>
      <p:pic>
        <p:nvPicPr>
          <p:cNvPr id="5" name="Picture 4">
            <a:extLst>
              <a:ext uri="{FF2B5EF4-FFF2-40B4-BE49-F238E27FC236}">
                <a16:creationId xmlns:a16="http://schemas.microsoft.com/office/drawing/2014/main" id="{5A6A734E-1799-A55D-10CB-5348F9686ECB}"/>
              </a:ext>
            </a:extLst>
          </p:cNvPr>
          <p:cNvPicPr>
            <a:picLocks noChangeAspect="1"/>
          </p:cNvPicPr>
          <p:nvPr/>
        </p:nvPicPr>
        <p:blipFill>
          <a:blip r:embed="rId4"/>
          <a:stretch>
            <a:fillRect/>
          </a:stretch>
        </p:blipFill>
        <p:spPr>
          <a:xfrm>
            <a:off x="8082484" y="4578823"/>
            <a:ext cx="9878676" cy="4477178"/>
          </a:xfrm>
          <a:prstGeom prst="rect">
            <a:avLst/>
          </a:prstGeom>
          <a:effectLst>
            <a:outerShdw blurRad="50800" dist="38100" dir="2700000" algn="tl" rotWithShape="0">
              <a:prstClr val="black">
                <a:alpha val="40000"/>
              </a:prstClr>
            </a:outerShdw>
          </a:effectLst>
        </p:spPr>
      </p:pic>
      <p:pic>
        <p:nvPicPr>
          <p:cNvPr id="6" name="Picture 4" descr="Is Avocado a Fruit or a Vegetable? — Facts About Avocados">
            <a:extLst>
              <a:ext uri="{FF2B5EF4-FFF2-40B4-BE49-F238E27FC236}">
                <a16:creationId xmlns:a16="http://schemas.microsoft.com/office/drawing/2014/main" id="{C2F3FD7B-83FA-B599-7A59-577213CDE59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660837" y="183981"/>
            <a:ext cx="5507754" cy="390434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5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7027248" y="855187"/>
            <a:ext cx="5694775" cy="1076325"/>
          </a:xfrm>
          <a:prstGeom prst="rect">
            <a:avLst/>
          </a:prstGeom>
        </p:spPr>
        <p:txBody>
          <a:bodyPr lIns="0" tIns="0" rIns="0" bIns="0" rtlCol="0" anchor="t">
            <a:spAutoFit/>
          </a:bodyPr>
          <a:lstStyle/>
          <a:p>
            <a:pPr marL="0" lvl="0" indent="0" algn="l">
              <a:lnSpc>
                <a:spcPts val="9450"/>
              </a:lnSpc>
            </a:pPr>
            <a:r>
              <a:rPr lang="en-US" sz="4500">
                <a:solidFill>
                  <a:srgbClr val="000000"/>
                </a:solidFill>
                <a:latin typeface="DM Sans Bold"/>
              </a:rPr>
              <a:t>THE PROBLEM</a:t>
            </a:r>
          </a:p>
        </p:txBody>
      </p:sp>
      <p:sp>
        <p:nvSpPr>
          <p:cNvPr id="3" name="AutoShape 3"/>
          <p:cNvSpPr/>
          <p:nvPr/>
        </p:nvSpPr>
        <p:spPr>
          <a:xfrm>
            <a:off x="0" y="0"/>
            <a:ext cx="6369272" cy="10287000"/>
          </a:xfrm>
          <a:prstGeom prst="rect">
            <a:avLst/>
          </a:prstGeom>
          <a:solidFill>
            <a:srgbClr val="E9F4F6">
              <a:alpha val="61961"/>
            </a:srgbClr>
          </a:solidFill>
        </p:spPr>
        <p:txBody>
          <a:bodyPr/>
          <a:lstStyle/>
          <a:p>
            <a:endParaRPr lang="en-US"/>
          </a:p>
        </p:txBody>
      </p:sp>
      <p:sp>
        <p:nvSpPr>
          <p:cNvPr id="4" name="TextBox 4"/>
          <p:cNvSpPr txBox="1"/>
          <p:nvPr/>
        </p:nvSpPr>
        <p:spPr>
          <a:xfrm>
            <a:off x="3770104" y="1256527"/>
            <a:ext cx="1790892" cy="1578569"/>
          </a:xfrm>
          <a:prstGeom prst="rect">
            <a:avLst/>
          </a:prstGeom>
        </p:spPr>
        <p:txBody>
          <a:bodyPr lIns="0" tIns="0" rIns="0" bIns="0" rtlCol="0" anchor="t">
            <a:spAutoFit/>
          </a:bodyPr>
          <a:lstStyle/>
          <a:p>
            <a:pPr algn="r">
              <a:lnSpc>
                <a:spcPts val="11898"/>
              </a:lnSpc>
            </a:pPr>
            <a:r>
              <a:rPr lang="en-US" sz="11898" spc="-404">
                <a:solidFill>
                  <a:srgbClr val="012B1B"/>
                </a:solidFill>
                <a:latin typeface="DM Sans Bold"/>
              </a:rPr>
              <a:t>01</a:t>
            </a:r>
          </a:p>
        </p:txBody>
      </p:sp>
      <p:sp>
        <p:nvSpPr>
          <p:cNvPr id="5" name="TextBox 5"/>
          <p:cNvSpPr txBox="1"/>
          <p:nvPr/>
        </p:nvSpPr>
        <p:spPr>
          <a:xfrm>
            <a:off x="3770104" y="3348919"/>
            <a:ext cx="2010057" cy="1578569"/>
          </a:xfrm>
          <a:prstGeom prst="rect">
            <a:avLst/>
          </a:prstGeom>
        </p:spPr>
        <p:txBody>
          <a:bodyPr lIns="0" tIns="0" rIns="0" bIns="0" rtlCol="0" anchor="t">
            <a:spAutoFit/>
          </a:bodyPr>
          <a:lstStyle/>
          <a:p>
            <a:pPr algn="r">
              <a:lnSpc>
                <a:spcPts val="11898"/>
              </a:lnSpc>
            </a:pPr>
            <a:r>
              <a:rPr lang="en-US" sz="11898" spc="-404">
                <a:solidFill>
                  <a:srgbClr val="012B1B"/>
                </a:solidFill>
                <a:latin typeface="DM Sans Bold"/>
              </a:rPr>
              <a:t>02</a:t>
            </a:r>
          </a:p>
        </p:txBody>
      </p:sp>
      <p:sp>
        <p:nvSpPr>
          <p:cNvPr id="6" name="TextBox 6"/>
          <p:cNvSpPr txBox="1"/>
          <p:nvPr/>
        </p:nvSpPr>
        <p:spPr>
          <a:xfrm>
            <a:off x="3770104" y="5440293"/>
            <a:ext cx="2010057" cy="1578569"/>
          </a:xfrm>
          <a:prstGeom prst="rect">
            <a:avLst/>
          </a:prstGeom>
        </p:spPr>
        <p:txBody>
          <a:bodyPr lIns="0" tIns="0" rIns="0" bIns="0" rtlCol="0" anchor="t">
            <a:spAutoFit/>
          </a:bodyPr>
          <a:lstStyle/>
          <a:p>
            <a:pPr algn="r">
              <a:lnSpc>
                <a:spcPts val="11898"/>
              </a:lnSpc>
            </a:pPr>
            <a:r>
              <a:rPr lang="en-US" sz="11898" spc="-404">
                <a:solidFill>
                  <a:srgbClr val="012B1B"/>
                </a:solidFill>
                <a:latin typeface="DM Sans Bold"/>
              </a:rPr>
              <a:t>03</a:t>
            </a:r>
          </a:p>
        </p:txBody>
      </p:sp>
      <p:sp>
        <p:nvSpPr>
          <p:cNvPr id="7" name="TextBox 7"/>
          <p:cNvSpPr txBox="1"/>
          <p:nvPr/>
        </p:nvSpPr>
        <p:spPr>
          <a:xfrm>
            <a:off x="3770104" y="7680504"/>
            <a:ext cx="2010057" cy="1578569"/>
          </a:xfrm>
          <a:prstGeom prst="rect">
            <a:avLst/>
          </a:prstGeom>
        </p:spPr>
        <p:txBody>
          <a:bodyPr lIns="0" tIns="0" rIns="0" bIns="0" rtlCol="0" anchor="t">
            <a:spAutoFit/>
          </a:bodyPr>
          <a:lstStyle/>
          <a:p>
            <a:pPr algn="r">
              <a:lnSpc>
                <a:spcPts val="11898"/>
              </a:lnSpc>
            </a:pPr>
            <a:r>
              <a:rPr lang="en-US" sz="11898" spc="-404">
                <a:solidFill>
                  <a:srgbClr val="012B1B"/>
                </a:solidFill>
                <a:latin typeface="DM Sans Bold"/>
              </a:rPr>
              <a:t>04</a:t>
            </a:r>
          </a:p>
        </p:txBody>
      </p:sp>
      <p:sp>
        <p:nvSpPr>
          <p:cNvPr id="8" name="TextBox 8"/>
          <p:cNvSpPr txBox="1"/>
          <p:nvPr/>
        </p:nvSpPr>
        <p:spPr>
          <a:xfrm>
            <a:off x="7027248" y="2958193"/>
            <a:ext cx="5694775" cy="1076325"/>
          </a:xfrm>
          <a:prstGeom prst="rect">
            <a:avLst/>
          </a:prstGeom>
        </p:spPr>
        <p:txBody>
          <a:bodyPr lIns="0" tIns="0" rIns="0" bIns="0" rtlCol="0" anchor="t">
            <a:spAutoFit/>
          </a:bodyPr>
          <a:lstStyle/>
          <a:p>
            <a:pPr marL="0" lvl="0" indent="0" algn="l">
              <a:lnSpc>
                <a:spcPts val="9450"/>
              </a:lnSpc>
            </a:pPr>
            <a:r>
              <a:rPr lang="en-US" sz="4500">
                <a:solidFill>
                  <a:srgbClr val="000000"/>
                </a:solidFill>
                <a:latin typeface="DM Sans Bold"/>
              </a:rPr>
              <a:t>THE SOLUTION</a:t>
            </a:r>
          </a:p>
        </p:txBody>
      </p:sp>
      <p:sp>
        <p:nvSpPr>
          <p:cNvPr id="9" name="TextBox 9"/>
          <p:cNvSpPr txBox="1"/>
          <p:nvPr/>
        </p:nvSpPr>
        <p:spPr>
          <a:xfrm>
            <a:off x="7027248" y="5038952"/>
            <a:ext cx="5694775" cy="1076325"/>
          </a:xfrm>
          <a:prstGeom prst="rect">
            <a:avLst/>
          </a:prstGeom>
        </p:spPr>
        <p:txBody>
          <a:bodyPr lIns="0" tIns="0" rIns="0" bIns="0" rtlCol="0" anchor="t">
            <a:spAutoFit/>
          </a:bodyPr>
          <a:lstStyle/>
          <a:p>
            <a:pPr marL="0" lvl="0" indent="0" algn="l">
              <a:lnSpc>
                <a:spcPts val="9450"/>
              </a:lnSpc>
            </a:pPr>
            <a:r>
              <a:rPr lang="en-US" sz="4500">
                <a:solidFill>
                  <a:srgbClr val="000000"/>
                </a:solidFill>
                <a:latin typeface="DM Sans Bold"/>
              </a:rPr>
              <a:t>OUR ROLE</a:t>
            </a:r>
          </a:p>
        </p:txBody>
      </p:sp>
      <p:sp>
        <p:nvSpPr>
          <p:cNvPr id="10" name="TextBox 10"/>
          <p:cNvSpPr txBox="1"/>
          <p:nvPr/>
        </p:nvSpPr>
        <p:spPr>
          <a:xfrm>
            <a:off x="7027248" y="7279163"/>
            <a:ext cx="5694775" cy="1076325"/>
          </a:xfrm>
          <a:prstGeom prst="rect">
            <a:avLst/>
          </a:prstGeom>
        </p:spPr>
        <p:txBody>
          <a:bodyPr lIns="0" tIns="0" rIns="0" bIns="0" rtlCol="0" anchor="t">
            <a:spAutoFit/>
          </a:bodyPr>
          <a:lstStyle/>
          <a:p>
            <a:pPr marL="0" lvl="0" indent="0" algn="l">
              <a:lnSpc>
                <a:spcPts val="9450"/>
              </a:lnSpc>
            </a:pPr>
            <a:r>
              <a:rPr lang="en-US" sz="4500">
                <a:solidFill>
                  <a:srgbClr val="000000"/>
                </a:solidFill>
                <a:latin typeface="DM Sans Bold"/>
              </a:rPr>
              <a:t>COSPHERE</a:t>
            </a:r>
          </a:p>
        </p:txBody>
      </p:sp>
      <p:sp>
        <p:nvSpPr>
          <p:cNvPr id="11" name="TextBox 11"/>
          <p:cNvSpPr txBox="1"/>
          <p:nvPr/>
        </p:nvSpPr>
        <p:spPr>
          <a:xfrm>
            <a:off x="7027248" y="1950562"/>
            <a:ext cx="6936710" cy="434340"/>
          </a:xfrm>
          <a:prstGeom prst="rect">
            <a:avLst/>
          </a:prstGeom>
        </p:spPr>
        <p:txBody>
          <a:bodyPr lIns="0" tIns="0" rIns="0" bIns="0" rtlCol="0" anchor="t">
            <a:spAutoFit/>
          </a:bodyPr>
          <a:lstStyle/>
          <a:p>
            <a:pPr marL="0" lvl="0" indent="0" algn="l">
              <a:lnSpc>
                <a:spcPts val="3330"/>
              </a:lnSpc>
            </a:pPr>
            <a:r>
              <a:rPr lang="en-US" sz="3000" dirty="0">
                <a:solidFill>
                  <a:srgbClr val="000000"/>
                </a:solidFill>
                <a:latin typeface="Poppins" panose="00000500000000000000" pitchFamily="2" charset="0"/>
              </a:rPr>
              <a:t>Offsets—</a:t>
            </a:r>
            <a:r>
              <a:rPr lang="en-US" sz="3000" dirty="0" err="1">
                <a:solidFill>
                  <a:srgbClr val="000000"/>
                </a:solidFill>
                <a:latin typeface="Poppins" panose="00000500000000000000" pitchFamily="2" charset="0"/>
              </a:rPr>
              <a:t>tained</a:t>
            </a:r>
            <a:r>
              <a:rPr lang="en-US" sz="3000" dirty="0">
                <a:solidFill>
                  <a:srgbClr val="000000"/>
                </a:solidFill>
                <a:latin typeface="Poppins" panose="00000500000000000000" pitchFamily="2" charset="0"/>
              </a:rPr>
              <a:t> but not worthless</a:t>
            </a:r>
          </a:p>
        </p:txBody>
      </p:sp>
      <p:sp>
        <p:nvSpPr>
          <p:cNvPr id="12" name="TextBox 12"/>
          <p:cNvSpPr txBox="1"/>
          <p:nvPr/>
        </p:nvSpPr>
        <p:spPr>
          <a:xfrm>
            <a:off x="7027248" y="4042953"/>
            <a:ext cx="6936710" cy="434340"/>
          </a:xfrm>
          <a:prstGeom prst="rect">
            <a:avLst/>
          </a:prstGeom>
        </p:spPr>
        <p:txBody>
          <a:bodyPr lIns="0" tIns="0" rIns="0" bIns="0" rtlCol="0" anchor="t">
            <a:spAutoFit/>
          </a:bodyPr>
          <a:lstStyle/>
          <a:p>
            <a:pPr marL="0" lvl="0" indent="0" algn="l">
              <a:lnSpc>
                <a:spcPts val="3330"/>
              </a:lnSpc>
            </a:pPr>
            <a:r>
              <a:rPr lang="en-US" sz="3000" dirty="0">
                <a:solidFill>
                  <a:srgbClr val="000000"/>
                </a:solidFill>
                <a:latin typeface="Poppins" panose="00000500000000000000" pitchFamily="2" charset="0"/>
              </a:rPr>
              <a:t>5 tenets to raise the bar</a:t>
            </a:r>
          </a:p>
        </p:txBody>
      </p:sp>
      <p:sp>
        <p:nvSpPr>
          <p:cNvPr id="13" name="TextBox 13"/>
          <p:cNvSpPr txBox="1"/>
          <p:nvPr/>
        </p:nvSpPr>
        <p:spPr>
          <a:xfrm>
            <a:off x="7027248" y="6134327"/>
            <a:ext cx="6936710" cy="434340"/>
          </a:xfrm>
          <a:prstGeom prst="rect">
            <a:avLst/>
          </a:prstGeom>
        </p:spPr>
        <p:txBody>
          <a:bodyPr lIns="0" tIns="0" rIns="0" bIns="0" rtlCol="0" anchor="t">
            <a:spAutoFit/>
          </a:bodyPr>
          <a:lstStyle/>
          <a:p>
            <a:pPr marL="0" lvl="0" indent="0" algn="l">
              <a:lnSpc>
                <a:spcPts val="3330"/>
              </a:lnSpc>
            </a:pPr>
            <a:r>
              <a:rPr lang="en-US" sz="3000" dirty="0">
                <a:solidFill>
                  <a:srgbClr val="000000"/>
                </a:solidFill>
                <a:latin typeface="Poppins" panose="00000500000000000000" pitchFamily="2" charset="0"/>
              </a:rPr>
              <a:t>#Offsetreset strategy &amp; involvement</a:t>
            </a:r>
          </a:p>
        </p:txBody>
      </p:sp>
      <p:sp>
        <p:nvSpPr>
          <p:cNvPr id="14" name="TextBox 14"/>
          <p:cNvSpPr txBox="1"/>
          <p:nvPr/>
        </p:nvSpPr>
        <p:spPr>
          <a:xfrm>
            <a:off x="7027248" y="8405633"/>
            <a:ext cx="6936710" cy="434340"/>
          </a:xfrm>
          <a:prstGeom prst="rect">
            <a:avLst/>
          </a:prstGeom>
        </p:spPr>
        <p:txBody>
          <a:bodyPr lIns="0" tIns="0" rIns="0" bIns="0" rtlCol="0" anchor="t">
            <a:spAutoFit/>
          </a:bodyPr>
          <a:lstStyle/>
          <a:p>
            <a:pPr marL="0" lvl="0" indent="0" algn="l">
              <a:lnSpc>
                <a:spcPts val="3330"/>
              </a:lnSpc>
            </a:pPr>
            <a:r>
              <a:rPr lang="en-US" sz="3000" dirty="0">
                <a:solidFill>
                  <a:srgbClr val="000000"/>
                </a:solidFill>
                <a:latin typeface="Poppins" panose="00000500000000000000" pitchFamily="2" charset="0"/>
              </a:rPr>
              <a:t>To enable you!</a:t>
            </a:r>
          </a:p>
        </p:txBody>
      </p:sp>
      <p:sp>
        <p:nvSpPr>
          <p:cNvPr id="15" name="TextBox 15"/>
          <p:cNvSpPr txBox="1"/>
          <p:nvPr/>
        </p:nvSpPr>
        <p:spPr>
          <a:xfrm rot="5400000">
            <a:off x="12932256" y="4758962"/>
            <a:ext cx="9062140" cy="963548"/>
          </a:xfrm>
          <a:prstGeom prst="rect">
            <a:avLst/>
          </a:prstGeom>
        </p:spPr>
        <p:txBody>
          <a:bodyPr lIns="0" tIns="0" rIns="0" bIns="0" rtlCol="0" anchor="t">
            <a:spAutoFit/>
          </a:bodyPr>
          <a:lstStyle/>
          <a:p>
            <a:pPr marL="0" lvl="0" indent="0" algn="l">
              <a:lnSpc>
                <a:spcPts val="7547"/>
              </a:lnSpc>
            </a:pPr>
            <a:r>
              <a:rPr lang="en-US" sz="6799">
                <a:solidFill>
                  <a:srgbClr val="000000">
                    <a:alpha val="34902"/>
                  </a:srgbClr>
                </a:solidFill>
                <a:latin typeface="DM Sans Bold"/>
              </a:rPr>
              <a:t>TABLE OF CONTENTS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3392933" y="3997184"/>
            <a:ext cx="7716308" cy="18783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TAINTED, BUT NOT WORTHLESS</a:t>
            </a:r>
          </a:p>
        </p:txBody>
      </p:sp>
      <p:sp>
        <p:nvSpPr>
          <p:cNvPr id="3" name="AutoShape 3"/>
          <p:cNvSpPr/>
          <p:nvPr/>
        </p:nvSpPr>
        <p:spPr>
          <a:xfrm>
            <a:off x="0" y="0"/>
            <a:ext cx="3034902" cy="10287000"/>
          </a:xfrm>
          <a:prstGeom prst="rect">
            <a:avLst/>
          </a:prstGeom>
          <a:solidFill>
            <a:srgbClr val="E9F4F6">
              <a:alpha val="61961"/>
            </a:srgbClr>
          </a:solidFill>
        </p:spPr>
        <p:txBody>
          <a:bodyPr/>
          <a:lstStyle/>
          <a:p>
            <a:endParaRPr lang="en-US"/>
          </a:p>
        </p:txBody>
      </p:sp>
      <p:sp>
        <p:nvSpPr>
          <p:cNvPr id="4" name="TextBox 4"/>
          <p:cNvSpPr txBox="1"/>
          <p:nvPr/>
        </p:nvSpPr>
        <p:spPr>
          <a:xfrm>
            <a:off x="345103" y="3949772"/>
            <a:ext cx="2446222" cy="2154129"/>
          </a:xfrm>
          <a:prstGeom prst="rect">
            <a:avLst/>
          </a:prstGeom>
        </p:spPr>
        <p:txBody>
          <a:bodyPr lIns="0" tIns="0" rIns="0" bIns="0" rtlCol="0" anchor="t">
            <a:spAutoFit/>
          </a:bodyPr>
          <a:lstStyle/>
          <a:p>
            <a:pPr algn="r">
              <a:lnSpc>
                <a:spcPts val="16252"/>
              </a:lnSpc>
            </a:pPr>
            <a:r>
              <a:rPr lang="en-US" sz="16252" spc="-552">
                <a:solidFill>
                  <a:srgbClr val="012B1B"/>
                </a:solidFill>
                <a:latin typeface="DM Sans Bold"/>
              </a:rPr>
              <a:t>01</a:t>
            </a:r>
          </a:p>
        </p:txBody>
      </p:sp>
      <p:grpSp>
        <p:nvGrpSpPr>
          <p:cNvPr id="5" name="Group 5"/>
          <p:cNvGrpSpPr/>
          <p:nvPr/>
        </p:nvGrpSpPr>
        <p:grpSpPr>
          <a:xfrm>
            <a:off x="16635626" y="307868"/>
            <a:ext cx="1652374" cy="1441664"/>
            <a:chOff x="0" y="0"/>
            <a:chExt cx="2203165" cy="1922219"/>
          </a:xfrm>
        </p:grpSpPr>
        <p:grpSp>
          <p:nvGrpSpPr>
            <p:cNvPr id="6" name="Group 6"/>
            <p:cNvGrpSpPr/>
            <p:nvPr/>
          </p:nvGrpSpPr>
          <p:grpSpPr>
            <a:xfrm>
              <a:off x="0" y="659315"/>
              <a:ext cx="1064845" cy="106484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75221" y="0"/>
              <a:ext cx="1064845" cy="106484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210685"/>
            <a:ext cx="9144000" cy="4883499"/>
            <a:chOff x="0" y="0"/>
            <a:chExt cx="1416645" cy="756582"/>
          </a:xfrm>
        </p:grpSpPr>
        <p:sp>
          <p:nvSpPr>
            <p:cNvPr id="3" name="Freeform 3"/>
            <p:cNvSpPr/>
            <p:nvPr/>
          </p:nvSpPr>
          <p:spPr>
            <a:xfrm>
              <a:off x="0" y="0"/>
              <a:ext cx="1416645" cy="756582"/>
            </a:xfrm>
            <a:custGeom>
              <a:avLst/>
              <a:gdLst/>
              <a:ahLst/>
              <a:cxnLst/>
              <a:rect l="l" t="t" r="r" b="b"/>
              <a:pathLst>
                <a:path w="1416645" h="756582">
                  <a:moveTo>
                    <a:pt x="0" y="0"/>
                  </a:moveTo>
                  <a:lnTo>
                    <a:pt x="1416645" y="0"/>
                  </a:lnTo>
                  <a:lnTo>
                    <a:pt x="1416645" y="756582"/>
                  </a:lnTo>
                  <a:lnTo>
                    <a:pt x="0" y="756582"/>
                  </a:lnTo>
                  <a:close/>
                </a:path>
              </a:pathLst>
            </a:custGeom>
            <a:blipFill>
              <a:blip r:embed="rId3" cstate="email">
                <a:alphaModFix amt="86000"/>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AutoShape 4"/>
          <p:cNvSpPr/>
          <p:nvPr/>
        </p:nvSpPr>
        <p:spPr>
          <a:xfrm>
            <a:off x="-500610" y="4672814"/>
            <a:ext cx="9636079" cy="5614186"/>
          </a:xfrm>
          <a:prstGeom prst="rect">
            <a:avLst/>
          </a:prstGeom>
          <a:solidFill>
            <a:srgbClr val="E9F4F6"/>
          </a:solidFill>
        </p:spPr>
        <p:txBody>
          <a:bodyPr/>
          <a:lstStyle/>
          <a:p>
            <a:endParaRPr lang="en-US"/>
          </a:p>
        </p:txBody>
      </p:sp>
      <p:sp>
        <p:nvSpPr>
          <p:cNvPr id="5" name="Freeform 5"/>
          <p:cNvSpPr/>
          <p:nvPr/>
        </p:nvSpPr>
        <p:spPr>
          <a:xfrm>
            <a:off x="3177913" y="7479907"/>
            <a:ext cx="2279033" cy="2107365"/>
          </a:xfrm>
          <a:custGeom>
            <a:avLst/>
            <a:gdLst/>
            <a:ahLst/>
            <a:cxnLst/>
            <a:rect l="l" t="t" r="r" b="b"/>
            <a:pathLst>
              <a:path w="2279033" h="2107365">
                <a:moveTo>
                  <a:pt x="0" y="0"/>
                </a:moveTo>
                <a:lnTo>
                  <a:pt x="2279033" y="0"/>
                </a:lnTo>
                <a:lnTo>
                  <a:pt x="2279033" y="2107365"/>
                </a:lnTo>
                <a:lnTo>
                  <a:pt x="0" y="210736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9144000" y="4672814"/>
            <a:ext cx="9144000" cy="5614186"/>
          </a:xfrm>
          <a:custGeom>
            <a:avLst/>
            <a:gdLst/>
            <a:ahLst/>
            <a:cxnLst/>
            <a:rect l="l" t="t" r="r" b="b"/>
            <a:pathLst>
              <a:path w="9144000" h="5614186">
                <a:moveTo>
                  <a:pt x="0" y="0"/>
                </a:moveTo>
                <a:lnTo>
                  <a:pt x="9144000" y="0"/>
                </a:lnTo>
                <a:lnTo>
                  <a:pt x="9144000" y="5614186"/>
                </a:lnTo>
                <a:lnTo>
                  <a:pt x="0" y="561418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AutoShape 7"/>
          <p:cNvSpPr/>
          <p:nvPr/>
        </p:nvSpPr>
        <p:spPr>
          <a:xfrm>
            <a:off x="-492079" y="0"/>
            <a:ext cx="9636079" cy="4672814"/>
          </a:xfrm>
          <a:prstGeom prst="rect">
            <a:avLst/>
          </a:prstGeom>
          <a:solidFill>
            <a:srgbClr val="C2E6E3"/>
          </a:solidFill>
        </p:spPr>
        <p:txBody>
          <a:bodyPr/>
          <a:lstStyle/>
          <a:p>
            <a:endParaRPr lang="en-US"/>
          </a:p>
        </p:txBody>
      </p:sp>
      <p:sp>
        <p:nvSpPr>
          <p:cNvPr id="8" name="TextBox 8"/>
          <p:cNvSpPr txBox="1"/>
          <p:nvPr/>
        </p:nvSpPr>
        <p:spPr>
          <a:xfrm>
            <a:off x="630375" y="5951887"/>
            <a:ext cx="7374109" cy="2380453"/>
          </a:xfrm>
          <a:prstGeom prst="rect">
            <a:avLst/>
          </a:prstGeom>
        </p:spPr>
        <p:txBody>
          <a:bodyPr lIns="0" tIns="0" rIns="0" bIns="0" rtlCol="0" anchor="t">
            <a:spAutoFit/>
          </a:bodyPr>
          <a:lstStyle/>
          <a:p>
            <a:pPr algn="l">
              <a:lnSpc>
                <a:spcPts val="3136"/>
              </a:lnSpc>
            </a:pPr>
            <a:r>
              <a:rPr lang="en-US" sz="2412" dirty="0">
                <a:solidFill>
                  <a:srgbClr val="012B1B"/>
                </a:solidFill>
                <a:latin typeface="Poppins" panose="00000500000000000000" pitchFamily="2" charset="0"/>
              </a:rPr>
              <a:t>VERRA PROJECT EXAMPLE AND ITS REFERENCE AREA FOR PROJECTING DEFORESTATION RATES</a:t>
            </a:r>
          </a:p>
          <a:p>
            <a:pPr algn="l">
              <a:lnSpc>
                <a:spcPts val="3136"/>
              </a:lnSpc>
            </a:pPr>
            <a:endParaRPr lang="en-US" sz="2412" dirty="0">
              <a:solidFill>
                <a:srgbClr val="012B1B"/>
              </a:solidFill>
              <a:latin typeface="Poppins" panose="00000500000000000000" pitchFamily="2" charset="0"/>
            </a:endParaRPr>
          </a:p>
          <a:p>
            <a:pPr algn="l">
              <a:lnSpc>
                <a:spcPts val="4826"/>
              </a:lnSpc>
            </a:pPr>
            <a:endParaRPr lang="en-US" sz="2412" dirty="0">
              <a:solidFill>
                <a:srgbClr val="012B1B"/>
              </a:solidFill>
              <a:latin typeface="Poppins" panose="00000500000000000000" pitchFamily="2" charset="0"/>
            </a:endParaRPr>
          </a:p>
          <a:p>
            <a:pPr marL="0" lvl="0" indent="0" algn="l">
              <a:lnSpc>
                <a:spcPts val="4826"/>
              </a:lnSpc>
            </a:pPr>
            <a:endParaRPr lang="en-US" sz="2412" dirty="0">
              <a:solidFill>
                <a:srgbClr val="012B1B"/>
              </a:solidFill>
              <a:latin typeface="Poppins" panose="00000500000000000000" pitchFamily="2" charset="0"/>
            </a:endParaRPr>
          </a:p>
        </p:txBody>
      </p:sp>
      <p:grpSp>
        <p:nvGrpSpPr>
          <p:cNvPr id="9" name="Group 9"/>
          <p:cNvGrpSpPr/>
          <p:nvPr/>
        </p:nvGrpSpPr>
        <p:grpSpPr>
          <a:xfrm>
            <a:off x="630375" y="1603551"/>
            <a:ext cx="7374109" cy="2225683"/>
            <a:chOff x="0" y="0"/>
            <a:chExt cx="9832145" cy="2967578"/>
          </a:xfrm>
        </p:grpSpPr>
        <p:sp>
          <p:nvSpPr>
            <p:cNvPr id="10" name="TextBox 10"/>
            <p:cNvSpPr txBox="1"/>
            <p:nvPr/>
          </p:nvSpPr>
          <p:spPr>
            <a:xfrm>
              <a:off x="0" y="946119"/>
              <a:ext cx="9832145" cy="2021459"/>
            </a:xfrm>
            <a:prstGeom prst="rect">
              <a:avLst/>
            </a:prstGeom>
          </p:spPr>
          <p:txBody>
            <a:bodyPr lIns="0" tIns="0" rIns="0" bIns="0" rtlCol="0" anchor="t">
              <a:spAutoFit/>
            </a:bodyPr>
            <a:lstStyle/>
            <a:p>
              <a:pPr algn="l">
                <a:lnSpc>
                  <a:spcPts val="3003"/>
                </a:lnSpc>
              </a:pPr>
              <a:r>
                <a:rPr lang="en-US" sz="2310" dirty="0">
                  <a:solidFill>
                    <a:srgbClr val="012B1B"/>
                  </a:solidFill>
                  <a:latin typeface="Poppins" panose="00000500000000000000" pitchFamily="2" charset="0"/>
                </a:rPr>
                <a:t>A VILLAGE WAS RELOCATED FROM A SHADED GROVE TO A SCORCHING, BARREN HILLTOP, WITH RESIDENTS SAYING THEY HAD LITTLE CHOICE.</a:t>
              </a:r>
            </a:p>
            <a:p>
              <a:pPr marL="0" lvl="0" indent="0" algn="l">
                <a:lnSpc>
                  <a:spcPts val="3003"/>
                </a:lnSpc>
                <a:spcBef>
                  <a:spcPct val="0"/>
                </a:spcBef>
              </a:pPr>
              <a:endParaRPr lang="en-US" sz="2310" dirty="0">
                <a:solidFill>
                  <a:srgbClr val="012B1B"/>
                </a:solidFill>
                <a:latin typeface="Poppins" panose="00000500000000000000" pitchFamily="2" charset="0"/>
              </a:endParaRPr>
            </a:p>
          </p:txBody>
        </p:sp>
        <p:sp>
          <p:nvSpPr>
            <p:cNvPr id="11" name="TextBox 11"/>
            <p:cNvSpPr txBox="1"/>
            <p:nvPr/>
          </p:nvSpPr>
          <p:spPr>
            <a:xfrm>
              <a:off x="0" y="-161925"/>
              <a:ext cx="9832145" cy="1007745"/>
            </a:xfrm>
            <a:prstGeom prst="rect">
              <a:avLst/>
            </a:prstGeom>
          </p:spPr>
          <p:txBody>
            <a:bodyPr lIns="0" tIns="0" rIns="0" bIns="0" rtlCol="0" anchor="t">
              <a:spAutoFit/>
            </a:bodyPr>
            <a:lstStyle/>
            <a:p>
              <a:pPr marL="0" lvl="0" indent="0" algn="l">
                <a:lnSpc>
                  <a:spcPts val="6720"/>
                </a:lnSpc>
              </a:pPr>
              <a:endParaRPr/>
            </a:p>
          </p:txBody>
        </p:sp>
      </p:grpSp>
      <p:sp>
        <p:nvSpPr>
          <p:cNvPr id="12" name="TextBox 12"/>
          <p:cNvSpPr txBox="1"/>
          <p:nvPr/>
        </p:nvSpPr>
        <p:spPr>
          <a:xfrm>
            <a:off x="630375" y="369532"/>
            <a:ext cx="6655202" cy="1413585"/>
          </a:xfrm>
          <a:prstGeom prst="rect">
            <a:avLst/>
          </a:prstGeom>
        </p:spPr>
        <p:txBody>
          <a:bodyPr lIns="0" tIns="0" rIns="0" bIns="0" rtlCol="0" anchor="t">
            <a:spAutoFit/>
          </a:bodyPr>
          <a:lstStyle/>
          <a:p>
            <a:pPr algn="l">
              <a:lnSpc>
                <a:spcPts val="5402"/>
              </a:lnSpc>
            </a:pPr>
            <a:r>
              <a:rPr lang="en-US" sz="5402" spc="-183">
                <a:solidFill>
                  <a:srgbClr val="012B1B"/>
                </a:solidFill>
                <a:latin typeface="DM Sans Bold"/>
              </a:rPr>
              <a:t>LANDGRABBING &amp; GREENWASHING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02626" y="2916468"/>
            <a:ext cx="1706751" cy="1590758"/>
          </a:xfrm>
          <a:custGeom>
            <a:avLst/>
            <a:gdLst/>
            <a:ahLst/>
            <a:cxnLst/>
            <a:rect l="l" t="t" r="r" b="b"/>
            <a:pathLst>
              <a:path w="1706751" h="1590758">
                <a:moveTo>
                  <a:pt x="0" y="0"/>
                </a:moveTo>
                <a:lnTo>
                  <a:pt x="1706751" y="0"/>
                </a:lnTo>
                <a:lnTo>
                  <a:pt x="1706751" y="1590758"/>
                </a:lnTo>
                <a:lnTo>
                  <a:pt x="0" y="1590758"/>
                </a:lnTo>
                <a:lnTo>
                  <a:pt x="0" y="0"/>
                </a:lnTo>
                <a:close/>
              </a:path>
            </a:pathLst>
          </a:custGeom>
          <a:blipFill>
            <a:blip r:embed="rId3"/>
            <a:stretch>
              <a:fillRect/>
            </a:stretch>
          </a:blipFill>
        </p:spPr>
        <p:txBody>
          <a:bodyPr/>
          <a:lstStyle/>
          <a:p>
            <a:endParaRPr lang="en-US"/>
          </a:p>
        </p:txBody>
      </p:sp>
      <p:sp>
        <p:nvSpPr>
          <p:cNvPr id="3" name="Freeform 3"/>
          <p:cNvSpPr/>
          <p:nvPr/>
        </p:nvSpPr>
        <p:spPr>
          <a:xfrm>
            <a:off x="14005515" y="2916468"/>
            <a:ext cx="3003070" cy="1728658"/>
          </a:xfrm>
          <a:custGeom>
            <a:avLst/>
            <a:gdLst/>
            <a:ahLst/>
            <a:cxnLst/>
            <a:rect l="l" t="t" r="r" b="b"/>
            <a:pathLst>
              <a:path w="3003070" h="1728658">
                <a:moveTo>
                  <a:pt x="0" y="0"/>
                </a:moveTo>
                <a:lnTo>
                  <a:pt x="3003070" y="0"/>
                </a:lnTo>
                <a:lnTo>
                  <a:pt x="3003070" y="1728658"/>
                </a:lnTo>
                <a:lnTo>
                  <a:pt x="0" y="1728658"/>
                </a:lnTo>
                <a:lnTo>
                  <a:pt x="0" y="0"/>
                </a:lnTo>
                <a:close/>
              </a:path>
            </a:pathLst>
          </a:custGeom>
          <a:blipFill>
            <a:blip r:embed="rId4"/>
            <a:stretch>
              <a:fillRect/>
            </a:stretch>
          </a:blipFill>
        </p:spPr>
        <p:txBody>
          <a:bodyPr/>
          <a:lstStyle/>
          <a:p>
            <a:endParaRPr lang="en-US"/>
          </a:p>
        </p:txBody>
      </p:sp>
      <p:sp>
        <p:nvSpPr>
          <p:cNvPr id="4" name="AutoShape 4"/>
          <p:cNvSpPr/>
          <p:nvPr/>
        </p:nvSpPr>
        <p:spPr>
          <a:xfrm>
            <a:off x="-1" y="7044029"/>
            <a:ext cx="18288001" cy="3242971"/>
          </a:xfrm>
          <a:prstGeom prst="rect">
            <a:avLst/>
          </a:prstGeom>
          <a:solidFill>
            <a:srgbClr val="E9F4F6"/>
          </a:solidFill>
        </p:spPr>
        <p:txBody>
          <a:bodyPr/>
          <a:lstStyle/>
          <a:p>
            <a:endParaRPr lang="en-US"/>
          </a:p>
        </p:txBody>
      </p:sp>
      <p:sp>
        <p:nvSpPr>
          <p:cNvPr id="5" name="TextBox 5"/>
          <p:cNvSpPr txBox="1"/>
          <p:nvPr/>
        </p:nvSpPr>
        <p:spPr>
          <a:xfrm>
            <a:off x="1028700" y="2544757"/>
            <a:ext cx="9105900" cy="4008277"/>
          </a:xfrm>
          <a:prstGeom prst="rect">
            <a:avLst/>
          </a:prstGeom>
        </p:spPr>
        <p:txBody>
          <a:bodyPr wrap="square" lIns="0" tIns="0" rIns="0" bIns="0" rtlCol="0" anchor="t">
            <a:spAutoFit/>
          </a:bodyPr>
          <a:lstStyle/>
          <a:p>
            <a:pPr algn="l">
              <a:lnSpc>
                <a:spcPts val="10258"/>
              </a:lnSpc>
            </a:pPr>
            <a:r>
              <a:rPr lang="en-US" sz="10258" spc="-348" dirty="0">
                <a:solidFill>
                  <a:srgbClr val="012B1B"/>
                </a:solidFill>
                <a:latin typeface="DM Sans Bold"/>
              </a:rPr>
              <a:t>CURRENT GUIDELINES (BIODIVERSITY)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4128" y="-172997"/>
            <a:ext cx="9004803" cy="10708370"/>
            <a:chOff x="0" y="0"/>
            <a:chExt cx="1395080" cy="1659007"/>
          </a:xfrm>
        </p:grpSpPr>
        <p:sp>
          <p:nvSpPr>
            <p:cNvPr id="3" name="Freeform 3"/>
            <p:cNvSpPr/>
            <p:nvPr/>
          </p:nvSpPr>
          <p:spPr>
            <a:xfrm>
              <a:off x="0" y="0"/>
              <a:ext cx="1395080" cy="1659007"/>
            </a:xfrm>
            <a:custGeom>
              <a:avLst/>
              <a:gdLst/>
              <a:ahLst/>
              <a:cxnLst/>
              <a:rect l="l" t="t" r="r" b="b"/>
              <a:pathLst>
                <a:path w="1395080" h="1659007">
                  <a:moveTo>
                    <a:pt x="0" y="0"/>
                  </a:moveTo>
                  <a:lnTo>
                    <a:pt x="1395080" y="0"/>
                  </a:lnTo>
                  <a:lnTo>
                    <a:pt x="1395080" y="1659007"/>
                  </a:lnTo>
                  <a:lnTo>
                    <a:pt x="0" y="1659007"/>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AutoShape 4"/>
          <p:cNvSpPr/>
          <p:nvPr/>
        </p:nvSpPr>
        <p:spPr>
          <a:xfrm>
            <a:off x="8660675" y="2562497"/>
            <a:ext cx="9636079" cy="7724503"/>
          </a:xfrm>
          <a:prstGeom prst="rect">
            <a:avLst/>
          </a:prstGeom>
          <a:solidFill>
            <a:srgbClr val="E9F4F6"/>
          </a:solidFill>
        </p:spPr>
        <p:txBody>
          <a:bodyPr/>
          <a:lstStyle/>
          <a:p>
            <a:endParaRPr lang="en-US"/>
          </a:p>
        </p:txBody>
      </p:sp>
      <p:grpSp>
        <p:nvGrpSpPr>
          <p:cNvPr id="5" name="Group 5"/>
          <p:cNvGrpSpPr/>
          <p:nvPr/>
        </p:nvGrpSpPr>
        <p:grpSpPr>
          <a:xfrm>
            <a:off x="9885191" y="3609907"/>
            <a:ext cx="7664641" cy="1655967"/>
            <a:chOff x="0" y="-133350"/>
            <a:chExt cx="10219522" cy="2207957"/>
          </a:xfrm>
        </p:grpSpPr>
        <p:sp>
          <p:nvSpPr>
            <p:cNvPr id="6" name="TextBox 6"/>
            <p:cNvSpPr txBox="1"/>
            <p:nvPr/>
          </p:nvSpPr>
          <p:spPr>
            <a:xfrm>
              <a:off x="0" y="796137"/>
              <a:ext cx="10219522" cy="1278470"/>
            </a:xfrm>
            <a:prstGeom prst="rect">
              <a:avLst/>
            </a:prstGeom>
          </p:spPr>
          <p:txBody>
            <a:bodyPr lIns="0" tIns="0" rIns="0" bIns="0" rtlCol="0" anchor="t">
              <a:spAutoFit/>
            </a:bodyPr>
            <a:lstStyle/>
            <a:p>
              <a:pPr marL="0" lvl="0" indent="0" algn="l">
                <a:lnSpc>
                  <a:spcPts val="3838"/>
                </a:lnSpc>
              </a:pPr>
              <a:r>
                <a:rPr lang="en-US" sz="2953" dirty="0">
                  <a:solidFill>
                    <a:srgbClr val="012B1B"/>
                  </a:solidFill>
                  <a:latin typeface="Poppins" panose="00000500000000000000" pitchFamily="2" charset="0"/>
                </a:rPr>
                <a:t>HAVE ENABLED GREENWASHING AND LAND-GRABBING.</a:t>
              </a:r>
            </a:p>
          </p:txBody>
        </p:sp>
        <p:sp>
          <p:nvSpPr>
            <p:cNvPr id="7" name="TextBox 7"/>
            <p:cNvSpPr txBox="1"/>
            <p:nvPr/>
          </p:nvSpPr>
          <p:spPr>
            <a:xfrm>
              <a:off x="0" y="-133350"/>
              <a:ext cx="10219522" cy="846032"/>
            </a:xfrm>
            <a:prstGeom prst="rect">
              <a:avLst/>
            </a:prstGeom>
          </p:spPr>
          <p:txBody>
            <a:bodyPr lIns="0" tIns="0" rIns="0" bIns="0" rtlCol="0" anchor="t">
              <a:spAutoFit/>
            </a:bodyPr>
            <a:lstStyle/>
            <a:p>
              <a:pPr marL="0" lvl="0" indent="0" algn="l">
                <a:lnSpc>
                  <a:spcPts val="5664"/>
                </a:lnSpc>
              </a:pPr>
              <a:r>
                <a:rPr lang="en-US" sz="3540">
                  <a:solidFill>
                    <a:srgbClr val="012B1B"/>
                  </a:solidFill>
                  <a:latin typeface="DM Sans Bold"/>
                </a:rPr>
                <a:t>CARBON OFFSETS</a:t>
              </a:r>
            </a:p>
          </p:txBody>
        </p:sp>
      </p:grpSp>
      <p:grpSp>
        <p:nvGrpSpPr>
          <p:cNvPr id="8" name="Group 8"/>
          <p:cNvGrpSpPr/>
          <p:nvPr/>
        </p:nvGrpSpPr>
        <p:grpSpPr>
          <a:xfrm>
            <a:off x="9885191" y="5898417"/>
            <a:ext cx="7664641" cy="1190924"/>
            <a:chOff x="0" y="-133350"/>
            <a:chExt cx="10219522" cy="1587900"/>
          </a:xfrm>
        </p:grpSpPr>
        <p:sp>
          <p:nvSpPr>
            <p:cNvPr id="9" name="TextBox 9"/>
            <p:cNvSpPr txBox="1"/>
            <p:nvPr/>
          </p:nvSpPr>
          <p:spPr>
            <a:xfrm>
              <a:off x="0" y="710413"/>
              <a:ext cx="10219522" cy="744137"/>
            </a:xfrm>
            <a:prstGeom prst="rect">
              <a:avLst/>
            </a:prstGeom>
          </p:spPr>
          <p:txBody>
            <a:bodyPr lIns="0" tIns="0" rIns="0" bIns="0" rtlCol="0" anchor="t">
              <a:spAutoFit/>
            </a:bodyPr>
            <a:lstStyle/>
            <a:p>
              <a:pPr marL="0" lvl="0" indent="0" algn="l">
                <a:lnSpc>
                  <a:spcPts val="4724"/>
                </a:lnSpc>
              </a:pPr>
              <a:r>
                <a:rPr lang="en-US" sz="2953" dirty="0">
                  <a:solidFill>
                    <a:srgbClr val="012B1B"/>
                  </a:solidFill>
                  <a:latin typeface="Poppins" panose="00000500000000000000" pitchFamily="2" charset="0"/>
                </a:rPr>
                <a:t>ARE COMING SOON.</a:t>
              </a:r>
            </a:p>
          </p:txBody>
        </p:sp>
        <p:sp>
          <p:nvSpPr>
            <p:cNvPr id="10" name="TextBox 10"/>
            <p:cNvSpPr txBox="1"/>
            <p:nvPr/>
          </p:nvSpPr>
          <p:spPr>
            <a:xfrm>
              <a:off x="0" y="-133350"/>
              <a:ext cx="10219522" cy="846033"/>
            </a:xfrm>
            <a:prstGeom prst="rect">
              <a:avLst/>
            </a:prstGeom>
          </p:spPr>
          <p:txBody>
            <a:bodyPr lIns="0" tIns="0" rIns="0" bIns="0" rtlCol="0" anchor="t">
              <a:spAutoFit/>
            </a:bodyPr>
            <a:lstStyle/>
            <a:p>
              <a:pPr marL="0" lvl="0" indent="0" algn="l">
                <a:lnSpc>
                  <a:spcPts val="5664"/>
                </a:lnSpc>
              </a:pPr>
              <a:r>
                <a:rPr lang="en-US" sz="3540">
                  <a:solidFill>
                    <a:srgbClr val="012B1B"/>
                  </a:solidFill>
                  <a:latin typeface="DM Sans Bold"/>
                </a:rPr>
                <a:t>BIODIVERSITY OFFSETS</a:t>
              </a:r>
            </a:p>
          </p:txBody>
        </p:sp>
      </p:grpSp>
      <p:grpSp>
        <p:nvGrpSpPr>
          <p:cNvPr id="11" name="Group 11"/>
          <p:cNvGrpSpPr/>
          <p:nvPr/>
        </p:nvGrpSpPr>
        <p:grpSpPr>
          <a:xfrm>
            <a:off x="9885191" y="7761538"/>
            <a:ext cx="7945609" cy="1658214"/>
            <a:chOff x="0" y="38100"/>
            <a:chExt cx="10594146" cy="2210954"/>
          </a:xfrm>
        </p:grpSpPr>
        <p:sp>
          <p:nvSpPr>
            <p:cNvPr id="12" name="TextBox 12"/>
            <p:cNvSpPr txBox="1"/>
            <p:nvPr/>
          </p:nvSpPr>
          <p:spPr>
            <a:xfrm>
              <a:off x="0" y="701278"/>
              <a:ext cx="10594146" cy="1547776"/>
            </a:xfrm>
            <a:prstGeom prst="rect">
              <a:avLst/>
            </a:prstGeom>
          </p:spPr>
          <p:txBody>
            <a:bodyPr wrap="square" lIns="0" tIns="0" rIns="0" bIns="0" rtlCol="0" anchor="t">
              <a:spAutoFit/>
            </a:bodyPr>
            <a:lstStyle/>
            <a:p>
              <a:pPr marL="0" lvl="0" indent="0" algn="l">
                <a:lnSpc>
                  <a:spcPts val="4724"/>
                </a:lnSpc>
              </a:pPr>
              <a:r>
                <a:rPr lang="en-US" sz="2953" dirty="0">
                  <a:solidFill>
                    <a:srgbClr val="012B1B"/>
                  </a:solidFill>
                  <a:latin typeface="Poppins" panose="00000500000000000000" pitchFamily="2" charset="0"/>
                </a:rPr>
                <a:t>WE ARE GOING TO RAISE THE BAR, FOR BOTH.</a:t>
              </a:r>
            </a:p>
          </p:txBody>
        </p:sp>
        <p:sp>
          <p:nvSpPr>
            <p:cNvPr id="13" name="TextBox 13"/>
            <p:cNvSpPr txBox="1"/>
            <p:nvPr/>
          </p:nvSpPr>
          <p:spPr>
            <a:xfrm>
              <a:off x="0" y="38100"/>
              <a:ext cx="10219522" cy="675550"/>
            </a:xfrm>
            <a:prstGeom prst="rect">
              <a:avLst/>
            </a:prstGeom>
          </p:spPr>
          <p:txBody>
            <a:bodyPr lIns="0" tIns="0" rIns="0" bIns="0" rtlCol="0" anchor="t">
              <a:spAutoFit/>
            </a:bodyPr>
            <a:lstStyle/>
            <a:p>
              <a:pPr marL="0" lvl="0" indent="0" algn="l">
                <a:lnSpc>
                  <a:spcPts val="3859"/>
                </a:lnSpc>
              </a:pPr>
              <a:r>
                <a:rPr lang="en-US" sz="3540">
                  <a:solidFill>
                    <a:srgbClr val="012B1B"/>
                  </a:solidFill>
                  <a:latin typeface="DM Sans Bold"/>
                </a:rPr>
                <a:t>PREEMPTIVELY &amp; TOGETHER</a:t>
              </a:r>
            </a:p>
          </p:txBody>
        </p:sp>
      </p:grpSp>
      <p:sp>
        <p:nvSpPr>
          <p:cNvPr id="14" name="TextBox 14"/>
          <p:cNvSpPr txBox="1"/>
          <p:nvPr/>
        </p:nvSpPr>
        <p:spPr>
          <a:xfrm>
            <a:off x="9885191" y="871493"/>
            <a:ext cx="7089889" cy="1014729"/>
          </a:xfrm>
          <a:prstGeom prst="rect">
            <a:avLst/>
          </a:prstGeom>
        </p:spPr>
        <p:txBody>
          <a:bodyPr lIns="0" tIns="0" rIns="0" bIns="0" rtlCol="0" anchor="t">
            <a:spAutoFit/>
          </a:bodyPr>
          <a:lstStyle/>
          <a:p>
            <a:pPr algn="ctr">
              <a:lnSpc>
                <a:spcPts val="7699"/>
              </a:lnSpc>
            </a:pPr>
            <a:r>
              <a:rPr lang="en-US" sz="7699" spc="-261">
                <a:solidFill>
                  <a:srgbClr val="012B1B"/>
                </a:solidFill>
                <a:latin typeface="DM Sans Bold"/>
              </a:rPr>
              <a:t>#OFFSETRESET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3426365" y="3997184"/>
            <a:ext cx="7716308" cy="18783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RAISING </a:t>
            </a:r>
          </a:p>
          <a:p>
            <a:pPr algn="l">
              <a:lnSpc>
                <a:spcPts val="7200"/>
              </a:lnSpc>
            </a:pPr>
            <a:r>
              <a:rPr lang="en-US" sz="7200" spc="-244">
                <a:solidFill>
                  <a:srgbClr val="012B1B"/>
                </a:solidFill>
                <a:latin typeface="DM Sans Bold"/>
              </a:rPr>
              <a:t>THE BAR</a:t>
            </a:r>
          </a:p>
        </p:txBody>
      </p:sp>
      <p:sp>
        <p:nvSpPr>
          <p:cNvPr id="3" name="AutoShape 3"/>
          <p:cNvSpPr/>
          <p:nvPr/>
        </p:nvSpPr>
        <p:spPr>
          <a:xfrm>
            <a:off x="0" y="0"/>
            <a:ext cx="3034902" cy="10287000"/>
          </a:xfrm>
          <a:prstGeom prst="rect">
            <a:avLst/>
          </a:prstGeom>
          <a:solidFill>
            <a:srgbClr val="E9F4F6">
              <a:alpha val="61961"/>
            </a:srgbClr>
          </a:solidFill>
        </p:spPr>
        <p:txBody>
          <a:bodyPr/>
          <a:lstStyle/>
          <a:p>
            <a:endParaRPr lang="en-US"/>
          </a:p>
        </p:txBody>
      </p:sp>
      <p:sp>
        <p:nvSpPr>
          <p:cNvPr id="4" name="TextBox 4"/>
          <p:cNvSpPr txBox="1"/>
          <p:nvPr/>
        </p:nvSpPr>
        <p:spPr>
          <a:xfrm>
            <a:off x="189414" y="3949772"/>
            <a:ext cx="2640010" cy="2154129"/>
          </a:xfrm>
          <a:prstGeom prst="rect">
            <a:avLst/>
          </a:prstGeom>
        </p:spPr>
        <p:txBody>
          <a:bodyPr lIns="0" tIns="0" rIns="0" bIns="0" rtlCol="0" anchor="t">
            <a:spAutoFit/>
          </a:bodyPr>
          <a:lstStyle/>
          <a:p>
            <a:pPr algn="r">
              <a:lnSpc>
                <a:spcPts val="16252"/>
              </a:lnSpc>
            </a:pPr>
            <a:r>
              <a:rPr lang="en-US" sz="16252" spc="-552">
                <a:solidFill>
                  <a:srgbClr val="012B1B"/>
                </a:solidFill>
                <a:latin typeface="DM Sans Bold"/>
              </a:rPr>
              <a:t>02</a:t>
            </a:r>
          </a:p>
        </p:txBody>
      </p:sp>
      <p:grpSp>
        <p:nvGrpSpPr>
          <p:cNvPr id="5" name="Group 5"/>
          <p:cNvGrpSpPr/>
          <p:nvPr/>
        </p:nvGrpSpPr>
        <p:grpSpPr>
          <a:xfrm>
            <a:off x="16635626" y="307868"/>
            <a:ext cx="1652374" cy="1441664"/>
            <a:chOff x="0" y="0"/>
            <a:chExt cx="2203165" cy="1922219"/>
          </a:xfrm>
        </p:grpSpPr>
        <p:grpSp>
          <p:nvGrpSpPr>
            <p:cNvPr id="6" name="Group 6"/>
            <p:cNvGrpSpPr/>
            <p:nvPr/>
          </p:nvGrpSpPr>
          <p:grpSpPr>
            <a:xfrm>
              <a:off x="0" y="659315"/>
              <a:ext cx="1064845" cy="106484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75221" y="0"/>
              <a:ext cx="1064845" cy="106484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84EB137E-ED52-FFDB-5C52-DC4A30926424}"/>
              </a:ext>
            </a:extLst>
          </p:cNvPr>
          <p:cNvSpPr txBox="1"/>
          <p:nvPr/>
        </p:nvSpPr>
        <p:spPr>
          <a:xfrm>
            <a:off x="7848599" y="4229100"/>
            <a:ext cx="10439399" cy="1200329"/>
          </a:xfrm>
          <a:prstGeom prst="rect">
            <a:avLst/>
          </a:prstGeom>
          <a:noFill/>
        </p:spPr>
        <p:txBody>
          <a:bodyPr wrap="square" rtlCol="0">
            <a:spAutoFit/>
          </a:bodyPr>
          <a:lstStyle/>
          <a:p>
            <a:r>
              <a:rPr lang="en-US" sz="3600" i="1" dirty="0">
                <a:latin typeface="Lato Medium" panose="020F0502020204030203" pitchFamily="34" charset="0"/>
              </a:rPr>
              <a:t>How might carbon and biodiversity credits and offsets </a:t>
            </a:r>
            <a:r>
              <a:rPr lang="en-US" sz="3600" b="1" i="1" dirty="0">
                <a:latin typeface="Lato Medium" panose="020F0502020204030203" pitchFamily="34" charset="0"/>
              </a:rPr>
              <a:t>restore</a:t>
            </a:r>
            <a:r>
              <a:rPr lang="en-US" sz="3600" i="1" dirty="0">
                <a:latin typeface="Lato Medium" panose="020F0502020204030203" pitchFamily="34" charset="0"/>
              </a:rPr>
              <a:t> people–nature relationships?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9253" y="6007429"/>
            <a:ext cx="3594762" cy="3942043"/>
            <a:chOff x="0" y="0"/>
            <a:chExt cx="2783840" cy="3052780"/>
          </a:xfrm>
        </p:grpSpPr>
        <p:sp>
          <p:nvSpPr>
            <p:cNvPr id="3" name="Freeform 3"/>
            <p:cNvSpPr/>
            <p:nvPr/>
          </p:nvSpPr>
          <p:spPr>
            <a:xfrm>
              <a:off x="0" y="0"/>
              <a:ext cx="2783840" cy="3052780"/>
            </a:xfrm>
            <a:custGeom>
              <a:avLst/>
              <a:gdLst/>
              <a:ahLst/>
              <a:cxnLst/>
              <a:rect l="l" t="t" r="r" b="b"/>
              <a:pathLst>
                <a:path w="2783840" h="3052780">
                  <a:moveTo>
                    <a:pt x="2659380" y="3052780"/>
                  </a:moveTo>
                  <a:lnTo>
                    <a:pt x="124460" y="3052780"/>
                  </a:lnTo>
                  <a:cubicBezTo>
                    <a:pt x="55880" y="3052780"/>
                    <a:pt x="0" y="2996900"/>
                    <a:pt x="0" y="2928320"/>
                  </a:cubicBezTo>
                  <a:lnTo>
                    <a:pt x="0" y="124460"/>
                  </a:lnTo>
                  <a:cubicBezTo>
                    <a:pt x="0" y="55880"/>
                    <a:pt x="55880" y="0"/>
                    <a:pt x="124460" y="0"/>
                  </a:cubicBezTo>
                  <a:lnTo>
                    <a:pt x="2659380" y="0"/>
                  </a:lnTo>
                  <a:cubicBezTo>
                    <a:pt x="2727960" y="0"/>
                    <a:pt x="2783840" y="55880"/>
                    <a:pt x="2783840" y="124460"/>
                  </a:cubicBezTo>
                  <a:lnTo>
                    <a:pt x="2783840" y="2928320"/>
                  </a:lnTo>
                  <a:cubicBezTo>
                    <a:pt x="2783840" y="2996900"/>
                    <a:pt x="2727960" y="3052780"/>
                    <a:pt x="2659380" y="3052780"/>
                  </a:cubicBezTo>
                  <a:close/>
                </a:path>
              </a:pathLst>
            </a:custGeom>
            <a:solidFill>
              <a:srgbClr val="6EB1AD"/>
            </a:solidFill>
          </p:spPr>
          <p:txBody>
            <a:bodyPr/>
            <a:lstStyle/>
            <a:p>
              <a:endParaRPr lang="en-US"/>
            </a:p>
          </p:txBody>
        </p:sp>
      </p:grpSp>
      <p:sp>
        <p:nvSpPr>
          <p:cNvPr id="4" name="TextBox 4"/>
          <p:cNvSpPr txBox="1"/>
          <p:nvPr/>
        </p:nvSpPr>
        <p:spPr>
          <a:xfrm>
            <a:off x="4139818" y="6188760"/>
            <a:ext cx="3233631" cy="908395"/>
          </a:xfrm>
          <a:prstGeom prst="rect">
            <a:avLst/>
          </a:prstGeom>
        </p:spPr>
        <p:txBody>
          <a:bodyPr lIns="0" tIns="0" rIns="0" bIns="0" rtlCol="0" anchor="t">
            <a:spAutoFit/>
          </a:bodyPr>
          <a:lstStyle/>
          <a:p>
            <a:pPr algn="ctr">
              <a:lnSpc>
                <a:spcPts val="3725"/>
              </a:lnSpc>
            </a:pPr>
            <a:r>
              <a:rPr lang="en-US" sz="2661">
                <a:solidFill>
                  <a:srgbClr val="FFFFFF"/>
                </a:solidFill>
                <a:latin typeface="DM Sans Bold"/>
              </a:rPr>
              <a:t> OFFSET </a:t>
            </a:r>
          </a:p>
          <a:p>
            <a:pPr algn="ctr">
              <a:lnSpc>
                <a:spcPts val="3725"/>
              </a:lnSpc>
            </a:pPr>
            <a:r>
              <a:rPr lang="en-US" sz="2661">
                <a:solidFill>
                  <a:srgbClr val="FFFFFF"/>
                </a:solidFill>
                <a:latin typeface="DM Sans Bold"/>
              </a:rPr>
              <a:t>(NON-CREDIT)</a:t>
            </a:r>
          </a:p>
        </p:txBody>
      </p:sp>
      <p:grpSp>
        <p:nvGrpSpPr>
          <p:cNvPr id="5" name="Group 5"/>
          <p:cNvGrpSpPr/>
          <p:nvPr/>
        </p:nvGrpSpPr>
        <p:grpSpPr>
          <a:xfrm>
            <a:off x="3959253" y="1515801"/>
            <a:ext cx="3594762" cy="3935471"/>
            <a:chOff x="0" y="0"/>
            <a:chExt cx="2783840" cy="3047690"/>
          </a:xfrm>
        </p:grpSpPr>
        <p:sp>
          <p:nvSpPr>
            <p:cNvPr id="6" name="Freeform 6"/>
            <p:cNvSpPr/>
            <p:nvPr/>
          </p:nvSpPr>
          <p:spPr>
            <a:xfrm>
              <a:off x="0" y="0"/>
              <a:ext cx="2783840" cy="3047691"/>
            </a:xfrm>
            <a:custGeom>
              <a:avLst/>
              <a:gdLst/>
              <a:ahLst/>
              <a:cxnLst/>
              <a:rect l="l" t="t" r="r" b="b"/>
              <a:pathLst>
                <a:path w="2783840" h="3047691">
                  <a:moveTo>
                    <a:pt x="2659380" y="3047690"/>
                  </a:moveTo>
                  <a:lnTo>
                    <a:pt x="124460" y="3047690"/>
                  </a:lnTo>
                  <a:cubicBezTo>
                    <a:pt x="55880" y="3047690"/>
                    <a:pt x="0" y="2991810"/>
                    <a:pt x="0" y="2923230"/>
                  </a:cubicBezTo>
                  <a:lnTo>
                    <a:pt x="0" y="124460"/>
                  </a:lnTo>
                  <a:cubicBezTo>
                    <a:pt x="0" y="55880"/>
                    <a:pt x="55880" y="0"/>
                    <a:pt x="124460" y="0"/>
                  </a:cubicBezTo>
                  <a:lnTo>
                    <a:pt x="2659380" y="0"/>
                  </a:lnTo>
                  <a:cubicBezTo>
                    <a:pt x="2727960" y="0"/>
                    <a:pt x="2783840" y="55880"/>
                    <a:pt x="2783840" y="124460"/>
                  </a:cubicBezTo>
                  <a:lnTo>
                    <a:pt x="2783840" y="2923230"/>
                  </a:lnTo>
                  <a:cubicBezTo>
                    <a:pt x="2783840" y="2991810"/>
                    <a:pt x="2727960" y="3047691"/>
                    <a:pt x="2659380" y="3047691"/>
                  </a:cubicBezTo>
                  <a:close/>
                </a:path>
              </a:pathLst>
            </a:custGeom>
            <a:solidFill>
              <a:srgbClr val="0B6060"/>
            </a:solidFill>
          </p:spPr>
          <p:txBody>
            <a:bodyPr/>
            <a:lstStyle/>
            <a:p>
              <a:endParaRPr lang="en-US"/>
            </a:p>
          </p:txBody>
        </p:sp>
      </p:grpSp>
      <p:sp>
        <p:nvSpPr>
          <p:cNvPr id="7" name="TextBox 7"/>
          <p:cNvSpPr txBox="1"/>
          <p:nvPr/>
        </p:nvSpPr>
        <p:spPr>
          <a:xfrm>
            <a:off x="4139818" y="1702769"/>
            <a:ext cx="3233631" cy="908395"/>
          </a:xfrm>
          <a:prstGeom prst="rect">
            <a:avLst/>
          </a:prstGeom>
        </p:spPr>
        <p:txBody>
          <a:bodyPr lIns="0" tIns="0" rIns="0" bIns="0" rtlCol="0" anchor="t">
            <a:spAutoFit/>
          </a:bodyPr>
          <a:lstStyle/>
          <a:p>
            <a:pPr algn="ctr">
              <a:lnSpc>
                <a:spcPts val="3725"/>
              </a:lnSpc>
            </a:pPr>
            <a:r>
              <a:rPr lang="en-US" sz="2661">
                <a:solidFill>
                  <a:srgbClr val="FFFFFF"/>
                </a:solidFill>
                <a:latin typeface="DM Sans Bold"/>
              </a:rPr>
              <a:t>CREDIT-BASED OFFSET</a:t>
            </a:r>
          </a:p>
        </p:txBody>
      </p:sp>
      <p:grpSp>
        <p:nvGrpSpPr>
          <p:cNvPr id="8" name="Group 8"/>
          <p:cNvGrpSpPr/>
          <p:nvPr/>
        </p:nvGrpSpPr>
        <p:grpSpPr>
          <a:xfrm>
            <a:off x="9014890" y="1515801"/>
            <a:ext cx="3594762" cy="3935471"/>
            <a:chOff x="0" y="0"/>
            <a:chExt cx="2783840" cy="3047690"/>
          </a:xfrm>
        </p:grpSpPr>
        <p:sp>
          <p:nvSpPr>
            <p:cNvPr id="9" name="Freeform 9"/>
            <p:cNvSpPr/>
            <p:nvPr/>
          </p:nvSpPr>
          <p:spPr>
            <a:xfrm>
              <a:off x="0" y="0"/>
              <a:ext cx="2783840" cy="3047691"/>
            </a:xfrm>
            <a:custGeom>
              <a:avLst/>
              <a:gdLst/>
              <a:ahLst/>
              <a:cxnLst/>
              <a:rect l="l" t="t" r="r" b="b"/>
              <a:pathLst>
                <a:path w="2783840" h="3047691">
                  <a:moveTo>
                    <a:pt x="2659380" y="3047690"/>
                  </a:moveTo>
                  <a:lnTo>
                    <a:pt x="124460" y="3047690"/>
                  </a:lnTo>
                  <a:cubicBezTo>
                    <a:pt x="55880" y="3047690"/>
                    <a:pt x="0" y="2991810"/>
                    <a:pt x="0" y="2923230"/>
                  </a:cubicBezTo>
                  <a:lnTo>
                    <a:pt x="0" y="124460"/>
                  </a:lnTo>
                  <a:cubicBezTo>
                    <a:pt x="0" y="55880"/>
                    <a:pt x="55880" y="0"/>
                    <a:pt x="124460" y="0"/>
                  </a:cubicBezTo>
                  <a:lnTo>
                    <a:pt x="2659380" y="0"/>
                  </a:lnTo>
                  <a:cubicBezTo>
                    <a:pt x="2727960" y="0"/>
                    <a:pt x="2783840" y="55880"/>
                    <a:pt x="2783840" y="124460"/>
                  </a:cubicBezTo>
                  <a:lnTo>
                    <a:pt x="2783840" y="2923230"/>
                  </a:lnTo>
                  <a:cubicBezTo>
                    <a:pt x="2783840" y="2991810"/>
                    <a:pt x="2727960" y="3047691"/>
                    <a:pt x="2659380" y="3047691"/>
                  </a:cubicBezTo>
                  <a:close/>
                </a:path>
              </a:pathLst>
            </a:custGeom>
            <a:solidFill>
              <a:srgbClr val="7CBE49"/>
            </a:solidFill>
          </p:spPr>
          <p:txBody>
            <a:bodyPr/>
            <a:lstStyle/>
            <a:p>
              <a:endParaRPr lang="en-US"/>
            </a:p>
          </p:txBody>
        </p:sp>
      </p:grpSp>
      <p:sp>
        <p:nvSpPr>
          <p:cNvPr id="10" name="TextBox 10"/>
          <p:cNvSpPr txBox="1"/>
          <p:nvPr/>
        </p:nvSpPr>
        <p:spPr>
          <a:xfrm>
            <a:off x="9195455" y="1626038"/>
            <a:ext cx="3233631" cy="908395"/>
          </a:xfrm>
          <a:prstGeom prst="rect">
            <a:avLst/>
          </a:prstGeom>
        </p:spPr>
        <p:txBody>
          <a:bodyPr lIns="0" tIns="0" rIns="0" bIns="0" rtlCol="0" anchor="t">
            <a:spAutoFit/>
          </a:bodyPr>
          <a:lstStyle/>
          <a:p>
            <a:pPr algn="ctr">
              <a:lnSpc>
                <a:spcPts val="3725"/>
              </a:lnSpc>
            </a:pPr>
            <a:r>
              <a:rPr lang="en-US" sz="2661">
                <a:solidFill>
                  <a:srgbClr val="FFFFFF"/>
                </a:solidFill>
                <a:latin typeface="DM Sans Bold"/>
              </a:rPr>
              <a:t>CREDIT</a:t>
            </a:r>
          </a:p>
          <a:p>
            <a:pPr algn="ctr">
              <a:lnSpc>
                <a:spcPts val="3725"/>
              </a:lnSpc>
            </a:pPr>
            <a:r>
              <a:rPr lang="en-US" sz="2661">
                <a:solidFill>
                  <a:srgbClr val="FFFFFF"/>
                </a:solidFill>
                <a:latin typeface="DM Sans Bold"/>
              </a:rPr>
              <a:t>(NON-OFFSET)</a:t>
            </a:r>
          </a:p>
        </p:txBody>
      </p:sp>
      <p:sp>
        <p:nvSpPr>
          <p:cNvPr id="11" name="TextBox 11"/>
          <p:cNvSpPr txBox="1"/>
          <p:nvPr/>
        </p:nvSpPr>
        <p:spPr>
          <a:xfrm>
            <a:off x="342408" y="7565159"/>
            <a:ext cx="3233631" cy="444211"/>
          </a:xfrm>
          <a:prstGeom prst="rect">
            <a:avLst/>
          </a:prstGeom>
        </p:spPr>
        <p:txBody>
          <a:bodyPr lIns="0" tIns="0" rIns="0" bIns="0" rtlCol="0" anchor="t">
            <a:spAutoFit/>
          </a:bodyPr>
          <a:lstStyle/>
          <a:p>
            <a:pPr algn="ctr">
              <a:lnSpc>
                <a:spcPts val="3725"/>
              </a:lnSpc>
            </a:pPr>
            <a:r>
              <a:rPr lang="en-US" sz="2661">
                <a:solidFill>
                  <a:srgbClr val="000000"/>
                </a:solidFill>
                <a:latin typeface="DM Sans Bold"/>
              </a:rPr>
              <a:t>NON CREDIT</a:t>
            </a:r>
          </a:p>
        </p:txBody>
      </p:sp>
      <p:sp>
        <p:nvSpPr>
          <p:cNvPr id="12" name="TextBox 12"/>
          <p:cNvSpPr txBox="1"/>
          <p:nvPr/>
        </p:nvSpPr>
        <p:spPr>
          <a:xfrm>
            <a:off x="4139818" y="508858"/>
            <a:ext cx="3233631" cy="444211"/>
          </a:xfrm>
          <a:prstGeom prst="rect">
            <a:avLst/>
          </a:prstGeom>
        </p:spPr>
        <p:txBody>
          <a:bodyPr lIns="0" tIns="0" rIns="0" bIns="0" rtlCol="0" anchor="t">
            <a:spAutoFit/>
          </a:bodyPr>
          <a:lstStyle/>
          <a:p>
            <a:pPr algn="ctr">
              <a:lnSpc>
                <a:spcPts val="3725"/>
              </a:lnSpc>
            </a:pPr>
            <a:r>
              <a:rPr lang="en-US" sz="2661">
                <a:solidFill>
                  <a:srgbClr val="000000"/>
                </a:solidFill>
                <a:latin typeface="DM Sans Bold"/>
              </a:rPr>
              <a:t>OFFSET</a:t>
            </a:r>
          </a:p>
        </p:txBody>
      </p:sp>
      <p:sp>
        <p:nvSpPr>
          <p:cNvPr id="13" name="TextBox 13"/>
          <p:cNvSpPr txBox="1"/>
          <p:nvPr/>
        </p:nvSpPr>
        <p:spPr>
          <a:xfrm>
            <a:off x="472776" y="2874813"/>
            <a:ext cx="3233631" cy="444211"/>
          </a:xfrm>
          <a:prstGeom prst="rect">
            <a:avLst/>
          </a:prstGeom>
        </p:spPr>
        <p:txBody>
          <a:bodyPr lIns="0" tIns="0" rIns="0" bIns="0" rtlCol="0" anchor="t">
            <a:spAutoFit/>
          </a:bodyPr>
          <a:lstStyle/>
          <a:p>
            <a:pPr algn="ctr">
              <a:lnSpc>
                <a:spcPts val="3725"/>
              </a:lnSpc>
            </a:pPr>
            <a:r>
              <a:rPr lang="en-US" sz="2661">
                <a:solidFill>
                  <a:srgbClr val="000000"/>
                </a:solidFill>
                <a:latin typeface="DM Sans Bold"/>
              </a:rPr>
              <a:t>CREDIT</a:t>
            </a:r>
          </a:p>
        </p:txBody>
      </p:sp>
      <p:sp>
        <p:nvSpPr>
          <p:cNvPr id="14" name="TextBox 14"/>
          <p:cNvSpPr txBox="1"/>
          <p:nvPr/>
        </p:nvSpPr>
        <p:spPr>
          <a:xfrm>
            <a:off x="9195455" y="508858"/>
            <a:ext cx="3233631" cy="444211"/>
          </a:xfrm>
          <a:prstGeom prst="rect">
            <a:avLst/>
          </a:prstGeom>
        </p:spPr>
        <p:txBody>
          <a:bodyPr lIns="0" tIns="0" rIns="0" bIns="0" rtlCol="0" anchor="t">
            <a:spAutoFit/>
          </a:bodyPr>
          <a:lstStyle/>
          <a:p>
            <a:pPr algn="ctr">
              <a:lnSpc>
                <a:spcPts val="3725"/>
              </a:lnSpc>
            </a:pPr>
            <a:r>
              <a:rPr lang="en-US" sz="2661">
                <a:solidFill>
                  <a:srgbClr val="000000"/>
                </a:solidFill>
                <a:latin typeface="DM Sans Bold"/>
              </a:rPr>
              <a:t>NON-OFFSET</a:t>
            </a:r>
          </a:p>
        </p:txBody>
      </p:sp>
      <p:grpSp>
        <p:nvGrpSpPr>
          <p:cNvPr id="15" name="Group 15"/>
          <p:cNvGrpSpPr/>
          <p:nvPr/>
        </p:nvGrpSpPr>
        <p:grpSpPr>
          <a:xfrm>
            <a:off x="9014890" y="6007429"/>
            <a:ext cx="3594762" cy="3942043"/>
            <a:chOff x="0" y="0"/>
            <a:chExt cx="2783840" cy="3052780"/>
          </a:xfrm>
        </p:grpSpPr>
        <p:sp>
          <p:nvSpPr>
            <p:cNvPr id="16" name="Freeform 16"/>
            <p:cNvSpPr/>
            <p:nvPr/>
          </p:nvSpPr>
          <p:spPr>
            <a:xfrm>
              <a:off x="0" y="0"/>
              <a:ext cx="2783840" cy="3052780"/>
            </a:xfrm>
            <a:custGeom>
              <a:avLst/>
              <a:gdLst/>
              <a:ahLst/>
              <a:cxnLst/>
              <a:rect l="l" t="t" r="r" b="b"/>
              <a:pathLst>
                <a:path w="2783840" h="3052780">
                  <a:moveTo>
                    <a:pt x="2659380" y="3052780"/>
                  </a:moveTo>
                  <a:lnTo>
                    <a:pt x="124460" y="3052780"/>
                  </a:lnTo>
                  <a:cubicBezTo>
                    <a:pt x="55880" y="3052780"/>
                    <a:pt x="0" y="2996900"/>
                    <a:pt x="0" y="2928320"/>
                  </a:cubicBezTo>
                  <a:lnTo>
                    <a:pt x="0" y="124460"/>
                  </a:lnTo>
                  <a:cubicBezTo>
                    <a:pt x="0" y="55880"/>
                    <a:pt x="55880" y="0"/>
                    <a:pt x="124460" y="0"/>
                  </a:cubicBezTo>
                  <a:lnTo>
                    <a:pt x="2659380" y="0"/>
                  </a:lnTo>
                  <a:cubicBezTo>
                    <a:pt x="2727960" y="0"/>
                    <a:pt x="2783840" y="55880"/>
                    <a:pt x="2783840" y="124460"/>
                  </a:cubicBezTo>
                  <a:lnTo>
                    <a:pt x="2783840" y="2928320"/>
                  </a:lnTo>
                  <a:cubicBezTo>
                    <a:pt x="2783840" y="2996900"/>
                    <a:pt x="2727960" y="3052780"/>
                    <a:pt x="2659380" y="3052780"/>
                  </a:cubicBezTo>
                  <a:close/>
                </a:path>
              </a:pathLst>
            </a:custGeom>
            <a:solidFill>
              <a:srgbClr val="B8D1D3"/>
            </a:solidFill>
          </p:spPr>
          <p:txBody>
            <a:bodyPr/>
            <a:lstStyle/>
            <a:p>
              <a:endParaRPr lang="en-US"/>
            </a:p>
          </p:txBody>
        </p:sp>
      </p:grpSp>
      <p:sp>
        <p:nvSpPr>
          <p:cNvPr id="17" name="TextBox 17"/>
          <p:cNvSpPr txBox="1"/>
          <p:nvPr/>
        </p:nvSpPr>
        <p:spPr>
          <a:xfrm>
            <a:off x="9195455" y="7296420"/>
            <a:ext cx="3233631" cy="1372579"/>
          </a:xfrm>
          <a:prstGeom prst="rect">
            <a:avLst/>
          </a:prstGeom>
        </p:spPr>
        <p:txBody>
          <a:bodyPr lIns="0" tIns="0" rIns="0" bIns="0" rtlCol="0" anchor="t">
            <a:spAutoFit/>
          </a:bodyPr>
          <a:lstStyle/>
          <a:p>
            <a:pPr algn="ctr">
              <a:lnSpc>
                <a:spcPts val="3725"/>
              </a:lnSpc>
            </a:pPr>
            <a:r>
              <a:rPr lang="en-US" sz="2661">
                <a:solidFill>
                  <a:srgbClr val="FFFFFF"/>
                </a:solidFill>
                <a:latin typeface="DM Sans Bold"/>
              </a:rPr>
              <a:t>INACTION OR UNCREDITED ACTION</a:t>
            </a:r>
          </a:p>
        </p:txBody>
      </p:sp>
      <p:sp>
        <p:nvSpPr>
          <p:cNvPr id="18" name="TextBox 18"/>
          <p:cNvSpPr txBox="1"/>
          <p:nvPr/>
        </p:nvSpPr>
        <p:spPr>
          <a:xfrm>
            <a:off x="4052986" y="2747811"/>
            <a:ext cx="3233631" cy="852902"/>
          </a:xfrm>
          <a:prstGeom prst="rect">
            <a:avLst/>
          </a:prstGeom>
        </p:spPr>
        <p:txBody>
          <a:bodyPr lIns="0" tIns="0" rIns="0" bIns="0" rtlCol="0" anchor="t">
            <a:spAutoFit/>
          </a:bodyPr>
          <a:lstStyle/>
          <a:p>
            <a:pPr marL="531635" lvl="1" indent="-265818" algn="l">
              <a:lnSpc>
                <a:spcPts val="3447"/>
              </a:lnSpc>
              <a:buFont typeface="Arial"/>
              <a:buChar char="•"/>
            </a:pPr>
            <a:r>
              <a:rPr lang="en-US" sz="2462" dirty="0">
                <a:solidFill>
                  <a:srgbClr val="FFFFFF"/>
                </a:solidFill>
                <a:latin typeface="DM Sans Bold"/>
              </a:rPr>
              <a:t>offset</a:t>
            </a:r>
            <a:r>
              <a:rPr lang="en-US" sz="2462" dirty="0">
                <a:solidFill>
                  <a:srgbClr val="FFFFFF"/>
                </a:solidFill>
                <a:latin typeface="Poppins" panose="00000500000000000000" pitchFamily="2" charset="0"/>
              </a:rPr>
              <a:t> generates </a:t>
            </a:r>
            <a:r>
              <a:rPr lang="en-US" sz="2462" dirty="0">
                <a:solidFill>
                  <a:srgbClr val="FFFFFF"/>
                </a:solidFill>
                <a:latin typeface="DM Sans Bold"/>
              </a:rPr>
              <a:t> credit</a:t>
            </a:r>
          </a:p>
        </p:txBody>
      </p:sp>
      <p:grpSp>
        <p:nvGrpSpPr>
          <p:cNvPr id="19" name="Group 19"/>
          <p:cNvGrpSpPr/>
          <p:nvPr/>
        </p:nvGrpSpPr>
        <p:grpSpPr>
          <a:xfrm>
            <a:off x="4139818" y="3937880"/>
            <a:ext cx="2685880" cy="583662"/>
            <a:chOff x="0" y="0"/>
            <a:chExt cx="3581173" cy="778216"/>
          </a:xfrm>
        </p:grpSpPr>
        <p:sp>
          <p:nvSpPr>
            <p:cNvPr id="20" name="Freeform 20"/>
            <p:cNvSpPr/>
            <p:nvPr/>
          </p:nvSpPr>
          <p:spPr>
            <a:xfrm>
              <a:off x="0" y="89232"/>
              <a:ext cx="664973" cy="574370"/>
            </a:xfrm>
            <a:custGeom>
              <a:avLst/>
              <a:gdLst/>
              <a:ahLst/>
              <a:cxnLst/>
              <a:rect l="l" t="t" r="r" b="b"/>
              <a:pathLst>
                <a:path w="664973" h="574370">
                  <a:moveTo>
                    <a:pt x="0" y="0"/>
                  </a:moveTo>
                  <a:lnTo>
                    <a:pt x="664973" y="0"/>
                  </a:lnTo>
                  <a:lnTo>
                    <a:pt x="664973" y="574370"/>
                  </a:lnTo>
                  <a:lnTo>
                    <a:pt x="0" y="574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789964" y="-104775"/>
              <a:ext cx="2791209" cy="882991"/>
            </a:xfrm>
            <a:prstGeom prst="rect">
              <a:avLst/>
            </a:prstGeom>
          </p:spPr>
          <p:txBody>
            <a:bodyPr lIns="0" tIns="0" rIns="0" bIns="0" rtlCol="0" anchor="t">
              <a:spAutoFit/>
            </a:bodyPr>
            <a:lstStyle/>
            <a:p>
              <a:pPr algn="l">
                <a:lnSpc>
                  <a:spcPts val="2500"/>
                </a:lnSpc>
              </a:pPr>
              <a:r>
                <a:rPr lang="en-US" sz="1786">
                  <a:solidFill>
                    <a:srgbClr val="FFFFFF"/>
                  </a:solidFill>
                  <a:latin typeface="Mont Bold"/>
                </a:rPr>
                <a:t>TRADABLE </a:t>
              </a:r>
            </a:p>
            <a:p>
              <a:pPr algn="l">
                <a:lnSpc>
                  <a:spcPts val="2500"/>
                </a:lnSpc>
              </a:pPr>
              <a:r>
                <a:rPr lang="en-US" sz="1786">
                  <a:solidFill>
                    <a:srgbClr val="FFFFFF"/>
                  </a:solidFill>
                  <a:latin typeface="Mont Bold"/>
                </a:rPr>
                <a:t>CREDIT</a:t>
              </a:r>
            </a:p>
          </p:txBody>
        </p:sp>
      </p:grpSp>
      <p:sp>
        <p:nvSpPr>
          <p:cNvPr id="22" name="TextBox 22"/>
          <p:cNvSpPr txBox="1"/>
          <p:nvPr/>
        </p:nvSpPr>
        <p:spPr>
          <a:xfrm>
            <a:off x="9195455" y="2584457"/>
            <a:ext cx="3233631" cy="2096023"/>
          </a:xfrm>
          <a:prstGeom prst="rect">
            <a:avLst/>
          </a:prstGeom>
        </p:spPr>
        <p:txBody>
          <a:bodyPr lIns="0" tIns="0" rIns="0" bIns="0" rtlCol="0" anchor="t">
            <a:spAutoFit/>
          </a:bodyPr>
          <a:lstStyle/>
          <a:p>
            <a:pPr marL="505869" lvl="1" indent="-252935" algn="l">
              <a:lnSpc>
                <a:spcPts val="3280"/>
              </a:lnSpc>
              <a:buFont typeface="Arial"/>
              <a:buChar char="•"/>
            </a:pPr>
            <a:r>
              <a:rPr lang="en-US" sz="2343" dirty="0">
                <a:solidFill>
                  <a:srgbClr val="FFFFFF"/>
                </a:solidFill>
                <a:latin typeface="DM Sans Bold"/>
              </a:rPr>
              <a:t>credit</a:t>
            </a:r>
            <a:r>
              <a:rPr lang="en-US" sz="2343" dirty="0">
                <a:solidFill>
                  <a:srgbClr val="FFFFFF"/>
                </a:solidFill>
                <a:latin typeface="Poppins" panose="00000500000000000000" pitchFamily="2" charset="0"/>
              </a:rPr>
              <a:t> for ecological conservation </a:t>
            </a:r>
          </a:p>
          <a:p>
            <a:pPr marL="505869" lvl="1" indent="-252935" algn="l">
              <a:lnSpc>
                <a:spcPts val="3280"/>
              </a:lnSpc>
              <a:buFont typeface="Arial"/>
              <a:buChar char="•"/>
            </a:pPr>
            <a:r>
              <a:rPr lang="en-US" sz="2343" dirty="0">
                <a:solidFill>
                  <a:srgbClr val="FFFFFF"/>
                </a:solidFill>
                <a:latin typeface="Poppins" panose="00000500000000000000" pitchFamily="2" charset="0"/>
              </a:rPr>
              <a:t>not tied to ecosystem repair</a:t>
            </a:r>
          </a:p>
        </p:txBody>
      </p:sp>
      <p:sp>
        <p:nvSpPr>
          <p:cNvPr id="23" name="TextBox 23"/>
          <p:cNvSpPr txBox="1"/>
          <p:nvPr/>
        </p:nvSpPr>
        <p:spPr>
          <a:xfrm>
            <a:off x="4139818" y="7387164"/>
            <a:ext cx="3233631" cy="1249637"/>
          </a:xfrm>
          <a:prstGeom prst="rect">
            <a:avLst/>
          </a:prstGeom>
        </p:spPr>
        <p:txBody>
          <a:bodyPr lIns="0" tIns="0" rIns="0" bIns="0" rtlCol="0" anchor="t">
            <a:spAutoFit/>
          </a:bodyPr>
          <a:lstStyle/>
          <a:p>
            <a:pPr marL="505869" lvl="1" indent="-252935" algn="l">
              <a:lnSpc>
                <a:spcPts val="3280"/>
              </a:lnSpc>
              <a:buFont typeface="Arial"/>
              <a:buChar char="•"/>
            </a:pPr>
            <a:r>
              <a:rPr lang="en-US" sz="2343" dirty="0">
                <a:solidFill>
                  <a:srgbClr val="FFFFFF"/>
                </a:solidFill>
                <a:latin typeface="DM Sans Bold"/>
              </a:rPr>
              <a:t>offset</a:t>
            </a:r>
            <a:r>
              <a:rPr lang="en-US" sz="2343" dirty="0">
                <a:solidFill>
                  <a:srgbClr val="FFFFFF"/>
                </a:solidFill>
                <a:latin typeface="Poppins" panose="00000500000000000000" pitchFamily="2" charset="0"/>
              </a:rPr>
              <a:t> does not generate a </a:t>
            </a:r>
            <a:r>
              <a:rPr lang="en-US" sz="2343" dirty="0">
                <a:solidFill>
                  <a:srgbClr val="FFFFFF"/>
                </a:solidFill>
                <a:latin typeface="DM Sans Bold"/>
              </a:rPr>
              <a:t>credit</a:t>
            </a:r>
          </a:p>
          <a:p>
            <a:pPr marL="505869" lvl="1" indent="-252935" algn="l">
              <a:lnSpc>
                <a:spcPts val="3280"/>
              </a:lnSpc>
              <a:buFont typeface="Arial"/>
              <a:buChar char="•"/>
            </a:pPr>
            <a:r>
              <a:rPr lang="en-US" sz="2343" dirty="0">
                <a:solidFill>
                  <a:srgbClr val="FFFFFF"/>
                </a:solidFill>
                <a:latin typeface="DM Sans Bold"/>
              </a:rPr>
              <a:t>voluntary offset</a:t>
            </a:r>
          </a:p>
        </p:txBody>
      </p:sp>
      <p:grpSp>
        <p:nvGrpSpPr>
          <p:cNvPr id="24" name="Group 24"/>
          <p:cNvGrpSpPr/>
          <p:nvPr/>
        </p:nvGrpSpPr>
        <p:grpSpPr>
          <a:xfrm>
            <a:off x="4103961" y="8923176"/>
            <a:ext cx="2757594" cy="585041"/>
            <a:chOff x="0" y="0"/>
            <a:chExt cx="3676793" cy="780055"/>
          </a:xfrm>
        </p:grpSpPr>
        <p:sp>
          <p:nvSpPr>
            <p:cNvPr id="25" name="Freeform 25"/>
            <p:cNvSpPr/>
            <p:nvPr/>
          </p:nvSpPr>
          <p:spPr>
            <a:xfrm>
              <a:off x="0" y="86273"/>
              <a:ext cx="607509" cy="607509"/>
            </a:xfrm>
            <a:custGeom>
              <a:avLst/>
              <a:gdLst/>
              <a:ahLst/>
              <a:cxnLst/>
              <a:rect l="l" t="t" r="r" b="b"/>
              <a:pathLst>
                <a:path w="607509" h="607509">
                  <a:moveTo>
                    <a:pt x="0" y="0"/>
                  </a:moveTo>
                  <a:lnTo>
                    <a:pt x="607509" y="0"/>
                  </a:lnTo>
                  <a:lnTo>
                    <a:pt x="607509" y="607509"/>
                  </a:lnTo>
                  <a:lnTo>
                    <a:pt x="0" y="6075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69954" y="177561"/>
              <a:ext cx="467601" cy="424932"/>
            </a:xfrm>
            <a:custGeom>
              <a:avLst/>
              <a:gdLst/>
              <a:ahLst/>
              <a:cxnLst/>
              <a:rect l="l" t="t" r="r" b="b"/>
              <a:pathLst>
                <a:path w="467601" h="424932">
                  <a:moveTo>
                    <a:pt x="0" y="0"/>
                  </a:moveTo>
                  <a:lnTo>
                    <a:pt x="467601" y="0"/>
                  </a:lnTo>
                  <a:lnTo>
                    <a:pt x="467601" y="424932"/>
                  </a:lnTo>
                  <a:lnTo>
                    <a:pt x="0" y="4249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784661" y="-95250"/>
              <a:ext cx="2892132" cy="875305"/>
            </a:xfrm>
            <a:prstGeom prst="rect">
              <a:avLst/>
            </a:prstGeom>
          </p:spPr>
          <p:txBody>
            <a:bodyPr lIns="0" tIns="0" rIns="0" bIns="0" rtlCol="0" anchor="t">
              <a:spAutoFit/>
            </a:bodyPr>
            <a:lstStyle/>
            <a:p>
              <a:pPr algn="l">
                <a:lnSpc>
                  <a:spcPts val="2499"/>
                </a:lnSpc>
              </a:pPr>
              <a:r>
                <a:rPr lang="en-US" sz="1785">
                  <a:solidFill>
                    <a:srgbClr val="FFFFFF"/>
                  </a:solidFill>
                  <a:latin typeface="Mont Bold"/>
                </a:rPr>
                <a:t>REPARATION OF ECOSYSTEM</a:t>
              </a:r>
            </a:p>
          </p:txBody>
        </p:sp>
      </p:grpSp>
      <p:grpSp>
        <p:nvGrpSpPr>
          <p:cNvPr id="28" name="Group 28"/>
          <p:cNvGrpSpPr/>
          <p:nvPr/>
        </p:nvGrpSpPr>
        <p:grpSpPr>
          <a:xfrm>
            <a:off x="4139818" y="4593532"/>
            <a:ext cx="2757594" cy="585041"/>
            <a:chOff x="0" y="0"/>
            <a:chExt cx="3676793" cy="780055"/>
          </a:xfrm>
        </p:grpSpPr>
        <p:sp>
          <p:nvSpPr>
            <p:cNvPr id="29" name="Freeform 29"/>
            <p:cNvSpPr/>
            <p:nvPr/>
          </p:nvSpPr>
          <p:spPr>
            <a:xfrm>
              <a:off x="0" y="86273"/>
              <a:ext cx="607509" cy="607509"/>
            </a:xfrm>
            <a:custGeom>
              <a:avLst/>
              <a:gdLst/>
              <a:ahLst/>
              <a:cxnLst/>
              <a:rect l="l" t="t" r="r" b="b"/>
              <a:pathLst>
                <a:path w="607509" h="607509">
                  <a:moveTo>
                    <a:pt x="0" y="0"/>
                  </a:moveTo>
                  <a:lnTo>
                    <a:pt x="607509" y="0"/>
                  </a:lnTo>
                  <a:lnTo>
                    <a:pt x="607509" y="607509"/>
                  </a:lnTo>
                  <a:lnTo>
                    <a:pt x="0" y="6075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p:cNvSpPr/>
            <p:nvPr/>
          </p:nvSpPr>
          <p:spPr>
            <a:xfrm>
              <a:off x="69954" y="177561"/>
              <a:ext cx="467601" cy="424932"/>
            </a:xfrm>
            <a:custGeom>
              <a:avLst/>
              <a:gdLst/>
              <a:ahLst/>
              <a:cxnLst/>
              <a:rect l="l" t="t" r="r" b="b"/>
              <a:pathLst>
                <a:path w="467601" h="424932">
                  <a:moveTo>
                    <a:pt x="0" y="0"/>
                  </a:moveTo>
                  <a:lnTo>
                    <a:pt x="467601" y="0"/>
                  </a:lnTo>
                  <a:lnTo>
                    <a:pt x="467601" y="424932"/>
                  </a:lnTo>
                  <a:lnTo>
                    <a:pt x="0" y="4249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TextBox 31"/>
            <p:cNvSpPr txBox="1"/>
            <p:nvPr/>
          </p:nvSpPr>
          <p:spPr>
            <a:xfrm>
              <a:off x="784661" y="-95250"/>
              <a:ext cx="2892132" cy="875305"/>
            </a:xfrm>
            <a:prstGeom prst="rect">
              <a:avLst/>
            </a:prstGeom>
          </p:spPr>
          <p:txBody>
            <a:bodyPr lIns="0" tIns="0" rIns="0" bIns="0" rtlCol="0" anchor="t">
              <a:spAutoFit/>
            </a:bodyPr>
            <a:lstStyle/>
            <a:p>
              <a:pPr algn="l">
                <a:lnSpc>
                  <a:spcPts val="2499"/>
                </a:lnSpc>
              </a:pPr>
              <a:r>
                <a:rPr lang="en-US" sz="1785">
                  <a:solidFill>
                    <a:srgbClr val="FFFFFF"/>
                  </a:solidFill>
                  <a:latin typeface="Mont Bold"/>
                </a:rPr>
                <a:t>REPARATION OF ECOSYSTEM</a:t>
              </a:r>
            </a:p>
          </p:txBody>
        </p:sp>
      </p:grpSp>
      <p:grpSp>
        <p:nvGrpSpPr>
          <p:cNvPr id="32" name="Group 32"/>
          <p:cNvGrpSpPr/>
          <p:nvPr/>
        </p:nvGrpSpPr>
        <p:grpSpPr>
          <a:xfrm>
            <a:off x="9195455" y="4769871"/>
            <a:ext cx="2685880" cy="583662"/>
            <a:chOff x="0" y="0"/>
            <a:chExt cx="3581173" cy="778216"/>
          </a:xfrm>
        </p:grpSpPr>
        <p:sp>
          <p:nvSpPr>
            <p:cNvPr id="33" name="Freeform 33"/>
            <p:cNvSpPr/>
            <p:nvPr/>
          </p:nvSpPr>
          <p:spPr>
            <a:xfrm>
              <a:off x="0" y="89232"/>
              <a:ext cx="664973" cy="574370"/>
            </a:xfrm>
            <a:custGeom>
              <a:avLst/>
              <a:gdLst/>
              <a:ahLst/>
              <a:cxnLst/>
              <a:rect l="l" t="t" r="r" b="b"/>
              <a:pathLst>
                <a:path w="664973" h="574370">
                  <a:moveTo>
                    <a:pt x="0" y="0"/>
                  </a:moveTo>
                  <a:lnTo>
                    <a:pt x="664973" y="0"/>
                  </a:lnTo>
                  <a:lnTo>
                    <a:pt x="664973" y="574370"/>
                  </a:lnTo>
                  <a:lnTo>
                    <a:pt x="0" y="574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TextBox 34"/>
            <p:cNvSpPr txBox="1"/>
            <p:nvPr/>
          </p:nvSpPr>
          <p:spPr>
            <a:xfrm>
              <a:off x="789964" y="-104775"/>
              <a:ext cx="2791209" cy="882991"/>
            </a:xfrm>
            <a:prstGeom prst="rect">
              <a:avLst/>
            </a:prstGeom>
          </p:spPr>
          <p:txBody>
            <a:bodyPr lIns="0" tIns="0" rIns="0" bIns="0" rtlCol="0" anchor="t">
              <a:spAutoFit/>
            </a:bodyPr>
            <a:lstStyle/>
            <a:p>
              <a:pPr algn="l">
                <a:lnSpc>
                  <a:spcPts val="2500"/>
                </a:lnSpc>
              </a:pPr>
              <a:r>
                <a:rPr lang="en-US" sz="1786">
                  <a:solidFill>
                    <a:srgbClr val="FFFFFF"/>
                  </a:solidFill>
                  <a:latin typeface="Mont Bold"/>
                </a:rPr>
                <a:t>TRADABLE </a:t>
              </a:r>
            </a:p>
            <a:p>
              <a:pPr algn="l">
                <a:lnSpc>
                  <a:spcPts val="2500"/>
                </a:lnSpc>
              </a:pPr>
              <a:r>
                <a:rPr lang="en-US" sz="1786">
                  <a:solidFill>
                    <a:srgbClr val="FFFFFF"/>
                  </a:solidFill>
                  <a:latin typeface="Mont Bold"/>
                </a:rPr>
                <a:t>CREDIT </a:t>
              </a:r>
            </a:p>
          </p:txBody>
        </p:sp>
      </p:grpSp>
      <p:sp>
        <p:nvSpPr>
          <p:cNvPr id="35" name="TextBox 35"/>
          <p:cNvSpPr txBox="1"/>
          <p:nvPr/>
        </p:nvSpPr>
        <p:spPr>
          <a:xfrm>
            <a:off x="11050646" y="4827462"/>
            <a:ext cx="921633" cy="398507"/>
          </a:xfrm>
          <a:prstGeom prst="rect">
            <a:avLst/>
          </a:prstGeom>
        </p:spPr>
        <p:txBody>
          <a:bodyPr lIns="0" tIns="0" rIns="0" bIns="0" rtlCol="0" anchor="t">
            <a:spAutoFit/>
          </a:bodyPr>
          <a:lstStyle/>
          <a:p>
            <a:pPr algn="l">
              <a:lnSpc>
                <a:spcPts val="3447"/>
              </a:lnSpc>
            </a:pPr>
            <a:r>
              <a:rPr lang="en-US" sz="2462" dirty="0">
                <a:solidFill>
                  <a:srgbClr val="FFFFFF"/>
                </a:solidFill>
                <a:latin typeface="Poppins SemiBold" panose="020B0502040204020203" pitchFamily="2" charset="0"/>
              </a:rPr>
              <a:t>(rare)</a:t>
            </a:r>
          </a:p>
        </p:txBody>
      </p:sp>
      <p:sp>
        <p:nvSpPr>
          <p:cNvPr id="36" name="TextBox 36"/>
          <p:cNvSpPr txBox="1"/>
          <p:nvPr/>
        </p:nvSpPr>
        <p:spPr>
          <a:xfrm rot="5400000">
            <a:off x="13042833" y="3067490"/>
            <a:ext cx="6925252" cy="2451087"/>
          </a:xfrm>
          <a:prstGeom prst="rect">
            <a:avLst/>
          </a:prstGeom>
        </p:spPr>
        <p:txBody>
          <a:bodyPr lIns="0" tIns="0" rIns="0" bIns="0" rtlCol="0" anchor="t">
            <a:spAutoFit/>
          </a:bodyPr>
          <a:lstStyle/>
          <a:p>
            <a:pPr algn="l">
              <a:lnSpc>
                <a:spcPts val="9499"/>
              </a:lnSpc>
            </a:pPr>
            <a:r>
              <a:rPr lang="en-US" sz="9499" spc="-322">
                <a:solidFill>
                  <a:srgbClr val="012B1B"/>
                </a:solidFill>
                <a:latin typeface="DM Sans Bold"/>
              </a:rPr>
              <a:t>OFFSETS &amp; CREDITS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54000"/>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rot="-7020778">
            <a:off x="-5322199" y="821505"/>
            <a:ext cx="16230600" cy="10441156"/>
          </a:xfrm>
          <a:prstGeom prst="rect">
            <a:avLst/>
          </a:prstGeom>
          <a:solidFill>
            <a:srgbClr val="FFFFFF"/>
          </a:solidFill>
        </p:spPr>
        <p:txBody>
          <a:bodyPr/>
          <a:lstStyle/>
          <a:p>
            <a:endParaRPr lang="en-US"/>
          </a:p>
        </p:txBody>
      </p:sp>
      <p:sp>
        <p:nvSpPr>
          <p:cNvPr id="4" name="AutoShape 4"/>
          <p:cNvSpPr/>
          <p:nvPr/>
        </p:nvSpPr>
        <p:spPr>
          <a:xfrm rot="-7020778">
            <a:off x="-5599751" y="1223702"/>
            <a:ext cx="15354929" cy="9362837"/>
          </a:xfrm>
          <a:prstGeom prst="rect">
            <a:avLst/>
          </a:prstGeom>
          <a:solidFill>
            <a:srgbClr val="E9F4F6"/>
          </a:solidFill>
        </p:spPr>
        <p:txBody>
          <a:bodyPr/>
          <a:lstStyle/>
          <a:p>
            <a:endParaRPr lang="en-US"/>
          </a:p>
        </p:txBody>
      </p:sp>
      <p:sp>
        <p:nvSpPr>
          <p:cNvPr id="5" name="Freeform 5"/>
          <p:cNvSpPr/>
          <p:nvPr/>
        </p:nvSpPr>
        <p:spPr>
          <a:xfrm>
            <a:off x="402225" y="5901009"/>
            <a:ext cx="1034181" cy="1409792"/>
          </a:xfrm>
          <a:custGeom>
            <a:avLst/>
            <a:gdLst/>
            <a:ahLst/>
            <a:cxnLst/>
            <a:rect l="l" t="t" r="r" b="b"/>
            <a:pathLst>
              <a:path w="1034181" h="1409792">
                <a:moveTo>
                  <a:pt x="0" y="0"/>
                </a:moveTo>
                <a:lnTo>
                  <a:pt x="1034181" y="0"/>
                </a:lnTo>
                <a:lnTo>
                  <a:pt x="1034181" y="1409792"/>
                </a:lnTo>
                <a:lnTo>
                  <a:pt x="0" y="140979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763056" y="5901009"/>
            <a:ext cx="1409792" cy="1409792"/>
          </a:xfrm>
          <a:custGeom>
            <a:avLst/>
            <a:gdLst/>
            <a:ahLst/>
            <a:cxnLst/>
            <a:rect l="l" t="t" r="r" b="b"/>
            <a:pathLst>
              <a:path w="1409792" h="1409792">
                <a:moveTo>
                  <a:pt x="0" y="0"/>
                </a:moveTo>
                <a:lnTo>
                  <a:pt x="1409792" y="0"/>
                </a:lnTo>
                <a:lnTo>
                  <a:pt x="1409792" y="1409792"/>
                </a:lnTo>
                <a:lnTo>
                  <a:pt x="0" y="140979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7" name="Group 7"/>
          <p:cNvGrpSpPr/>
          <p:nvPr/>
        </p:nvGrpSpPr>
        <p:grpSpPr>
          <a:xfrm>
            <a:off x="3499498" y="6002584"/>
            <a:ext cx="1684479" cy="1469675"/>
            <a:chOff x="0" y="0"/>
            <a:chExt cx="2245972" cy="1959567"/>
          </a:xfrm>
        </p:grpSpPr>
        <p:grpSp>
          <p:nvGrpSpPr>
            <p:cNvPr id="8" name="Group 8"/>
            <p:cNvGrpSpPr/>
            <p:nvPr/>
          </p:nvGrpSpPr>
          <p:grpSpPr>
            <a:xfrm>
              <a:off x="0" y="672126"/>
              <a:ext cx="1085535" cy="108553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10" name="Group 10"/>
            <p:cNvGrpSpPr/>
            <p:nvPr/>
          </p:nvGrpSpPr>
          <p:grpSpPr>
            <a:xfrm>
              <a:off x="382512" y="0"/>
              <a:ext cx="1085535" cy="1085535"/>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2" name="Freeform 12"/>
            <p:cNvSpPr/>
            <p:nvPr/>
          </p:nvSpPr>
          <p:spPr>
            <a:xfrm>
              <a:off x="382512" y="580607"/>
              <a:ext cx="1863460" cy="1378961"/>
            </a:xfrm>
            <a:custGeom>
              <a:avLst/>
              <a:gdLst/>
              <a:ahLst/>
              <a:cxnLst/>
              <a:rect l="l" t="t" r="r" b="b"/>
              <a:pathLst>
                <a:path w="1863460" h="1378961">
                  <a:moveTo>
                    <a:pt x="0" y="0"/>
                  </a:moveTo>
                  <a:lnTo>
                    <a:pt x="1863460" y="0"/>
                  </a:lnTo>
                  <a:lnTo>
                    <a:pt x="1863460" y="1378960"/>
                  </a:lnTo>
                  <a:lnTo>
                    <a:pt x="0" y="137896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3" name="Freeform 13"/>
          <p:cNvSpPr/>
          <p:nvPr/>
        </p:nvSpPr>
        <p:spPr>
          <a:xfrm>
            <a:off x="402225" y="7951707"/>
            <a:ext cx="2565312" cy="862671"/>
          </a:xfrm>
          <a:custGeom>
            <a:avLst/>
            <a:gdLst/>
            <a:ahLst/>
            <a:cxnLst/>
            <a:rect l="l" t="t" r="r" b="b"/>
            <a:pathLst>
              <a:path w="2565312" h="862671">
                <a:moveTo>
                  <a:pt x="0" y="0"/>
                </a:moveTo>
                <a:lnTo>
                  <a:pt x="2565312" y="0"/>
                </a:lnTo>
                <a:lnTo>
                  <a:pt x="2565312" y="862672"/>
                </a:lnTo>
                <a:lnTo>
                  <a:pt x="0" y="862672"/>
                </a:lnTo>
                <a:lnTo>
                  <a:pt x="0" y="0"/>
                </a:lnTo>
                <a:close/>
              </a:path>
            </a:pathLst>
          </a:custGeom>
          <a:blipFill>
            <a:blip r:embed="rId6"/>
            <a:stretch>
              <a:fillRect/>
            </a:stretch>
          </a:blipFill>
        </p:spPr>
        <p:txBody>
          <a:bodyPr/>
          <a:lstStyle/>
          <a:p>
            <a:endParaRPr lang="en-US"/>
          </a:p>
        </p:txBody>
      </p:sp>
      <p:sp>
        <p:nvSpPr>
          <p:cNvPr id="14" name="Freeform 14"/>
          <p:cNvSpPr/>
          <p:nvPr/>
        </p:nvSpPr>
        <p:spPr>
          <a:xfrm>
            <a:off x="3172848" y="7599377"/>
            <a:ext cx="2453872" cy="1433981"/>
          </a:xfrm>
          <a:custGeom>
            <a:avLst/>
            <a:gdLst/>
            <a:ahLst/>
            <a:cxnLst/>
            <a:rect l="l" t="t" r="r" b="b"/>
            <a:pathLst>
              <a:path w="2453872" h="1433981">
                <a:moveTo>
                  <a:pt x="0" y="0"/>
                </a:moveTo>
                <a:lnTo>
                  <a:pt x="2453872" y="0"/>
                </a:lnTo>
                <a:lnTo>
                  <a:pt x="2453872" y="1433981"/>
                </a:lnTo>
                <a:lnTo>
                  <a:pt x="0" y="1433981"/>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TextBox 15"/>
          <p:cNvSpPr txBox="1"/>
          <p:nvPr/>
        </p:nvSpPr>
        <p:spPr>
          <a:xfrm>
            <a:off x="296353" y="1626881"/>
            <a:ext cx="7943871" cy="1024877"/>
          </a:xfrm>
          <a:prstGeom prst="rect">
            <a:avLst/>
          </a:prstGeom>
        </p:spPr>
        <p:txBody>
          <a:bodyPr lIns="0" tIns="0" rIns="0" bIns="0" rtlCol="0" anchor="t">
            <a:spAutoFit/>
          </a:bodyPr>
          <a:lstStyle/>
          <a:p>
            <a:pPr algn="l">
              <a:lnSpc>
                <a:spcPts val="7724"/>
              </a:lnSpc>
            </a:pPr>
            <a:r>
              <a:rPr lang="en-US" sz="7724" spc="-262" dirty="0">
                <a:solidFill>
                  <a:srgbClr val="012B1B"/>
                </a:solidFill>
                <a:latin typeface="DM Sans Bold"/>
              </a:rPr>
              <a:t>KAI CHAN</a:t>
            </a:r>
          </a:p>
        </p:txBody>
      </p:sp>
      <p:sp>
        <p:nvSpPr>
          <p:cNvPr id="16" name="TextBox 16"/>
          <p:cNvSpPr txBox="1"/>
          <p:nvPr/>
        </p:nvSpPr>
        <p:spPr>
          <a:xfrm>
            <a:off x="296353" y="2907924"/>
            <a:ext cx="7943871" cy="1185578"/>
          </a:xfrm>
          <a:prstGeom prst="rect">
            <a:avLst/>
          </a:prstGeom>
        </p:spPr>
        <p:txBody>
          <a:bodyPr lIns="0" tIns="0" rIns="0" bIns="0" rtlCol="0" anchor="t">
            <a:spAutoFit/>
          </a:bodyPr>
          <a:lstStyle/>
          <a:p>
            <a:pPr algn="l">
              <a:lnSpc>
                <a:spcPts val="4704"/>
              </a:lnSpc>
            </a:pPr>
            <a:r>
              <a:rPr lang="en-US" sz="3824" spc="-130" dirty="0">
                <a:solidFill>
                  <a:srgbClr val="012B1B"/>
                </a:solidFill>
                <a:latin typeface="Poppins" panose="00000500000000000000" pitchFamily="2" charset="0"/>
              </a:rPr>
              <a:t>PROFESSOR &amp; </a:t>
            </a:r>
          </a:p>
          <a:p>
            <a:pPr algn="l">
              <a:lnSpc>
                <a:spcPts val="4704"/>
              </a:lnSpc>
            </a:pPr>
            <a:r>
              <a:rPr lang="en-US" sz="3824" spc="-130" dirty="0">
                <a:solidFill>
                  <a:srgbClr val="012B1B"/>
                </a:solidFill>
                <a:latin typeface="Poppins" panose="00000500000000000000" pitchFamily="2" charset="0"/>
              </a:rPr>
              <a:t>CANADA RESEARCH CHAIR</a:t>
            </a:r>
          </a:p>
        </p:txBody>
      </p:sp>
      <p:sp>
        <p:nvSpPr>
          <p:cNvPr id="17" name="TextBox 17"/>
          <p:cNvSpPr txBox="1"/>
          <p:nvPr/>
        </p:nvSpPr>
        <p:spPr>
          <a:xfrm>
            <a:off x="296353" y="4274478"/>
            <a:ext cx="7943871" cy="497252"/>
          </a:xfrm>
          <a:prstGeom prst="rect">
            <a:avLst/>
          </a:prstGeom>
        </p:spPr>
        <p:txBody>
          <a:bodyPr lIns="0" tIns="0" rIns="0" bIns="0" rtlCol="0" anchor="t">
            <a:spAutoFit/>
          </a:bodyPr>
          <a:lstStyle/>
          <a:p>
            <a:pPr algn="l">
              <a:lnSpc>
                <a:spcPts val="4159"/>
              </a:lnSpc>
              <a:spcBef>
                <a:spcPct val="0"/>
              </a:spcBef>
            </a:pPr>
            <a:r>
              <a:rPr lang="en-US" sz="2599" dirty="0">
                <a:solidFill>
                  <a:srgbClr val="012B1B"/>
                </a:solidFill>
                <a:latin typeface="Poppins" panose="00000500000000000000" pitchFamily="2" charset="0"/>
              </a:rPr>
              <a:t>© Kai Chan @KaiChanUBC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10658092" y="5311813"/>
            <a:ext cx="6163918" cy="1762149"/>
          </a:xfrm>
          <a:prstGeom prst="rect">
            <a:avLst/>
          </a:prstGeom>
        </p:spPr>
        <p:txBody>
          <a:bodyPr lIns="0" tIns="0" rIns="0" bIns="0" rtlCol="0" anchor="t">
            <a:spAutoFit/>
          </a:bodyPr>
          <a:lstStyle/>
          <a:p>
            <a:pPr marL="0" lvl="0" indent="0" algn="l">
              <a:lnSpc>
                <a:spcPts val="3520"/>
              </a:lnSpc>
            </a:pPr>
            <a:r>
              <a:rPr lang="en-US" sz="2200" dirty="0">
                <a:solidFill>
                  <a:srgbClr val="012B1B"/>
                </a:solidFill>
                <a:latin typeface="Poppins" panose="00000500000000000000" pitchFamily="2" charset="0"/>
              </a:rPr>
              <a:t>Any carbon credit with a footprint on land or water has implications for biodiversity and ecosystem services and must have net positive consequences. </a:t>
            </a:r>
          </a:p>
        </p:txBody>
      </p:sp>
      <p:grpSp>
        <p:nvGrpSpPr>
          <p:cNvPr id="3" name="Group 3"/>
          <p:cNvGrpSpPr/>
          <p:nvPr/>
        </p:nvGrpSpPr>
        <p:grpSpPr>
          <a:xfrm>
            <a:off x="10658092" y="3303391"/>
            <a:ext cx="6163918" cy="1663822"/>
            <a:chOff x="0" y="85725"/>
            <a:chExt cx="8218558" cy="2218430"/>
          </a:xfrm>
        </p:grpSpPr>
        <p:sp>
          <p:nvSpPr>
            <p:cNvPr id="4" name="TextBox 4"/>
            <p:cNvSpPr txBox="1"/>
            <p:nvPr/>
          </p:nvSpPr>
          <p:spPr>
            <a:xfrm>
              <a:off x="0" y="85725"/>
              <a:ext cx="8218558" cy="1760008"/>
            </a:xfrm>
            <a:prstGeom prst="rect">
              <a:avLst/>
            </a:prstGeom>
          </p:spPr>
          <p:txBody>
            <a:bodyPr lIns="0" tIns="0" rIns="0" bIns="0" rtlCol="0" anchor="t">
              <a:spAutoFit/>
            </a:bodyPr>
            <a:lstStyle/>
            <a:p>
              <a:pPr algn="l">
                <a:lnSpc>
                  <a:spcPts val="5000"/>
                </a:lnSpc>
              </a:pPr>
              <a:r>
                <a:rPr lang="en-US" sz="5000" spc="-170">
                  <a:solidFill>
                    <a:srgbClr val="012B1B"/>
                  </a:solidFill>
                  <a:latin typeface="DM Sans Bold"/>
                </a:rPr>
                <a:t>ALWAYS ADDRESS BIODIVERSITY</a:t>
              </a:r>
            </a:p>
          </p:txBody>
        </p:sp>
        <p:sp>
          <p:nvSpPr>
            <p:cNvPr id="5" name="TextBox 5"/>
            <p:cNvSpPr txBox="1"/>
            <p:nvPr/>
          </p:nvSpPr>
          <p:spPr>
            <a:xfrm>
              <a:off x="0" y="1731893"/>
              <a:ext cx="8218558" cy="572262"/>
            </a:xfrm>
            <a:prstGeom prst="rect">
              <a:avLst/>
            </a:prstGeom>
          </p:spPr>
          <p:txBody>
            <a:bodyPr lIns="0" tIns="0" rIns="0" bIns="0" rtlCol="0" anchor="t">
              <a:spAutoFit/>
            </a:bodyPr>
            <a:lstStyle/>
            <a:p>
              <a:pPr marL="0" lvl="0" indent="0" algn="l">
                <a:lnSpc>
                  <a:spcPts val="3888"/>
                </a:lnSpc>
              </a:pPr>
              <a:r>
                <a:rPr lang="en-US" sz="2400">
                  <a:solidFill>
                    <a:srgbClr val="012B1B"/>
                  </a:solidFill>
                  <a:latin typeface="DM Sans Bold"/>
                </a:rPr>
                <a:t>TENET 01</a:t>
              </a:r>
            </a:p>
          </p:txBody>
        </p:sp>
      </p:grpSp>
      <p:sp>
        <p:nvSpPr>
          <p:cNvPr id="6" name="AutoShape 6"/>
          <p:cNvSpPr/>
          <p:nvPr/>
        </p:nvSpPr>
        <p:spPr>
          <a:xfrm>
            <a:off x="0" y="1"/>
            <a:ext cx="9005526" cy="10287000"/>
          </a:xfrm>
          <a:prstGeom prst="rect">
            <a:avLst/>
          </a:prstGeom>
          <a:solidFill>
            <a:srgbClr val="E9F4F6">
              <a:alpha val="61961"/>
            </a:srgbClr>
          </a:solidFill>
        </p:spPr>
        <p:txBody>
          <a:bodyPr/>
          <a:lstStyle/>
          <a:p>
            <a:endParaRPr lang="en-US"/>
          </a:p>
        </p:txBody>
      </p:sp>
      <p:grpSp>
        <p:nvGrpSpPr>
          <p:cNvPr id="7" name="Group 7"/>
          <p:cNvGrpSpPr/>
          <p:nvPr/>
        </p:nvGrpSpPr>
        <p:grpSpPr>
          <a:xfrm>
            <a:off x="530714" y="4434710"/>
            <a:ext cx="7897882" cy="1944706"/>
            <a:chOff x="0" y="0"/>
            <a:chExt cx="10530509" cy="2592942"/>
          </a:xfrm>
        </p:grpSpPr>
        <p:sp>
          <p:nvSpPr>
            <p:cNvPr id="8" name="Freeform 8"/>
            <p:cNvSpPr/>
            <p:nvPr/>
          </p:nvSpPr>
          <p:spPr>
            <a:xfrm>
              <a:off x="0" y="0"/>
              <a:ext cx="10496712" cy="2592942"/>
            </a:xfrm>
            <a:custGeom>
              <a:avLst/>
              <a:gdLst/>
              <a:ahLst/>
              <a:cxnLst/>
              <a:rect l="l" t="t" r="r" b="b"/>
              <a:pathLst>
                <a:path w="10496712" h="2592942">
                  <a:moveTo>
                    <a:pt x="0" y="0"/>
                  </a:moveTo>
                  <a:lnTo>
                    <a:pt x="10496712" y="0"/>
                  </a:lnTo>
                  <a:lnTo>
                    <a:pt x="10496712" y="2592942"/>
                  </a:lnTo>
                  <a:lnTo>
                    <a:pt x="0" y="2592942"/>
                  </a:lnTo>
                  <a:lnTo>
                    <a:pt x="0" y="0"/>
                  </a:lnTo>
                  <a:close/>
                </a:path>
              </a:pathLst>
            </a:custGeom>
            <a:blipFill>
              <a:blip r:embed="rId3">
                <a:extLst>
                  <a:ext uri="{96DAC541-7B7A-43D3-8B79-37D633B846F1}">
                    <asvg:svgBlip xmlns:asvg="http://schemas.microsoft.com/office/drawing/2016/SVG/main" r:embed="rId4"/>
                  </a:ext>
                </a:extLst>
              </a:blip>
              <a:stretch>
                <a:fillRect b="-13349"/>
              </a:stretch>
            </a:blipFill>
          </p:spPr>
          <p:txBody>
            <a:bodyPr/>
            <a:lstStyle/>
            <a:p>
              <a:endParaRPr lang="en-US"/>
            </a:p>
          </p:txBody>
        </p:sp>
        <p:sp>
          <p:nvSpPr>
            <p:cNvPr id="9" name="Freeform 9"/>
            <p:cNvSpPr/>
            <p:nvPr/>
          </p:nvSpPr>
          <p:spPr>
            <a:xfrm>
              <a:off x="6831322" y="0"/>
              <a:ext cx="3332343" cy="833086"/>
            </a:xfrm>
            <a:custGeom>
              <a:avLst/>
              <a:gdLst/>
              <a:ahLst/>
              <a:cxnLst/>
              <a:rect l="l" t="t" r="r" b="b"/>
              <a:pathLst>
                <a:path w="3332343" h="833086">
                  <a:moveTo>
                    <a:pt x="0" y="0"/>
                  </a:moveTo>
                  <a:lnTo>
                    <a:pt x="3332343" y="0"/>
                  </a:lnTo>
                  <a:lnTo>
                    <a:pt x="3332343" y="833086"/>
                  </a:lnTo>
                  <a:lnTo>
                    <a:pt x="0" y="8330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flipH="1">
              <a:off x="2037399" y="1670781"/>
              <a:ext cx="502560" cy="740421"/>
            </a:xfrm>
            <a:custGeom>
              <a:avLst/>
              <a:gdLst/>
              <a:ahLst/>
              <a:cxnLst/>
              <a:rect l="l" t="t" r="r" b="b"/>
              <a:pathLst>
                <a:path w="502560" h="740421">
                  <a:moveTo>
                    <a:pt x="502560" y="0"/>
                  </a:moveTo>
                  <a:lnTo>
                    <a:pt x="0" y="0"/>
                  </a:lnTo>
                  <a:lnTo>
                    <a:pt x="0" y="740420"/>
                  </a:lnTo>
                  <a:lnTo>
                    <a:pt x="502560" y="740420"/>
                  </a:lnTo>
                  <a:lnTo>
                    <a:pt x="50256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73991" y="2152709"/>
              <a:ext cx="642675" cy="440232"/>
            </a:xfrm>
            <a:custGeom>
              <a:avLst/>
              <a:gdLst/>
              <a:ahLst/>
              <a:cxnLst/>
              <a:rect l="l" t="t" r="r" b="b"/>
              <a:pathLst>
                <a:path w="642675" h="440232">
                  <a:moveTo>
                    <a:pt x="0" y="0"/>
                  </a:moveTo>
                  <a:lnTo>
                    <a:pt x="642676" y="0"/>
                  </a:lnTo>
                  <a:lnTo>
                    <a:pt x="642676" y="440233"/>
                  </a:lnTo>
                  <a:lnTo>
                    <a:pt x="0" y="440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9417543" y="1976637"/>
              <a:ext cx="1112966" cy="616305"/>
            </a:xfrm>
            <a:custGeom>
              <a:avLst/>
              <a:gdLst/>
              <a:ahLst/>
              <a:cxnLst/>
              <a:rect l="l" t="t" r="r" b="b"/>
              <a:pathLst>
                <a:path w="1112966" h="616305">
                  <a:moveTo>
                    <a:pt x="0" y="0"/>
                  </a:moveTo>
                  <a:lnTo>
                    <a:pt x="1112966" y="0"/>
                  </a:lnTo>
                  <a:lnTo>
                    <a:pt x="1112966" y="616305"/>
                  </a:lnTo>
                  <a:lnTo>
                    <a:pt x="0" y="616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id="{ECC7A714-5B4A-CABE-689A-F6737EDFF897}"/>
              </a:ext>
            </a:extLst>
          </p:cNvPr>
          <p:cNvSpPr txBox="1"/>
          <p:nvPr/>
        </p:nvSpPr>
        <p:spPr>
          <a:xfrm>
            <a:off x="652895" y="389298"/>
            <a:ext cx="7411278" cy="646331"/>
          </a:xfrm>
          <a:prstGeom prst="rect">
            <a:avLst/>
          </a:prstGeom>
          <a:noFill/>
        </p:spPr>
        <p:txBody>
          <a:bodyPr wrap="square">
            <a:spAutoFit/>
          </a:bodyPr>
          <a:lstStyle/>
          <a:p>
            <a:r>
              <a:rPr lang="en-US" sz="3600" i="1" dirty="0">
                <a:latin typeface="Lato Medium" panose="020F0502020204030203" pitchFamily="34" charset="0"/>
              </a:rPr>
              <a:t>Consider Connections:</a:t>
            </a:r>
            <a:endParaRPr lang="en-US"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AutoShape 2"/>
          <p:cNvSpPr/>
          <p:nvPr/>
        </p:nvSpPr>
        <p:spPr>
          <a:xfrm>
            <a:off x="9144001" y="0"/>
            <a:ext cx="9144000" cy="10287000"/>
          </a:xfrm>
          <a:prstGeom prst="rect">
            <a:avLst/>
          </a:prstGeom>
          <a:solidFill>
            <a:srgbClr val="E9F4F6">
              <a:alpha val="61961"/>
            </a:srgbClr>
          </a:solidFill>
        </p:spPr>
        <p:txBody>
          <a:bodyPr/>
          <a:lstStyle/>
          <a:p>
            <a:endParaRPr lang="en-US"/>
          </a:p>
        </p:txBody>
      </p:sp>
      <p:sp>
        <p:nvSpPr>
          <p:cNvPr id="3" name="Freeform 3"/>
          <p:cNvSpPr/>
          <p:nvPr/>
        </p:nvSpPr>
        <p:spPr>
          <a:xfrm>
            <a:off x="10543866" y="5149609"/>
            <a:ext cx="6978058" cy="1814295"/>
          </a:xfrm>
          <a:custGeom>
            <a:avLst/>
            <a:gdLst/>
            <a:ahLst/>
            <a:cxnLst/>
            <a:rect l="l" t="t" r="r" b="b"/>
            <a:pathLst>
              <a:path w="6978058" h="1814295">
                <a:moveTo>
                  <a:pt x="0" y="0"/>
                </a:moveTo>
                <a:lnTo>
                  <a:pt x="6978058" y="0"/>
                </a:lnTo>
                <a:lnTo>
                  <a:pt x="6978058" y="1814295"/>
                </a:lnTo>
                <a:lnTo>
                  <a:pt x="0" y="1814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460196" y="5310704"/>
            <a:ext cx="503296" cy="233403"/>
          </a:xfrm>
          <a:custGeom>
            <a:avLst/>
            <a:gdLst/>
            <a:ahLst/>
            <a:cxnLst/>
            <a:rect l="l" t="t" r="r" b="b"/>
            <a:pathLst>
              <a:path w="503296" h="233403">
                <a:moveTo>
                  <a:pt x="0" y="0"/>
                </a:moveTo>
                <a:lnTo>
                  <a:pt x="503296" y="0"/>
                </a:lnTo>
                <a:lnTo>
                  <a:pt x="503296" y="233404"/>
                </a:lnTo>
                <a:lnTo>
                  <a:pt x="0" y="233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2963492" y="5877869"/>
            <a:ext cx="784186" cy="901680"/>
          </a:xfrm>
          <a:custGeom>
            <a:avLst/>
            <a:gdLst/>
            <a:ahLst/>
            <a:cxnLst/>
            <a:rect l="l" t="t" r="r" b="b"/>
            <a:pathLst>
              <a:path w="784186" h="901680">
                <a:moveTo>
                  <a:pt x="784186" y="0"/>
                </a:moveTo>
                <a:lnTo>
                  <a:pt x="0" y="0"/>
                </a:lnTo>
                <a:lnTo>
                  <a:pt x="0" y="901680"/>
                </a:lnTo>
                <a:lnTo>
                  <a:pt x="784186" y="901680"/>
                </a:lnTo>
                <a:lnTo>
                  <a:pt x="78418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423953" y="6143042"/>
            <a:ext cx="569078" cy="337371"/>
          </a:xfrm>
          <a:custGeom>
            <a:avLst/>
            <a:gdLst/>
            <a:ahLst/>
            <a:cxnLst/>
            <a:rect l="l" t="t" r="r" b="b"/>
            <a:pathLst>
              <a:path w="569078" h="337371">
                <a:moveTo>
                  <a:pt x="0" y="0"/>
                </a:moveTo>
                <a:lnTo>
                  <a:pt x="569078" y="0"/>
                </a:lnTo>
                <a:lnTo>
                  <a:pt x="569078" y="337371"/>
                </a:lnTo>
                <a:lnTo>
                  <a:pt x="0" y="3373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402155" y="3890907"/>
            <a:ext cx="1666494" cy="2057400"/>
          </a:xfrm>
          <a:custGeom>
            <a:avLst/>
            <a:gdLst/>
            <a:ahLst/>
            <a:cxnLst/>
            <a:rect l="l" t="t" r="r" b="b"/>
            <a:pathLst>
              <a:path w="1666494" h="2057400">
                <a:moveTo>
                  <a:pt x="0" y="0"/>
                </a:moveTo>
                <a:lnTo>
                  <a:pt x="1666494" y="0"/>
                </a:lnTo>
                <a:lnTo>
                  <a:pt x="1666494"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5665267" y="5809632"/>
            <a:ext cx="1169117" cy="670781"/>
          </a:xfrm>
          <a:custGeom>
            <a:avLst/>
            <a:gdLst/>
            <a:ahLst/>
            <a:cxnLst/>
            <a:rect l="l" t="t" r="r" b="b"/>
            <a:pathLst>
              <a:path w="1169117" h="670781">
                <a:moveTo>
                  <a:pt x="0" y="0"/>
                </a:moveTo>
                <a:lnTo>
                  <a:pt x="1169117" y="0"/>
                </a:lnTo>
                <a:lnTo>
                  <a:pt x="1169117" y="670781"/>
                </a:lnTo>
                <a:lnTo>
                  <a:pt x="0" y="670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flipH="1">
            <a:off x="16249826" y="4080949"/>
            <a:ext cx="1399437" cy="1229755"/>
          </a:xfrm>
          <a:custGeom>
            <a:avLst/>
            <a:gdLst/>
            <a:ahLst/>
            <a:cxnLst/>
            <a:rect l="l" t="t" r="r" b="b"/>
            <a:pathLst>
              <a:path w="1399437" h="1229755">
                <a:moveTo>
                  <a:pt x="1399437" y="0"/>
                </a:moveTo>
                <a:lnTo>
                  <a:pt x="0" y="0"/>
                </a:lnTo>
                <a:lnTo>
                  <a:pt x="0" y="1229755"/>
                </a:lnTo>
                <a:lnTo>
                  <a:pt x="1399437" y="1229755"/>
                </a:lnTo>
                <a:lnTo>
                  <a:pt x="1399437"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484662" y="3350951"/>
            <a:ext cx="2447660" cy="1713362"/>
          </a:xfrm>
          <a:custGeom>
            <a:avLst/>
            <a:gdLst/>
            <a:ahLst/>
            <a:cxnLst/>
            <a:rect l="l" t="t" r="r" b="b"/>
            <a:pathLst>
              <a:path w="2447660" h="1713362">
                <a:moveTo>
                  <a:pt x="0" y="0"/>
                </a:moveTo>
                <a:lnTo>
                  <a:pt x="2447660" y="0"/>
                </a:lnTo>
                <a:lnTo>
                  <a:pt x="2447660" y="1713362"/>
                </a:lnTo>
                <a:lnTo>
                  <a:pt x="0" y="17133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1289762" y="5206395"/>
            <a:ext cx="6163918" cy="2210990"/>
          </a:xfrm>
          <a:prstGeom prst="rect">
            <a:avLst/>
          </a:prstGeom>
        </p:spPr>
        <p:txBody>
          <a:bodyPr lIns="0" tIns="0" rIns="0" bIns="0" rtlCol="0" anchor="t">
            <a:spAutoFit/>
          </a:bodyPr>
          <a:lstStyle/>
          <a:p>
            <a:pPr marL="0" lvl="0" indent="0" algn="l">
              <a:lnSpc>
                <a:spcPts val="3520"/>
              </a:lnSpc>
            </a:pPr>
            <a:r>
              <a:rPr lang="en-US" sz="2200" dirty="0">
                <a:solidFill>
                  <a:srgbClr val="012B1B"/>
                </a:solidFill>
                <a:latin typeface="Poppins" panose="00000500000000000000" pitchFamily="2" charset="0"/>
              </a:rPr>
              <a:t>Offsets must cover a comprehensive set of species, habitats, and ecosystems, as well as ecosystem services (or nature’s contributions to people, including cultural dimensions).</a:t>
            </a:r>
          </a:p>
        </p:txBody>
      </p:sp>
      <p:grpSp>
        <p:nvGrpSpPr>
          <p:cNvPr id="12" name="Group 12"/>
          <p:cNvGrpSpPr/>
          <p:nvPr/>
        </p:nvGrpSpPr>
        <p:grpSpPr>
          <a:xfrm>
            <a:off x="1289762" y="3106099"/>
            <a:ext cx="6163918" cy="1663822"/>
            <a:chOff x="0" y="85725"/>
            <a:chExt cx="8218558" cy="2218430"/>
          </a:xfrm>
        </p:grpSpPr>
        <p:sp>
          <p:nvSpPr>
            <p:cNvPr id="13" name="TextBox 13"/>
            <p:cNvSpPr txBox="1"/>
            <p:nvPr/>
          </p:nvSpPr>
          <p:spPr>
            <a:xfrm>
              <a:off x="0" y="85725"/>
              <a:ext cx="8218558" cy="1760008"/>
            </a:xfrm>
            <a:prstGeom prst="rect">
              <a:avLst/>
            </a:prstGeom>
          </p:spPr>
          <p:txBody>
            <a:bodyPr lIns="0" tIns="0" rIns="0" bIns="0" rtlCol="0" anchor="t">
              <a:spAutoFit/>
            </a:bodyPr>
            <a:lstStyle/>
            <a:p>
              <a:pPr algn="l">
                <a:lnSpc>
                  <a:spcPts val="5000"/>
                </a:lnSpc>
              </a:pPr>
              <a:r>
                <a:rPr lang="en-US" sz="5000" spc="-170">
                  <a:solidFill>
                    <a:srgbClr val="012B1B"/>
                  </a:solidFill>
                  <a:latin typeface="DM Sans Bold"/>
                </a:rPr>
                <a:t>RESTORE NATURE &amp; ITS CONTRIBUTIONS</a:t>
              </a:r>
            </a:p>
          </p:txBody>
        </p:sp>
        <p:sp>
          <p:nvSpPr>
            <p:cNvPr id="14" name="TextBox 14"/>
            <p:cNvSpPr txBox="1"/>
            <p:nvPr/>
          </p:nvSpPr>
          <p:spPr>
            <a:xfrm>
              <a:off x="0" y="1731893"/>
              <a:ext cx="8218558" cy="572262"/>
            </a:xfrm>
            <a:prstGeom prst="rect">
              <a:avLst/>
            </a:prstGeom>
          </p:spPr>
          <p:txBody>
            <a:bodyPr lIns="0" tIns="0" rIns="0" bIns="0" rtlCol="0" anchor="t">
              <a:spAutoFit/>
            </a:bodyPr>
            <a:lstStyle/>
            <a:p>
              <a:pPr marL="0" lvl="0" indent="0" algn="l">
                <a:lnSpc>
                  <a:spcPts val="3888"/>
                </a:lnSpc>
              </a:pPr>
              <a:r>
                <a:rPr lang="en-US" sz="2400">
                  <a:solidFill>
                    <a:srgbClr val="012B1B"/>
                  </a:solidFill>
                  <a:latin typeface="DM Sans Bold"/>
                </a:rPr>
                <a:t>TENET 02</a:t>
              </a:r>
            </a:p>
          </p:txBody>
        </p:sp>
      </p:grpSp>
      <p:sp>
        <p:nvSpPr>
          <p:cNvPr id="15" name="TextBox 14">
            <a:extLst>
              <a:ext uri="{FF2B5EF4-FFF2-40B4-BE49-F238E27FC236}">
                <a16:creationId xmlns:a16="http://schemas.microsoft.com/office/drawing/2014/main" id="{237C73AA-FBA4-D0F0-7DBB-85747E5EBDFC}"/>
              </a:ext>
            </a:extLst>
          </p:cNvPr>
          <p:cNvSpPr txBox="1"/>
          <p:nvPr/>
        </p:nvSpPr>
        <p:spPr>
          <a:xfrm>
            <a:off x="666082" y="419100"/>
            <a:ext cx="7411278" cy="646331"/>
          </a:xfrm>
          <a:prstGeom prst="rect">
            <a:avLst/>
          </a:prstGeom>
          <a:noFill/>
        </p:spPr>
        <p:txBody>
          <a:bodyPr wrap="square">
            <a:spAutoFit/>
          </a:bodyPr>
          <a:lstStyle/>
          <a:p>
            <a:r>
              <a:rPr lang="en-US" sz="3600" i="1" dirty="0">
                <a:latin typeface="Lato Medium" panose="020F0502020204030203" pitchFamily="34" charset="0"/>
              </a:rPr>
              <a:t>People Are Part of Nature:</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AutoShape 2"/>
          <p:cNvSpPr/>
          <p:nvPr/>
        </p:nvSpPr>
        <p:spPr>
          <a:xfrm>
            <a:off x="0" y="0"/>
            <a:ext cx="9005526" cy="10287000"/>
          </a:xfrm>
          <a:prstGeom prst="rect">
            <a:avLst/>
          </a:prstGeom>
          <a:solidFill>
            <a:srgbClr val="E9F4F6">
              <a:alpha val="61961"/>
            </a:srgbClr>
          </a:solidFill>
        </p:spPr>
        <p:txBody>
          <a:bodyPr/>
          <a:lstStyle/>
          <a:p>
            <a:endParaRPr lang="en-US"/>
          </a:p>
        </p:txBody>
      </p:sp>
      <p:sp>
        <p:nvSpPr>
          <p:cNvPr id="3" name="Freeform 3"/>
          <p:cNvSpPr/>
          <p:nvPr/>
        </p:nvSpPr>
        <p:spPr>
          <a:xfrm>
            <a:off x="3539965" y="2380598"/>
            <a:ext cx="1918926" cy="1918926"/>
          </a:xfrm>
          <a:custGeom>
            <a:avLst/>
            <a:gdLst/>
            <a:ahLst/>
            <a:cxnLst/>
            <a:rect l="l" t="t" r="r" b="b"/>
            <a:pathLst>
              <a:path w="1918926" h="1918926">
                <a:moveTo>
                  <a:pt x="0" y="0"/>
                </a:moveTo>
                <a:lnTo>
                  <a:pt x="1918925" y="0"/>
                </a:lnTo>
                <a:lnTo>
                  <a:pt x="1918925" y="1918925"/>
                </a:lnTo>
                <a:lnTo>
                  <a:pt x="0" y="1918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627467" y="5500389"/>
            <a:ext cx="6163918" cy="1313308"/>
          </a:xfrm>
          <a:prstGeom prst="rect">
            <a:avLst/>
          </a:prstGeom>
        </p:spPr>
        <p:txBody>
          <a:bodyPr lIns="0" tIns="0" rIns="0" bIns="0" rtlCol="0" anchor="t">
            <a:spAutoFit/>
          </a:bodyPr>
          <a:lstStyle/>
          <a:p>
            <a:pPr marL="0" lvl="0" indent="0" algn="l">
              <a:lnSpc>
                <a:spcPts val="3520"/>
              </a:lnSpc>
            </a:pPr>
            <a:r>
              <a:rPr lang="en-US" sz="2200" dirty="0">
                <a:solidFill>
                  <a:srgbClr val="012B1B"/>
                </a:solidFill>
                <a:latin typeface="Poppins" panose="00000500000000000000" pitchFamily="2" charset="0"/>
              </a:rPr>
              <a:t>Restoration must have already </a:t>
            </a:r>
            <a:r>
              <a:rPr lang="en-US" sz="2200" dirty="0" err="1">
                <a:solidFill>
                  <a:srgbClr val="012B1B"/>
                </a:solidFill>
                <a:latin typeface="Poppins" panose="00000500000000000000" pitchFamily="2" charset="0"/>
              </a:rPr>
              <a:t>occured</a:t>
            </a:r>
            <a:r>
              <a:rPr lang="en-US" sz="2200" dirty="0">
                <a:solidFill>
                  <a:srgbClr val="012B1B"/>
                </a:solidFill>
                <a:latin typeface="Poppins" panose="00000500000000000000" pitchFamily="2" charset="0"/>
              </a:rPr>
              <a:t> before credits are assigned to offset damage.</a:t>
            </a:r>
          </a:p>
        </p:txBody>
      </p:sp>
      <p:grpSp>
        <p:nvGrpSpPr>
          <p:cNvPr id="5" name="Group 5"/>
          <p:cNvGrpSpPr/>
          <p:nvPr/>
        </p:nvGrpSpPr>
        <p:grpSpPr>
          <a:xfrm>
            <a:off x="10627467" y="3404354"/>
            <a:ext cx="6163918" cy="1663822"/>
            <a:chOff x="0" y="85725"/>
            <a:chExt cx="8218558" cy="2218429"/>
          </a:xfrm>
        </p:grpSpPr>
        <p:sp>
          <p:nvSpPr>
            <p:cNvPr id="6" name="TextBox 6"/>
            <p:cNvSpPr txBox="1"/>
            <p:nvPr/>
          </p:nvSpPr>
          <p:spPr>
            <a:xfrm>
              <a:off x="0" y="85725"/>
              <a:ext cx="8218558" cy="1760008"/>
            </a:xfrm>
            <a:prstGeom prst="rect">
              <a:avLst/>
            </a:prstGeom>
          </p:spPr>
          <p:txBody>
            <a:bodyPr lIns="0" tIns="0" rIns="0" bIns="0" rtlCol="0" anchor="t">
              <a:spAutoFit/>
            </a:bodyPr>
            <a:lstStyle/>
            <a:p>
              <a:pPr algn="l">
                <a:lnSpc>
                  <a:spcPts val="5000"/>
                </a:lnSpc>
              </a:pPr>
              <a:r>
                <a:rPr lang="en-US" sz="5000" spc="-170">
                  <a:solidFill>
                    <a:srgbClr val="012B1B"/>
                  </a:solidFill>
                  <a:latin typeface="DM Sans Bold"/>
                </a:rPr>
                <a:t>RESTORE BEFORE GIVING CREDIT</a:t>
              </a:r>
            </a:p>
          </p:txBody>
        </p:sp>
        <p:sp>
          <p:nvSpPr>
            <p:cNvPr id="7" name="TextBox 7"/>
            <p:cNvSpPr txBox="1"/>
            <p:nvPr/>
          </p:nvSpPr>
          <p:spPr>
            <a:xfrm>
              <a:off x="0" y="1731893"/>
              <a:ext cx="8218558" cy="572261"/>
            </a:xfrm>
            <a:prstGeom prst="rect">
              <a:avLst/>
            </a:prstGeom>
          </p:spPr>
          <p:txBody>
            <a:bodyPr lIns="0" tIns="0" rIns="0" bIns="0" rtlCol="0" anchor="t">
              <a:spAutoFit/>
            </a:bodyPr>
            <a:lstStyle/>
            <a:p>
              <a:pPr marL="0" lvl="0" indent="0" algn="l">
                <a:lnSpc>
                  <a:spcPts val="3888"/>
                </a:lnSpc>
              </a:pPr>
              <a:r>
                <a:rPr lang="en-US" sz="2400">
                  <a:solidFill>
                    <a:srgbClr val="012B1B"/>
                  </a:solidFill>
                  <a:latin typeface="DM Sans Bold"/>
                </a:rPr>
                <a:t>TENET 03</a:t>
              </a:r>
            </a:p>
          </p:txBody>
        </p:sp>
      </p:grpSp>
      <p:sp>
        <p:nvSpPr>
          <p:cNvPr id="8" name="Freeform 8"/>
          <p:cNvSpPr/>
          <p:nvPr/>
        </p:nvSpPr>
        <p:spPr>
          <a:xfrm>
            <a:off x="1827433" y="5269150"/>
            <a:ext cx="141593" cy="207084"/>
          </a:xfrm>
          <a:custGeom>
            <a:avLst/>
            <a:gdLst/>
            <a:ahLst/>
            <a:cxnLst/>
            <a:rect l="l" t="t" r="r" b="b"/>
            <a:pathLst>
              <a:path w="141593" h="207084">
                <a:moveTo>
                  <a:pt x="0" y="0"/>
                </a:moveTo>
                <a:lnTo>
                  <a:pt x="141593" y="0"/>
                </a:lnTo>
                <a:lnTo>
                  <a:pt x="141593" y="207084"/>
                </a:lnTo>
                <a:lnTo>
                  <a:pt x="0" y="207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p:nvPr/>
        </p:nvGrpSpPr>
        <p:grpSpPr>
          <a:xfrm>
            <a:off x="755504" y="5068176"/>
            <a:ext cx="7487847" cy="1843743"/>
            <a:chOff x="0" y="0"/>
            <a:chExt cx="9983796" cy="2458324"/>
          </a:xfrm>
        </p:grpSpPr>
        <p:sp>
          <p:nvSpPr>
            <p:cNvPr id="10" name="Freeform 10"/>
            <p:cNvSpPr/>
            <p:nvPr/>
          </p:nvSpPr>
          <p:spPr>
            <a:xfrm>
              <a:off x="0" y="0"/>
              <a:ext cx="9951753" cy="2458324"/>
            </a:xfrm>
            <a:custGeom>
              <a:avLst/>
              <a:gdLst/>
              <a:ahLst/>
              <a:cxnLst/>
              <a:rect l="l" t="t" r="r" b="b"/>
              <a:pathLst>
                <a:path w="9951753" h="2458324">
                  <a:moveTo>
                    <a:pt x="0" y="0"/>
                  </a:moveTo>
                  <a:lnTo>
                    <a:pt x="9951753" y="0"/>
                  </a:lnTo>
                  <a:lnTo>
                    <a:pt x="9951753" y="2458324"/>
                  </a:lnTo>
                  <a:lnTo>
                    <a:pt x="0" y="2458324"/>
                  </a:lnTo>
                  <a:lnTo>
                    <a:pt x="0" y="0"/>
                  </a:lnTo>
                  <a:close/>
                </a:path>
              </a:pathLst>
            </a:custGeom>
            <a:blipFill>
              <a:blip r:embed="rId7">
                <a:extLst>
                  <a:ext uri="{96DAC541-7B7A-43D3-8B79-37D633B846F1}">
                    <asvg:svgBlip xmlns:asvg="http://schemas.microsoft.com/office/drawing/2016/SVG/main" r:embed="rId8"/>
                  </a:ext>
                </a:extLst>
              </a:blip>
              <a:stretch>
                <a:fillRect b="-13349"/>
              </a:stretch>
            </a:blipFill>
          </p:spPr>
          <p:txBody>
            <a:bodyPr/>
            <a:lstStyle/>
            <a:p>
              <a:endParaRPr lang="en-US"/>
            </a:p>
          </p:txBody>
        </p:sp>
        <p:sp>
          <p:nvSpPr>
            <p:cNvPr id="11" name="Freeform 11"/>
            <p:cNvSpPr/>
            <p:nvPr/>
          </p:nvSpPr>
          <p:spPr>
            <a:xfrm>
              <a:off x="6476660" y="0"/>
              <a:ext cx="3159337" cy="789834"/>
            </a:xfrm>
            <a:custGeom>
              <a:avLst/>
              <a:gdLst/>
              <a:ahLst/>
              <a:cxnLst/>
              <a:rect l="l" t="t" r="r" b="b"/>
              <a:pathLst>
                <a:path w="3159337" h="789834">
                  <a:moveTo>
                    <a:pt x="0" y="0"/>
                  </a:moveTo>
                  <a:lnTo>
                    <a:pt x="3159337" y="0"/>
                  </a:lnTo>
                  <a:lnTo>
                    <a:pt x="3159337" y="789834"/>
                  </a:lnTo>
                  <a:lnTo>
                    <a:pt x="0" y="789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flipH="1">
              <a:off x="1931623" y="1584039"/>
              <a:ext cx="476469" cy="701980"/>
            </a:xfrm>
            <a:custGeom>
              <a:avLst/>
              <a:gdLst/>
              <a:ahLst/>
              <a:cxnLst/>
              <a:rect l="l" t="t" r="r" b="b"/>
              <a:pathLst>
                <a:path w="476469" h="701980">
                  <a:moveTo>
                    <a:pt x="476469" y="0"/>
                  </a:moveTo>
                  <a:lnTo>
                    <a:pt x="0" y="0"/>
                  </a:lnTo>
                  <a:lnTo>
                    <a:pt x="0" y="701980"/>
                  </a:lnTo>
                  <a:lnTo>
                    <a:pt x="476469" y="701980"/>
                  </a:lnTo>
                  <a:lnTo>
                    <a:pt x="47646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5189798" y="2040947"/>
              <a:ext cx="609309" cy="417377"/>
            </a:xfrm>
            <a:custGeom>
              <a:avLst/>
              <a:gdLst/>
              <a:ahLst/>
              <a:cxnLst/>
              <a:rect l="l" t="t" r="r" b="b"/>
              <a:pathLst>
                <a:path w="609309" h="417377">
                  <a:moveTo>
                    <a:pt x="0" y="0"/>
                  </a:moveTo>
                  <a:lnTo>
                    <a:pt x="609309" y="0"/>
                  </a:lnTo>
                  <a:lnTo>
                    <a:pt x="609309" y="417377"/>
                  </a:lnTo>
                  <a:lnTo>
                    <a:pt x="0" y="417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8928612" y="1874016"/>
              <a:ext cx="1055184" cy="584308"/>
            </a:xfrm>
            <a:custGeom>
              <a:avLst/>
              <a:gdLst/>
              <a:ahLst/>
              <a:cxnLst/>
              <a:rect l="l" t="t" r="r" b="b"/>
              <a:pathLst>
                <a:path w="1055184" h="584308">
                  <a:moveTo>
                    <a:pt x="0" y="0"/>
                  </a:moveTo>
                  <a:lnTo>
                    <a:pt x="1055184" y="0"/>
                  </a:lnTo>
                  <a:lnTo>
                    <a:pt x="1055184" y="584308"/>
                  </a:lnTo>
                  <a:lnTo>
                    <a:pt x="0" y="58430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id="{1926AC20-8801-E3C5-4028-B86A3EC5846A}"/>
              </a:ext>
            </a:extLst>
          </p:cNvPr>
          <p:cNvSpPr txBox="1"/>
          <p:nvPr/>
        </p:nvSpPr>
        <p:spPr>
          <a:xfrm>
            <a:off x="652895" y="389298"/>
            <a:ext cx="7411278" cy="646331"/>
          </a:xfrm>
          <a:prstGeom prst="rect">
            <a:avLst/>
          </a:prstGeom>
          <a:noFill/>
        </p:spPr>
        <p:txBody>
          <a:bodyPr wrap="square">
            <a:spAutoFit/>
          </a:bodyPr>
          <a:lstStyle/>
          <a:p>
            <a:r>
              <a:rPr lang="en-US" sz="3600" i="1" dirty="0">
                <a:latin typeface="Lato Medium" panose="020F0502020204030203" pitchFamily="34" charset="0"/>
              </a:rPr>
              <a:t>Timing and Continuity Are Key:</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AutoShape 2"/>
          <p:cNvSpPr/>
          <p:nvPr/>
        </p:nvSpPr>
        <p:spPr>
          <a:xfrm>
            <a:off x="8970341" y="0"/>
            <a:ext cx="9317660" cy="10287000"/>
          </a:xfrm>
          <a:prstGeom prst="rect">
            <a:avLst/>
          </a:prstGeom>
          <a:solidFill>
            <a:srgbClr val="E9F4F6">
              <a:alpha val="61961"/>
            </a:srgbClr>
          </a:solidFill>
        </p:spPr>
        <p:txBody>
          <a:bodyPr/>
          <a:lstStyle/>
          <a:p>
            <a:endParaRPr lang="en-US"/>
          </a:p>
        </p:txBody>
      </p:sp>
      <p:sp>
        <p:nvSpPr>
          <p:cNvPr id="3" name="Freeform 3"/>
          <p:cNvSpPr/>
          <p:nvPr/>
        </p:nvSpPr>
        <p:spPr>
          <a:xfrm>
            <a:off x="12846839" y="3079521"/>
            <a:ext cx="2594874" cy="2911500"/>
          </a:xfrm>
          <a:custGeom>
            <a:avLst/>
            <a:gdLst/>
            <a:ahLst/>
            <a:cxnLst/>
            <a:rect l="l" t="t" r="r" b="b"/>
            <a:pathLst>
              <a:path w="2594874" h="2911500">
                <a:moveTo>
                  <a:pt x="0" y="0"/>
                </a:moveTo>
                <a:lnTo>
                  <a:pt x="2594874" y="0"/>
                </a:lnTo>
                <a:lnTo>
                  <a:pt x="2594874" y="2911499"/>
                </a:lnTo>
                <a:lnTo>
                  <a:pt x="0" y="2911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565976" y="4882305"/>
            <a:ext cx="2222404" cy="1558461"/>
          </a:xfrm>
          <a:custGeom>
            <a:avLst/>
            <a:gdLst/>
            <a:ahLst/>
            <a:cxnLst/>
            <a:rect l="l" t="t" r="r" b="b"/>
            <a:pathLst>
              <a:path w="2222404" h="1558461">
                <a:moveTo>
                  <a:pt x="0" y="0"/>
                </a:moveTo>
                <a:lnTo>
                  <a:pt x="2222404" y="0"/>
                </a:lnTo>
                <a:lnTo>
                  <a:pt x="2222404" y="1558461"/>
                </a:lnTo>
                <a:lnTo>
                  <a:pt x="0" y="15584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628599" y="5443909"/>
            <a:ext cx="1066835" cy="1082582"/>
          </a:xfrm>
          <a:custGeom>
            <a:avLst/>
            <a:gdLst/>
            <a:ahLst/>
            <a:cxnLst/>
            <a:rect l="l" t="t" r="r" b="b"/>
            <a:pathLst>
              <a:path w="1066835" h="1082582">
                <a:moveTo>
                  <a:pt x="0" y="0"/>
                </a:moveTo>
                <a:lnTo>
                  <a:pt x="1066835" y="0"/>
                </a:lnTo>
                <a:lnTo>
                  <a:pt x="1066835" y="1082582"/>
                </a:lnTo>
                <a:lnTo>
                  <a:pt x="0" y="1082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442884" y="4051238"/>
            <a:ext cx="6163918" cy="4006353"/>
          </a:xfrm>
          <a:prstGeom prst="rect">
            <a:avLst/>
          </a:prstGeom>
        </p:spPr>
        <p:txBody>
          <a:bodyPr lIns="0" tIns="0" rIns="0" bIns="0" rtlCol="0" anchor="t">
            <a:spAutoFit/>
          </a:bodyPr>
          <a:lstStyle/>
          <a:p>
            <a:pPr marL="0" lvl="0" indent="0" algn="l">
              <a:lnSpc>
                <a:spcPts val="3520"/>
              </a:lnSpc>
            </a:pPr>
            <a:r>
              <a:rPr lang="en-US" sz="2200" dirty="0">
                <a:solidFill>
                  <a:srgbClr val="012B1B"/>
                </a:solidFill>
                <a:latin typeface="Poppins" panose="00000500000000000000" pitchFamily="2" charset="0"/>
              </a:rPr>
              <a:t>Offset developers must enable Indigenous Peoples and local communities to participate safely and accessibly in governance of programs. This co-governance should include both the identification and accounting of impacts to ecosystems (and associated services), and the prioritization of programs to address those impacts (the solutions).</a:t>
            </a:r>
          </a:p>
        </p:txBody>
      </p:sp>
      <p:grpSp>
        <p:nvGrpSpPr>
          <p:cNvPr id="7" name="Group 7"/>
          <p:cNvGrpSpPr/>
          <p:nvPr/>
        </p:nvGrpSpPr>
        <p:grpSpPr>
          <a:xfrm>
            <a:off x="1442884" y="2811367"/>
            <a:ext cx="6163918" cy="1035172"/>
            <a:chOff x="0" y="85725"/>
            <a:chExt cx="8218558" cy="1380231"/>
          </a:xfrm>
        </p:grpSpPr>
        <p:sp>
          <p:nvSpPr>
            <p:cNvPr id="8" name="TextBox 8"/>
            <p:cNvSpPr txBox="1"/>
            <p:nvPr/>
          </p:nvSpPr>
          <p:spPr>
            <a:xfrm>
              <a:off x="0" y="85725"/>
              <a:ext cx="8218558" cy="921809"/>
            </a:xfrm>
            <a:prstGeom prst="rect">
              <a:avLst/>
            </a:prstGeom>
          </p:spPr>
          <p:txBody>
            <a:bodyPr lIns="0" tIns="0" rIns="0" bIns="0" rtlCol="0" anchor="t">
              <a:spAutoFit/>
            </a:bodyPr>
            <a:lstStyle/>
            <a:p>
              <a:pPr algn="l">
                <a:lnSpc>
                  <a:spcPts val="5000"/>
                </a:lnSpc>
              </a:pPr>
              <a:r>
                <a:rPr lang="en-US" sz="5000" spc="-170">
                  <a:solidFill>
                    <a:srgbClr val="012B1B"/>
                  </a:solidFill>
                  <a:latin typeface="DM Sans Bold"/>
                </a:rPr>
                <a:t>CO-GOVERN</a:t>
              </a:r>
            </a:p>
          </p:txBody>
        </p:sp>
        <p:sp>
          <p:nvSpPr>
            <p:cNvPr id="9" name="TextBox 9"/>
            <p:cNvSpPr txBox="1"/>
            <p:nvPr/>
          </p:nvSpPr>
          <p:spPr>
            <a:xfrm>
              <a:off x="0" y="893694"/>
              <a:ext cx="8218558" cy="572262"/>
            </a:xfrm>
            <a:prstGeom prst="rect">
              <a:avLst/>
            </a:prstGeom>
          </p:spPr>
          <p:txBody>
            <a:bodyPr lIns="0" tIns="0" rIns="0" bIns="0" rtlCol="0" anchor="t">
              <a:spAutoFit/>
            </a:bodyPr>
            <a:lstStyle/>
            <a:p>
              <a:pPr marL="0" lvl="0" indent="0" algn="l">
                <a:lnSpc>
                  <a:spcPts val="3888"/>
                </a:lnSpc>
              </a:pPr>
              <a:r>
                <a:rPr lang="en-US" sz="2400">
                  <a:solidFill>
                    <a:srgbClr val="012B1B"/>
                  </a:solidFill>
                  <a:latin typeface="DM Sans Bold"/>
                </a:rPr>
                <a:t>TENET 04</a:t>
              </a:r>
            </a:p>
          </p:txBody>
        </p:sp>
      </p:grpSp>
      <p:sp>
        <p:nvSpPr>
          <p:cNvPr id="10" name="Freeform 10"/>
          <p:cNvSpPr/>
          <p:nvPr/>
        </p:nvSpPr>
        <p:spPr>
          <a:xfrm>
            <a:off x="14373336" y="5181796"/>
            <a:ext cx="2136756" cy="1378207"/>
          </a:xfrm>
          <a:custGeom>
            <a:avLst/>
            <a:gdLst/>
            <a:ahLst/>
            <a:cxnLst/>
            <a:rect l="l" t="t" r="r" b="b"/>
            <a:pathLst>
              <a:path w="2136756" h="1378207">
                <a:moveTo>
                  <a:pt x="0" y="0"/>
                </a:moveTo>
                <a:lnTo>
                  <a:pt x="2136755" y="0"/>
                </a:lnTo>
                <a:lnTo>
                  <a:pt x="2136755" y="1378208"/>
                </a:lnTo>
                <a:lnTo>
                  <a:pt x="0" y="13782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212EA068-5935-9666-A61B-C39605908780}"/>
              </a:ext>
            </a:extLst>
          </p:cNvPr>
          <p:cNvSpPr txBox="1"/>
          <p:nvPr/>
        </p:nvSpPr>
        <p:spPr>
          <a:xfrm>
            <a:off x="652894" y="389298"/>
            <a:ext cx="7957705" cy="646331"/>
          </a:xfrm>
          <a:prstGeom prst="rect">
            <a:avLst/>
          </a:prstGeom>
          <a:noFill/>
        </p:spPr>
        <p:txBody>
          <a:bodyPr wrap="square">
            <a:spAutoFit/>
          </a:bodyPr>
          <a:lstStyle/>
          <a:p>
            <a:r>
              <a:rPr lang="en-US" sz="3600" i="1" dirty="0">
                <a:latin typeface="Lato Medium" panose="020F0502020204030203" pitchFamily="34" charset="0"/>
              </a:rPr>
              <a:t>Perspective and Involvement Matter</a:t>
            </a:r>
            <a:endParaRPr lang="en-US"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AutoShape 2"/>
          <p:cNvSpPr/>
          <p:nvPr/>
        </p:nvSpPr>
        <p:spPr>
          <a:xfrm>
            <a:off x="0" y="1"/>
            <a:ext cx="9005526" cy="10287000"/>
          </a:xfrm>
          <a:prstGeom prst="rect">
            <a:avLst/>
          </a:prstGeom>
          <a:solidFill>
            <a:srgbClr val="E9F4F6">
              <a:alpha val="61961"/>
            </a:srgbClr>
          </a:solidFill>
        </p:spPr>
        <p:txBody>
          <a:bodyPr/>
          <a:lstStyle/>
          <a:p>
            <a:endParaRPr lang="en-US"/>
          </a:p>
        </p:txBody>
      </p:sp>
      <p:sp>
        <p:nvSpPr>
          <p:cNvPr id="3" name="TextBox 3"/>
          <p:cNvSpPr txBox="1"/>
          <p:nvPr/>
        </p:nvSpPr>
        <p:spPr>
          <a:xfrm>
            <a:off x="10504970" y="5091806"/>
            <a:ext cx="6163918" cy="2210990"/>
          </a:xfrm>
          <a:prstGeom prst="rect">
            <a:avLst/>
          </a:prstGeom>
        </p:spPr>
        <p:txBody>
          <a:bodyPr lIns="0" tIns="0" rIns="0" bIns="0" rtlCol="0" anchor="t">
            <a:spAutoFit/>
          </a:bodyPr>
          <a:lstStyle/>
          <a:p>
            <a:pPr marL="0" lvl="0" indent="0" algn="l">
              <a:lnSpc>
                <a:spcPts val="3520"/>
              </a:lnSpc>
            </a:pPr>
            <a:r>
              <a:rPr lang="en-US" sz="2200" dirty="0">
                <a:solidFill>
                  <a:srgbClr val="012B1B"/>
                </a:solidFill>
                <a:latin typeface="Poppins" panose="00000500000000000000" pitchFamily="2" charset="0"/>
              </a:rPr>
              <a:t>Individuals and firms can profit from restoration activities, but there should be no profiteering, where financers speculate on offsets in order to profit from market fluctuations. </a:t>
            </a:r>
          </a:p>
        </p:txBody>
      </p:sp>
      <p:grpSp>
        <p:nvGrpSpPr>
          <p:cNvPr id="4" name="Group 4"/>
          <p:cNvGrpSpPr/>
          <p:nvPr/>
        </p:nvGrpSpPr>
        <p:grpSpPr>
          <a:xfrm>
            <a:off x="10504970" y="3085248"/>
            <a:ext cx="6163918" cy="1663822"/>
            <a:chOff x="0" y="85725"/>
            <a:chExt cx="8218558" cy="2218429"/>
          </a:xfrm>
        </p:grpSpPr>
        <p:sp>
          <p:nvSpPr>
            <p:cNvPr id="5" name="TextBox 5"/>
            <p:cNvSpPr txBox="1"/>
            <p:nvPr/>
          </p:nvSpPr>
          <p:spPr>
            <a:xfrm>
              <a:off x="0" y="85725"/>
              <a:ext cx="8218558" cy="1760008"/>
            </a:xfrm>
            <a:prstGeom prst="rect">
              <a:avLst/>
            </a:prstGeom>
          </p:spPr>
          <p:txBody>
            <a:bodyPr lIns="0" tIns="0" rIns="0" bIns="0" rtlCol="0" anchor="t">
              <a:spAutoFit/>
            </a:bodyPr>
            <a:lstStyle/>
            <a:p>
              <a:pPr algn="l">
                <a:lnSpc>
                  <a:spcPts val="5000"/>
                </a:lnSpc>
              </a:pPr>
              <a:r>
                <a:rPr lang="en-US" sz="5000" spc="-170">
                  <a:solidFill>
                    <a:srgbClr val="012B1B"/>
                  </a:solidFill>
                  <a:latin typeface="DM Sans Bold"/>
                </a:rPr>
                <a:t>PREVENT PROFITEERING</a:t>
              </a:r>
            </a:p>
          </p:txBody>
        </p:sp>
        <p:sp>
          <p:nvSpPr>
            <p:cNvPr id="6" name="TextBox 6"/>
            <p:cNvSpPr txBox="1"/>
            <p:nvPr/>
          </p:nvSpPr>
          <p:spPr>
            <a:xfrm>
              <a:off x="0" y="1731893"/>
              <a:ext cx="8218558" cy="572261"/>
            </a:xfrm>
            <a:prstGeom prst="rect">
              <a:avLst/>
            </a:prstGeom>
          </p:spPr>
          <p:txBody>
            <a:bodyPr lIns="0" tIns="0" rIns="0" bIns="0" rtlCol="0" anchor="t">
              <a:spAutoFit/>
            </a:bodyPr>
            <a:lstStyle/>
            <a:p>
              <a:pPr marL="0" lvl="0" indent="0" algn="l">
                <a:lnSpc>
                  <a:spcPts val="3888"/>
                </a:lnSpc>
              </a:pPr>
              <a:r>
                <a:rPr lang="en-US" sz="2400">
                  <a:solidFill>
                    <a:srgbClr val="012B1B"/>
                  </a:solidFill>
                  <a:latin typeface="DM Sans Bold"/>
                </a:rPr>
                <a:t>TENET 05</a:t>
              </a:r>
            </a:p>
          </p:txBody>
        </p:sp>
      </p:grpSp>
      <p:sp>
        <p:nvSpPr>
          <p:cNvPr id="7" name="Freeform 7"/>
          <p:cNvSpPr/>
          <p:nvPr/>
        </p:nvSpPr>
        <p:spPr>
          <a:xfrm>
            <a:off x="2710887" y="3020954"/>
            <a:ext cx="2953199" cy="4024803"/>
          </a:xfrm>
          <a:custGeom>
            <a:avLst/>
            <a:gdLst/>
            <a:ahLst/>
            <a:cxnLst/>
            <a:rect l="l" t="t" r="r" b="b"/>
            <a:pathLst>
              <a:path w="2953199" h="4024803">
                <a:moveTo>
                  <a:pt x="0" y="0"/>
                </a:moveTo>
                <a:lnTo>
                  <a:pt x="2953199" y="0"/>
                </a:lnTo>
                <a:lnTo>
                  <a:pt x="2953199" y="4024803"/>
                </a:lnTo>
                <a:lnTo>
                  <a:pt x="0" y="40248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20B4EEED-7B0C-C65E-FECC-442BD22FD6B1}"/>
              </a:ext>
            </a:extLst>
          </p:cNvPr>
          <p:cNvSpPr txBox="1"/>
          <p:nvPr/>
        </p:nvSpPr>
        <p:spPr>
          <a:xfrm>
            <a:off x="652895" y="389298"/>
            <a:ext cx="7411278" cy="646331"/>
          </a:xfrm>
          <a:prstGeom prst="rect">
            <a:avLst/>
          </a:prstGeom>
          <a:noFill/>
        </p:spPr>
        <p:txBody>
          <a:bodyPr wrap="square">
            <a:spAutoFit/>
          </a:bodyPr>
          <a:lstStyle/>
          <a:p>
            <a:r>
              <a:rPr lang="en-US" sz="3600" i="1" dirty="0">
                <a:latin typeface="Lato Medium" panose="020F0502020204030203" pitchFamily="34" charset="0"/>
              </a:rPr>
              <a:t>Treat Others as Ends, Not Means</a:t>
            </a:r>
            <a:endParaRPr lang="en-US" sz="3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3456919" y="4454384"/>
            <a:ext cx="7716308"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#OFFSETRESET</a:t>
            </a:r>
          </a:p>
        </p:txBody>
      </p:sp>
      <p:sp>
        <p:nvSpPr>
          <p:cNvPr id="3" name="AutoShape 3"/>
          <p:cNvSpPr/>
          <p:nvPr/>
        </p:nvSpPr>
        <p:spPr>
          <a:xfrm>
            <a:off x="0" y="0"/>
            <a:ext cx="3034902" cy="10287000"/>
          </a:xfrm>
          <a:prstGeom prst="rect">
            <a:avLst/>
          </a:prstGeom>
          <a:solidFill>
            <a:srgbClr val="E9F4F6">
              <a:alpha val="61961"/>
            </a:srgbClr>
          </a:solidFill>
        </p:spPr>
        <p:txBody>
          <a:bodyPr/>
          <a:lstStyle/>
          <a:p>
            <a:endParaRPr lang="en-US"/>
          </a:p>
        </p:txBody>
      </p:sp>
      <p:sp>
        <p:nvSpPr>
          <p:cNvPr id="4" name="TextBox 4"/>
          <p:cNvSpPr txBox="1"/>
          <p:nvPr/>
        </p:nvSpPr>
        <p:spPr>
          <a:xfrm>
            <a:off x="208464" y="3949772"/>
            <a:ext cx="2640010" cy="2154129"/>
          </a:xfrm>
          <a:prstGeom prst="rect">
            <a:avLst/>
          </a:prstGeom>
        </p:spPr>
        <p:txBody>
          <a:bodyPr lIns="0" tIns="0" rIns="0" bIns="0" rtlCol="0" anchor="t">
            <a:spAutoFit/>
          </a:bodyPr>
          <a:lstStyle/>
          <a:p>
            <a:pPr algn="r">
              <a:lnSpc>
                <a:spcPts val="16252"/>
              </a:lnSpc>
            </a:pPr>
            <a:r>
              <a:rPr lang="en-US" sz="16252" spc="-552">
                <a:solidFill>
                  <a:srgbClr val="012B1B"/>
                </a:solidFill>
                <a:latin typeface="DM Sans Bold"/>
              </a:rPr>
              <a:t>03</a:t>
            </a:r>
          </a:p>
        </p:txBody>
      </p:sp>
      <p:grpSp>
        <p:nvGrpSpPr>
          <p:cNvPr id="5" name="Group 5"/>
          <p:cNvGrpSpPr/>
          <p:nvPr/>
        </p:nvGrpSpPr>
        <p:grpSpPr>
          <a:xfrm>
            <a:off x="16635626" y="307868"/>
            <a:ext cx="1652374" cy="1441664"/>
            <a:chOff x="0" y="0"/>
            <a:chExt cx="2203165" cy="1922219"/>
          </a:xfrm>
        </p:grpSpPr>
        <p:grpSp>
          <p:nvGrpSpPr>
            <p:cNvPr id="6" name="Group 6"/>
            <p:cNvGrpSpPr/>
            <p:nvPr/>
          </p:nvGrpSpPr>
          <p:grpSpPr>
            <a:xfrm>
              <a:off x="0" y="659315"/>
              <a:ext cx="1064845" cy="106484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75221" y="0"/>
              <a:ext cx="1064845" cy="106484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3504" y="613410"/>
            <a:ext cx="7716308"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TIMELINE</a:t>
            </a:r>
          </a:p>
        </p:txBody>
      </p:sp>
      <p:grpSp>
        <p:nvGrpSpPr>
          <p:cNvPr id="3" name="Group 3"/>
          <p:cNvGrpSpPr/>
          <p:nvPr/>
        </p:nvGrpSpPr>
        <p:grpSpPr>
          <a:xfrm>
            <a:off x="426367" y="3026936"/>
            <a:ext cx="17435265" cy="4233128"/>
            <a:chOff x="0" y="0"/>
            <a:chExt cx="23247020" cy="5644171"/>
          </a:xfrm>
        </p:grpSpPr>
        <p:sp>
          <p:nvSpPr>
            <p:cNvPr id="4" name="Freeform 4"/>
            <p:cNvSpPr/>
            <p:nvPr/>
          </p:nvSpPr>
          <p:spPr>
            <a:xfrm>
              <a:off x="1450379" y="2177616"/>
              <a:ext cx="20619012" cy="171709"/>
            </a:xfrm>
            <a:custGeom>
              <a:avLst/>
              <a:gdLst/>
              <a:ahLst/>
              <a:cxnLst/>
              <a:rect l="l" t="t" r="r" b="b"/>
              <a:pathLst>
                <a:path w="20619012" h="171709">
                  <a:moveTo>
                    <a:pt x="0" y="0"/>
                  </a:moveTo>
                  <a:lnTo>
                    <a:pt x="20619012" y="0"/>
                  </a:lnTo>
                  <a:lnTo>
                    <a:pt x="20619012" y="171709"/>
                  </a:lnTo>
                  <a:lnTo>
                    <a:pt x="0" y="171709"/>
                  </a:lnTo>
                  <a:lnTo>
                    <a:pt x="0" y="0"/>
                  </a:lnTo>
                  <a:close/>
                </a:path>
              </a:pathLst>
            </a:custGeom>
            <a:blipFill>
              <a:blip r:embed="rId2">
                <a:extLst>
                  <a:ext uri="{96DAC541-7B7A-43D3-8B79-37D633B846F1}">
                    <asvg:svgBlip xmlns:asvg="http://schemas.microsoft.com/office/drawing/2016/SVG/main" r:embed="rId3"/>
                  </a:ext>
                </a:extLst>
              </a:blip>
              <a:stretch>
                <a:fillRect l="-194246" r="-1117485" b="-1595228"/>
              </a:stretch>
            </a:blipFill>
          </p:spPr>
          <p:txBody>
            <a:bodyPr/>
            <a:lstStyle/>
            <a:p>
              <a:endParaRPr lang="en-US"/>
            </a:p>
          </p:txBody>
        </p:sp>
        <p:grpSp>
          <p:nvGrpSpPr>
            <p:cNvPr id="5" name="Group 5"/>
            <p:cNvGrpSpPr/>
            <p:nvPr/>
          </p:nvGrpSpPr>
          <p:grpSpPr>
            <a:xfrm>
              <a:off x="21589065" y="1808200"/>
              <a:ext cx="960653" cy="960653"/>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9D9D9"/>
              </a:solidFill>
            </p:spPr>
            <p:txBody>
              <a:bodyPr/>
              <a:lstStyle/>
              <a:p>
                <a:endParaRPr lang="en-US"/>
              </a:p>
            </p:txBody>
          </p:sp>
        </p:grpSp>
        <p:grpSp>
          <p:nvGrpSpPr>
            <p:cNvPr id="7" name="Group 7"/>
            <p:cNvGrpSpPr/>
            <p:nvPr/>
          </p:nvGrpSpPr>
          <p:grpSpPr>
            <a:xfrm>
              <a:off x="17419515" y="1808200"/>
              <a:ext cx="960653" cy="96065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9D9D9"/>
              </a:solidFill>
            </p:spPr>
            <p:txBody>
              <a:bodyPr/>
              <a:lstStyle/>
              <a:p>
                <a:endParaRPr lang="en-US"/>
              </a:p>
            </p:txBody>
          </p:sp>
        </p:grpSp>
        <p:sp>
          <p:nvSpPr>
            <p:cNvPr id="9" name="Freeform 9"/>
            <p:cNvSpPr/>
            <p:nvPr/>
          </p:nvSpPr>
          <p:spPr>
            <a:xfrm>
              <a:off x="21678440" y="1897575"/>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7508509" y="1897575"/>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12752338" y="1774872"/>
              <a:ext cx="960653" cy="96065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9D9D9"/>
              </a:solidFill>
            </p:spPr>
            <p:txBody>
              <a:bodyPr/>
              <a:lstStyle/>
              <a:p>
                <a:endParaRPr lang="en-US"/>
              </a:p>
            </p:txBody>
          </p:sp>
        </p:grpSp>
        <p:sp>
          <p:nvSpPr>
            <p:cNvPr id="13" name="Freeform 13"/>
            <p:cNvSpPr/>
            <p:nvPr/>
          </p:nvSpPr>
          <p:spPr>
            <a:xfrm rot="5400000">
              <a:off x="7807185" y="1256624"/>
              <a:ext cx="1845978" cy="151171"/>
            </a:xfrm>
            <a:custGeom>
              <a:avLst/>
              <a:gdLst/>
              <a:ahLst/>
              <a:cxnLst/>
              <a:rect l="l" t="t" r="r" b="b"/>
              <a:pathLst>
                <a:path w="1845978" h="151171">
                  <a:moveTo>
                    <a:pt x="0" y="0"/>
                  </a:moveTo>
                  <a:lnTo>
                    <a:pt x="1845979" y="0"/>
                  </a:lnTo>
                  <a:lnTo>
                    <a:pt x="1845979" y="151171"/>
                  </a:lnTo>
                  <a:lnTo>
                    <a:pt x="0" y="151171"/>
                  </a:lnTo>
                  <a:lnTo>
                    <a:pt x="0" y="0"/>
                  </a:lnTo>
                  <a:close/>
                </a:path>
              </a:pathLst>
            </a:custGeom>
            <a:blipFill>
              <a:blip r:embed="rId6">
                <a:extLst>
                  <a:ext uri="{96DAC541-7B7A-43D3-8B79-37D633B846F1}">
                    <asvg:svgBlip xmlns:asvg="http://schemas.microsoft.com/office/drawing/2016/SVG/main" r:embed="rId7"/>
                  </a:ext>
                </a:extLst>
              </a:blip>
              <a:stretch>
                <a:fillRect l="-2977579" r="-12691041" b="-1825543"/>
              </a:stretch>
            </a:blipFill>
          </p:spPr>
          <p:txBody>
            <a:bodyPr/>
            <a:lstStyle/>
            <a:p>
              <a:endParaRPr lang="en-US"/>
            </a:p>
          </p:txBody>
        </p:sp>
        <p:grpSp>
          <p:nvGrpSpPr>
            <p:cNvPr id="14" name="Group 14"/>
            <p:cNvGrpSpPr/>
            <p:nvPr/>
          </p:nvGrpSpPr>
          <p:grpSpPr>
            <a:xfrm>
              <a:off x="8249848" y="0"/>
              <a:ext cx="960653" cy="960653"/>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solidFill>
            </p:spPr>
            <p:txBody>
              <a:bodyPr/>
              <a:lstStyle/>
              <a:p>
                <a:endParaRPr lang="en-US"/>
              </a:p>
            </p:txBody>
          </p:sp>
        </p:grpSp>
        <p:sp>
          <p:nvSpPr>
            <p:cNvPr id="16" name="Freeform 16"/>
            <p:cNvSpPr/>
            <p:nvPr/>
          </p:nvSpPr>
          <p:spPr>
            <a:xfrm>
              <a:off x="8339223" y="89375"/>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646647" y="2177616"/>
              <a:ext cx="7162105" cy="172408"/>
            </a:xfrm>
            <a:custGeom>
              <a:avLst/>
              <a:gdLst/>
              <a:ahLst/>
              <a:cxnLst/>
              <a:rect l="l" t="t" r="r" b="b"/>
              <a:pathLst>
                <a:path w="7162105" h="172408">
                  <a:moveTo>
                    <a:pt x="0" y="0"/>
                  </a:moveTo>
                  <a:lnTo>
                    <a:pt x="7162105" y="0"/>
                  </a:lnTo>
                  <a:lnTo>
                    <a:pt x="7162105" y="172408"/>
                  </a:lnTo>
                  <a:lnTo>
                    <a:pt x="0" y="172408"/>
                  </a:lnTo>
                  <a:lnTo>
                    <a:pt x="0" y="0"/>
                  </a:lnTo>
                  <a:close/>
                </a:path>
              </a:pathLst>
            </a:custGeom>
            <a:blipFill>
              <a:blip r:embed="rId6">
                <a:extLst>
                  <a:ext uri="{96DAC541-7B7A-43D3-8B79-37D633B846F1}">
                    <asvg:svgBlip xmlns:asvg="http://schemas.microsoft.com/office/drawing/2016/SVG/main" r:embed="rId7"/>
                  </a:ext>
                </a:extLst>
              </a:blip>
              <a:stretch>
                <a:fillRect l="-559218" r="-3405024" b="-1588355"/>
              </a:stretch>
            </a:blipFill>
          </p:spPr>
          <p:txBody>
            <a:bodyPr/>
            <a:lstStyle/>
            <a:p>
              <a:endParaRPr lang="en-US"/>
            </a:p>
          </p:txBody>
        </p:sp>
        <p:grpSp>
          <p:nvGrpSpPr>
            <p:cNvPr id="18" name="Group 18"/>
            <p:cNvGrpSpPr/>
            <p:nvPr/>
          </p:nvGrpSpPr>
          <p:grpSpPr>
            <a:xfrm>
              <a:off x="4554195" y="1808200"/>
              <a:ext cx="960653" cy="96065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solidFill>
            </p:spPr>
            <p:txBody>
              <a:bodyPr/>
              <a:lstStyle/>
              <a:p>
                <a:endParaRPr lang="en-US"/>
              </a:p>
            </p:txBody>
          </p:sp>
        </p:grpSp>
        <p:sp>
          <p:nvSpPr>
            <p:cNvPr id="20" name="Freeform 20"/>
            <p:cNvSpPr/>
            <p:nvPr/>
          </p:nvSpPr>
          <p:spPr>
            <a:xfrm>
              <a:off x="4643570" y="1897575"/>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1"/>
            <p:cNvGrpSpPr/>
            <p:nvPr/>
          </p:nvGrpSpPr>
          <p:grpSpPr>
            <a:xfrm>
              <a:off x="869360" y="1808200"/>
              <a:ext cx="960653" cy="960653"/>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solidFill>
            </p:spPr>
            <p:txBody>
              <a:bodyPr/>
              <a:lstStyle/>
              <a:p>
                <a:endParaRPr lang="en-US"/>
              </a:p>
            </p:txBody>
          </p:sp>
        </p:grpSp>
        <p:sp>
          <p:nvSpPr>
            <p:cNvPr id="23" name="Freeform 23"/>
            <p:cNvSpPr/>
            <p:nvPr/>
          </p:nvSpPr>
          <p:spPr>
            <a:xfrm>
              <a:off x="958735" y="1897575"/>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0" y="3161198"/>
              <a:ext cx="2900757" cy="1559549"/>
            </a:xfrm>
            <a:prstGeom prst="rect">
              <a:avLst/>
            </a:prstGeom>
          </p:spPr>
          <p:txBody>
            <a:bodyPr lIns="0" tIns="0" rIns="0" bIns="0" rtlCol="0" anchor="t">
              <a:spAutoFit/>
            </a:bodyPr>
            <a:lstStyle/>
            <a:p>
              <a:pPr algn="ctr">
                <a:lnSpc>
                  <a:spcPts val="3174"/>
                </a:lnSpc>
              </a:pPr>
              <a:r>
                <a:rPr lang="en-US" sz="2267">
                  <a:solidFill>
                    <a:srgbClr val="393939"/>
                  </a:solidFill>
                  <a:latin typeface="DM Sans Bold"/>
                </a:rPr>
                <a:t>DRAFT A SCIENTISTS’ DECLARATION</a:t>
              </a:r>
            </a:p>
          </p:txBody>
        </p:sp>
        <p:sp>
          <p:nvSpPr>
            <p:cNvPr id="25" name="TextBox 25"/>
            <p:cNvSpPr txBox="1"/>
            <p:nvPr/>
          </p:nvSpPr>
          <p:spPr>
            <a:xfrm>
              <a:off x="3526488" y="3121403"/>
              <a:ext cx="2864897" cy="2008185"/>
            </a:xfrm>
            <a:prstGeom prst="rect">
              <a:avLst/>
            </a:prstGeom>
          </p:spPr>
          <p:txBody>
            <a:bodyPr lIns="0" tIns="0" rIns="0" bIns="0" rtlCol="0" anchor="t">
              <a:spAutoFit/>
            </a:bodyPr>
            <a:lstStyle/>
            <a:p>
              <a:pPr algn="ctr">
                <a:lnSpc>
                  <a:spcPts val="3040"/>
                </a:lnSpc>
              </a:pPr>
              <a:r>
                <a:rPr lang="en-US" sz="2171">
                  <a:solidFill>
                    <a:srgbClr val="393939"/>
                  </a:solidFill>
                  <a:latin typeface="DM Sans Bold"/>
                </a:rPr>
                <a:t>OUTREACH, COLLATE FEEDBACK, &amp; STRATEGIZE</a:t>
              </a:r>
            </a:p>
          </p:txBody>
        </p:sp>
        <p:sp>
          <p:nvSpPr>
            <p:cNvPr id="26" name="TextBox 26"/>
            <p:cNvSpPr txBox="1"/>
            <p:nvPr/>
          </p:nvSpPr>
          <p:spPr>
            <a:xfrm>
              <a:off x="15758683" y="3121403"/>
              <a:ext cx="4282319" cy="1499657"/>
            </a:xfrm>
            <a:prstGeom prst="rect">
              <a:avLst/>
            </a:prstGeom>
          </p:spPr>
          <p:txBody>
            <a:bodyPr lIns="0" tIns="0" rIns="0" bIns="0" rtlCol="0" anchor="t">
              <a:spAutoFit/>
            </a:bodyPr>
            <a:lstStyle/>
            <a:p>
              <a:pPr algn="ctr">
                <a:lnSpc>
                  <a:spcPts val="3040"/>
                </a:lnSpc>
              </a:pPr>
              <a:r>
                <a:rPr lang="en-US" sz="2171">
                  <a:solidFill>
                    <a:srgbClr val="393939"/>
                  </a:solidFill>
                  <a:latin typeface="DM Sans Bold"/>
                </a:rPr>
                <a:t>DISSEMINATE &amp; PUBLICIZE DECLARATION</a:t>
              </a:r>
            </a:p>
          </p:txBody>
        </p:sp>
        <p:sp>
          <p:nvSpPr>
            <p:cNvPr id="27" name="TextBox 27"/>
            <p:cNvSpPr txBox="1"/>
            <p:nvPr/>
          </p:nvSpPr>
          <p:spPr>
            <a:xfrm>
              <a:off x="7267389" y="3151674"/>
              <a:ext cx="2900757" cy="991128"/>
            </a:xfrm>
            <a:prstGeom prst="rect">
              <a:avLst/>
            </a:prstGeom>
          </p:spPr>
          <p:txBody>
            <a:bodyPr lIns="0" tIns="0" rIns="0" bIns="0" rtlCol="0" anchor="t">
              <a:spAutoFit/>
            </a:bodyPr>
            <a:lstStyle/>
            <a:p>
              <a:pPr algn="ctr">
                <a:lnSpc>
                  <a:spcPts val="3040"/>
                </a:lnSpc>
              </a:pPr>
              <a:r>
                <a:rPr lang="en-US" sz="2171" dirty="0">
                  <a:solidFill>
                    <a:srgbClr val="393939"/>
                  </a:solidFill>
                  <a:latin typeface="DM Sans Bold"/>
                </a:rPr>
                <a:t>REFINE DECLARATION</a:t>
              </a:r>
            </a:p>
          </p:txBody>
        </p:sp>
        <p:sp>
          <p:nvSpPr>
            <p:cNvPr id="28" name="TextBox 28"/>
            <p:cNvSpPr txBox="1"/>
            <p:nvPr/>
          </p:nvSpPr>
          <p:spPr>
            <a:xfrm>
              <a:off x="11631259" y="3151673"/>
              <a:ext cx="3058660" cy="2008185"/>
            </a:xfrm>
            <a:prstGeom prst="rect">
              <a:avLst/>
            </a:prstGeom>
          </p:spPr>
          <p:txBody>
            <a:bodyPr lIns="0" tIns="0" rIns="0" bIns="0" rtlCol="0" anchor="t">
              <a:spAutoFit/>
            </a:bodyPr>
            <a:lstStyle/>
            <a:p>
              <a:pPr algn="ctr">
                <a:lnSpc>
                  <a:spcPts val="3040"/>
                </a:lnSpc>
              </a:pPr>
              <a:r>
                <a:rPr lang="en-US" sz="2171">
                  <a:solidFill>
                    <a:srgbClr val="393939"/>
                  </a:solidFill>
                  <a:latin typeface="DM Sans Bold"/>
                </a:rPr>
                <a:t>WRITE, PUBLISH, &amp; PUBLICIZE ACCOMPANYING ARTICLE</a:t>
              </a:r>
            </a:p>
          </p:txBody>
        </p:sp>
        <p:sp>
          <p:nvSpPr>
            <p:cNvPr id="29" name="TextBox 29"/>
            <p:cNvSpPr txBox="1"/>
            <p:nvPr/>
          </p:nvSpPr>
          <p:spPr>
            <a:xfrm>
              <a:off x="20420865" y="3127457"/>
              <a:ext cx="2826155" cy="2516714"/>
            </a:xfrm>
            <a:prstGeom prst="rect">
              <a:avLst/>
            </a:prstGeom>
          </p:spPr>
          <p:txBody>
            <a:bodyPr lIns="0" tIns="0" rIns="0" bIns="0" rtlCol="0" anchor="t">
              <a:spAutoFit/>
            </a:bodyPr>
            <a:lstStyle/>
            <a:p>
              <a:pPr algn="ctr">
                <a:lnSpc>
                  <a:spcPts val="3040"/>
                </a:lnSpc>
              </a:pPr>
              <a:r>
                <a:rPr lang="en-US" sz="2171">
                  <a:solidFill>
                    <a:srgbClr val="393939"/>
                  </a:solidFill>
                  <a:latin typeface="DM Sans Bold"/>
                </a:rPr>
                <a:t>CIVIC CAMPAIGN TO PRESSURE COMPANIES &amp; GOVERNMENTS </a:t>
              </a:r>
            </a:p>
          </p:txBody>
        </p:sp>
        <p:sp>
          <p:nvSpPr>
            <p:cNvPr id="30" name="Freeform 30"/>
            <p:cNvSpPr/>
            <p:nvPr/>
          </p:nvSpPr>
          <p:spPr>
            <a:xfrm>
              <a:off x="12841333" y="1864247"/>
              <a:ext cx="781903" cy="781903"/>
            </a:xfrm>
            <a:custGeom>
              <a:avLst/>
              <a:gdLst/>
              <a:ahLst/>
              <a:cxnLst/>
              <a:rect l="l" t="t" r="r" b="b"/>
              <a:pathLst>
                <a:path w="781903" h="781903">
                  <a:moveTo>
                    <a:pt x="0" y="0"/>
                  </a:moveTo>
                  <a:lnTo>
                    <a:pt x="781903" y="0"/>
                  </a:lnTo>
                  <a:lnTo>
                    <a:pt x="781903" y="781903"/>
                  </a:lnTo>
                  <a:lnTo>
                    <a:pt x="0" y="781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6440763" cy="10287000"/>
          </a:xfrm>
          <a:prstGeom prst="rect">
            <a:avLst/>
          </a:prstGeom>
          <a:solidFill>
            <a:srgbClr val="E9F4F6">
              <a:alpha val="61961"/>
            </a:srgbClr>
          </a:solidFill>
        </p:spPr>
        <p:txBody>
          <a:bodyPr/>
          <a:lstStyle/>
          <a:p>
            <a:endParaRPr lang="en-US"/>
          </a:p>
        </p:txBody>
      </p:sp>
      <p:sp>
        <p:nvSpPr>
          <p:cNvPr id="3" name="TextBox 3"/>
          <p:cNvSpPr txBox="1"/>
          <p:nvPr/>
        </p:nvSpPr>
        <p:spPr>
          <a:xfrm>
            <a:off x="1169995" y="2012076"/>
            <a:ext cx="3625431" cy="6119973"/>
          </a:xfrm>
          <a:prstGeom prst="rect">
            <a:avLst/>
          </a:prstGeom>
        </p:spPr>
        <p:txBody>
          <a:bodyPr lIns="0" tIns="0" rIns="0" bIns="0" rtlCol="0" anchor="t">
            <a:spAutoFit/>
          </a:bodyPr>
          <a:lstStyle/>
          <a:p>
            <a:pPr algn="ctr">
              <a:lnSpc>
                <a:spcPts val="6144"/>
              </a:lnSpc>
            </a:pPr>
            <a:r>
              <a:rPr lang="en-US" sz="3840">
                <a:solidFill>
                  <a:srgbClr val="012B1B"/>
                </a:solidFill>
                <a:latin typeface="DM Sans Bold"/>
              </a:rPr>
              <a:t>CONTRIBUTE!</a:t>
            </a:r>
          </a:p>
          <a:p>
            <a:pPr algn="ctr">
              <a:lnSpc>
                <a:spcPts val="6144"/>
              </a:lnSpc>
            </a:pPr>
            <a:endParaRPr lang="en-US" sz="3840">
              <a:solidFill>
                <a:srgbClr val="012B1B"/>
              </a:solidFill>
              <a:latin typeface="DM Sans Bold"/>
            </a:endParaRPr>
          </a:p>
          <a:p>
            <a:pPr algn="ctr">
              <a:lnSpc>
                <a:spcPts val="6144"/>
              </a:lnSpc>
            </a:pPr>
            <a:endParaRPr lang="en-US" sz="3840">
              <a:solidFill>
                <a:srgbClr val="012B1B"/>
              </a:solidFill>
              <a:latin typeface="DM Sans Bold"/>
            </a:endParaRPr>
          </a:p>
          <a:p>
            <a:pPr algn="ctr">
              <a:lnSpc>
                <a:spcPts val="6144"/>
              </a:lnSpc>
            </a:pPr>
            <a:endParaRPr lang="en-US" sz="3840">
              <a:solidFill>
                <a:srgbClr val="012B1B"/>
              </a:solidFill>
              <a:latin typeface="DM Sans Bold"/>
            </a:endParaRPr>
          </a:p>
          <a:p>
            <a:pPr algn="ctr">
              <a:lnSpc>
                <a:spcPts val="6144"/>
              </a:lnSpc>
            </a:pPr>
            <a:endParaRPr lang="en-US" sz="3840">
              <a:solidFill>
                <a:srgbClr val="012B1B"/>
              </a:solidFill>
              <a:latin typeface="DM Sans Bold"/>
            </a:endParaRPr>
          </a:p>
          <a:p>
            <a:pPr algn="ctr">
              <a:lnSpc>
                <a:spcPts val="6144"/>
              </a:lnSpc>
            </a:pPr>
            <a:endParaRPr lang="en-US" sz="3840">
              <a:solidFill>
                <a:srgbClr val="012B1B"/>
              </a:solidFill>
              <a:latin typeface="DM Sans Bold"/>
            </a:endParaRPr>
          </a:p>
          <a:p>
            <a:pPr algn="ctr">
              <a:lnSpc>
                <a:spcPts val="6144"/>
              </a:lnSpc>
            </a:pPr>
            <a:endParaRPr lang="en-US" sz="3840">
              <a:solidFill>
                <a:srgbClr val="012B1B"/>
              </a:solidFill>
              <a:latin typeface="DM Sans Bold"/>
            </a:endParaRPr>
          </a:p>
          <a:p>
            <a:pPr marL="0" lvl="0" indent="0" algn="ctr">
              <a:lnSpc>
                <a:spcPts val="6144"/>
              </a:lnSpc>
            </a:pPr>
            <a:r>
              <a:rPr lang="en-US" sz="3840">
                <a:solidFill>
                  <a:srgbClr val="012B1B"/>
                </a:solidFill>
                <a:latin typeface="DM Sans Bold"/>
              </a:rPr>
              <a:t>SCAN HERE</a:t>
            </a:r>
          </a:p>
        </p:txBody>
      </p:sp>
      <p:grpSp>
        <p:nvGrpSpPr>
          <p:cNvPr id="4" name="Group 4"/>
          <p:cNvGrpSpPr/>
          <p:nvPr/>
        </p:nvGrpSpPr>
        <p:grpSpPr>
          <a:xfrm>
            <a:off x="5795891" y="2218355"/>
            <a:ext cx="1235222" cy="6577063"/>
            <a:chOff x="0" y="0"/>
            <a:chExt cx="1646963" cy="8769417"/>
          </a:xfrm>
        </p:grpSpPr>
        <p:sp>
          <p:nvSpPr>
            <p:cNvPr id="5" name="Freeform 5"/>
            <p:cNvSpPr/>
            <p:nvPr/>
          </p:nvSpPr>
          <p:spPr>
            <a:xfrm>
              <a:off x="0" y="0"/>
              <a:ext cx="1646963" cy="1646963"/>
            </a:xfrm>
            <a:custGeom>
              <a:avLst/>
              <a:gdLst/>
              <a:ahLst/>
              <a:cxnLst/>
              <a:rect l="l" t="t" r="r" b="b"/>
              <a:pathLst>
                <a:path w="1646963" h="1646963">
                  <a:moveTo>
                    <a:pt x="0" y="0"/>
                  </a:moveTo>
                  <a:lnTo>
                    <a:pt x="1646963" y="0"/>
                  </a:lnTo>
                  <a:lnTo>
                    <a:pt x="1646963" y="1646963"/>
                  </a:lnTo>
                  <a:lnTo>
                    <a:pt x="0" y="164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577316" y="250712"/>
              <a:ext cx="797132" cy="1329691"/>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1</a:t>
              </a:r>
            </a:p>
          </p:txBody>
        </p:sp>
        <p:sp>
          <p:nvSpPr>
            <p:cNvPr id="7" name="Freeform 7"/>
            <p:cNvSpPr/>
            <p:nvPr/>
          </p:nvSpPr>
          <p:spPr>
            <a:xfrm>
              <a:off x="0" y="3446927"/>
              <a:ext cx="1646963" cy="1646963"/>
            </a:xfrm>
            <a:custGeom>
              <a:avLst/>
              <a:gdLst/>
              <a:ahLst/>
              <a:cxnLst/>
              <a:rect l="l" t="t" r="r" b="b"/>
              <a:pathLst>
                <a:path w="1646963" h="1646963">
                  <a:moveTo>
                    <a:pt x="0" y="0"/>
                  </a:moveTo>
                  <a:lnTo>
                    <a:pt x="1646963" y="0"/>
                  </a:lnTo>
                  <a:lnTo>
                    <a:pt x="1646963" y="1646963"/>
                  </a:lnTo>
                  <a:lnTo>
                    <a:pt x="0" y="164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475716" y="3684939"/>
              <a:ext cx="797132" cy="1329691"/>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2</a:t>
              </a:r>
            </a:p>
          </p:txBody>
        </p:sp>
        <p:sp>
          <p:nvSpPr>
            <p:cNvPr id="9" name="Freeform 9"/>
            <p:cNvSpPr/>
            <p:nvPr/>
          </p:nvSpPr>
          <p:spPr>
            <a:xfrm>
              <a:off x="0" y="7122454"/>
              <a:ext cx="1646963" cy="1646963"/>
            </a:xfrm>
            <a:custGeom>
              <a:avLst/>
              <a:gdLst/>
              <a:ahLst/>
              <a:cxnLst/>
              <a:rect l="l" t="t" r="r" b="b"/>
              <a:pathLst>
                <a:path w="1646963" h="1646963">
                  <a:moveTo>
                    <a:pt x="0" y="0"/>
                  </a:moveTo>
                  <a:lnTo>
                    <a:pt x="1646963" y="0"/>
                  </a:lnTo>
                  <a:lnTo>
                    <a:pt x="1646963" y="1646963"/>
                  </a:lnTo>
                  <a:lnTo>
                    <a:pt x="0" y="164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450316" y="7360465"/>
              <a:ext cx="797132" cy="1329691"/>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3</a:t>
              </a:r>
            </a:p>
          </p:txBody>
        </p:sp>
      </p:grpSp>
      <p:sp>
        <p:nvSpPr>
          <p:cNvPr id="11" name="TextBox 11"/>
          <p:cNvSpPr txBox="1"/>
          <p:nvPr/>
        </p:nvSpPr>
        <p:spPr>
          <a:xfrm>
            <a:off x="7031113" y="613410"/>
            <a:ext cx="7716308"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GET INVOLVED </a:t>
            </a:r>
          </a:p>
        </p:txBody>
      </p:sp>
      <p:sp>
        <p:nvSpPr>
          <p:cNvPr id="12" name="TextBox 12"/>
          <p:cNvSpPr txBox="1"/>
          <p:nvPr/>
        </p:nvSpPr>
        <p:spPr>
          <a:xfrm>
            <a:off x="7441403" y="2207577"/>
            <a:ext cx="7664641" cy="628389"/>
          </a:xfrm>
          <a:prstGeom prst="rect">
            <a:avLst/>
          </a:prstGeom>
        </p:spPr>
        <p:txBody>
          <a:bodyPr lIns="0" tIns="0" rIns="0" bIns="0" rtlCol="0" anchor="t">
            <a:spAutoFit/>
          </a:bodyPr>
          <a:lstStyle/>
          <a:p>
            <a:pPr marL="0" lvl="0" indent="0" algn="l">
              <a:lnSpc>
                <a:spcPts val="5344"/>
              </a:lnSpc>
            </a:pPr>
            <a:r>
              <a:rPr lang="en-US" sz="3340">
                <a:solidFill>
                  <a:srgbClr val="012B1B"/>
                </a:solidFill>
                <a:latin typeface="DM Sans Bold"/>
              </a:rPr>
              <a:t>COAUTHOR</a:t>
            </a:r>
          </a:p>
        </p:txBody>
      </p:sp>
      <p:sp>
        <p:nvSpPr>
          <p:cNvPr id="13" name="TextBox 13"/>
          <p:cNvSpPr txBox="1"/>
          <p:nvPr/>
        </p:nvSpPr>
        <p:spPr>
          <a:xfrm>
            <a:off x="7441403" y="4306830"/>
            <a:ext cx="7664641" cy="628389"/>
          </a:xfrm>
          <a:prstGeom prst="rect">
            <a:avLst/>
          </a:prstGeom>
        </p:spPr>
        <p:txBody>
          <a:bodyPr lIns="0" tIns="0" rIns="0" bIns="0" rtlCol="0" anchor="t">
            <a:spAutoFit/>
          </a:bodyPr>
          <a:lstStyle/>
          <a:p>
            <a:pPr marL="0" lvl="0" indent="0" algn="l">
              <a:lnSpc>
                <a:spcPts val="5344"/>
              </a:lnSpc>
            </a:pPr>
            <a:r>
              <a:rPr lang="en-US" sz="3340">
                <a:solidFill>
                  <a:srgbClr val="012B1B"/>
                </a:solidFill>
                <a:latin typeface="DM Sans Bold"/>
              </a:rPr>
              <a:t>CAMPAIGNER</a:t>
            </a:r>
          </a:p>
        </p:txBody>
      </p:sp>
      <p:sp>
        <p:nvSpPr>
          <p:cNvPr id="14" name="TextBox 14"/>
          <p:cNvSpPr txBox="1"/>
          <p:nvPr/>
        </p:nvSpPr>
        <p:spPr>
          <a:xfrm>
            <a:off x="7441403" y="7716179"/>
            <a:ext cx="7664641" cy="628389"/>
          </a:xfrm>
          <a:prstGeom prst="rect">
            <a:avLst/>
          </a:prstGeom>
        </p:spPr>
        <p:txBody>
          <a:bodyPr lIns="0" tIns="0" rIns="0" bIns="0" rtlCol="0" anchor="t">
            <a:spAutoFit/>
          </a:bodyPr>
          <a:lstStyle/>
          <a:p>
            <a:pPr marL="0" lvl="0" indent="0" algn="l">
              <a:lnSpc>
                <a:spcPts val="5344"/>
              </a:lnSpc>
            </a:pPr>
            <a:r>
              <a:rPr lang="en-US" sz="3340" dirty="0">
                <a:solidFill>
                  <a:srgbClr val="012B1B"/>
                </a:solidFill>
                <a:latin typeface="DM Sans Bold"/>
              </a:rPr>
              <a:t>COLLABORATOR</a:t>
            </a:r>
          </a:p>
        </p:txBody>
      </p:sp>
      <p:sp>
        <p:nvSpPr>
          <p:cNvPr id="15" name="TextBox 15"/>
          <p:cNvSpPr txBox="1"/>
          <p:nvPr/>
        </p:nvSpPr>
        <p:spPr>
          <a:xfrm>
            <a:off x="7224888" y="2859371"/>
            <a:ext cx="7253112" cy="428259"/>
          </a:xfrm>
          <a:prstGeom prst="rect">
            <a:avLst/>
          </a:prstGeom>
        </p:spPr>
        <p:txBody>
          <a:bodyPr wrap="square" lIns="0" tIns="0" rIns="0" bIns="0" rtlCol="0" anchor="t">
            <a:spAutoFit/>
          </a:bodyPr>
          <a:lstStyle/>
          <a:p>
            <a:pPr marL="539754" lvl="1" indent="-269877">
              <a:lnSpc>
                <a:spcPts val="3500"/>
              </a:lnSpc>
              <a:buFont typeface="Arial"/>
              <a:buChar char="•"/>
            </a:pPr>
            <a:r>
              <a:rPr lang="en-US" sz="2500" dirty="0">
                <a:solidFill>
                  <a:srgbClr val="012B1B"/>
                </a:solidFill>
                <a:latin typeface="Poppins" panose="00000500000000000000" pitchFamily="2" charset="0"/>
              </a:rPr>
              <a:t>HELP WRITE THE PAPER AND DECLARATION</a:t>
            </a:r>
          </a:p>
        </p:txBody>
      </p:sp>
      <p:sp>
        <p:nvSpPr>
          <p:cNvPr id="16" name="TextBox 16"/>
          <p:cNvSpPr txBox="1"/>
          <p:nvPr/>
        </p:nvSpPr>
        <p:spPr>
          <a:xfrm>
            <a:off x="7224888" y="4954270"/>
            <a:ext cx="9887892" cy="1774781"/>
          </a:xfrm>
          <a:prstGeom prst="rect">
            <a:avLst/>
          </a:prstGeom>
        </p:spPr>
        <p:txBody>
          <a:bodyPr lIns="0" tIns="0" rIns="0" bIns="0" rtlCol="0" anchor="t">
            <a:spAutoFit/>
          </a:bodyPr>
          <a:lstStyle/>
          <a:p>
            <a:pPr marL="539754" lvl="1" indent="-269877" algn="l">
              <a:lnSpc>
                <a:spcPts val="3500"/>
              </a:lnSpc>
              <a:buFont typeface="Arial"/>
              <a:buChar char="•"/>
            </a:pPr>
            <a:r>
              <a:rPr lang="en-US" sz="2500" dirty="0">
                <a:solidFill>
                  <a:srgbClr val="012B1B"/>
                </a:solidFill>
                <a:latin typeface="Poppins" panose="00000500000000000000" pitchFamily="2" charset="0"/>
              </a:rPr>
              <a:t>LEAD SIGNATORY OF DECLARATION</a:t>
            </a:r>
          </a:p>
          <a:p>
            <a:pPr marL="539754" lvl="1" indent="-269877" algn="l">
              <a:lnSpc>
                <a:spcPts val="3500"/>
              </a:lnSpc>
              <a:buFont typeface="Arial"/>
              <a:buChar char="•"/>
            </a:pPr>
            <a:r>
              <a:rPr lang="en-US" sz="2500" dirty="0">
                <a:solidFill>
                  <a:srgbClr val="012B1B"/>
                </a:solidFill>
                <a:latin typeface="Poppins" panose="00000500000000000000" pitchFamily="2" charset="0"/>
              </a:rPr>
              <a:t>HELP TARGET CAMPAIGN</a:t>
            </a:r>
          </a:p>
          <a:p>
            <a:pPr marL="539754" lvl="1" indent="-269877" algn="l">
              <a:lnSpc>
                <a:spcPts val="3500"/>
              </a:lnSpc>
              <a:buFont typeface="Arial"/>
              <a:buChar char="•"/>
            </a:pPr>
            <a:r>
              <a:rPr lang="en-US" sz="2500" dirty="0">
                <a:solidFill>
                  <a:srgbClr val="012B1B"/>
                </a:solidFill>
                <a:latin typeface="Poppins" panose="00000500000000000000" pitchFamily="2" charset="0"/>
              </a:rPr>
              <a:t>DISSEMINATE DECLARATION AND CAMPAIGN TO SPECIFIC GROUPS/ORGS &amp; BROAD LISTS </a:t>
            </a:r>
          </a:p>
        </p:txBody>
      </p:sp>
      <p:sp>
        <p:nvSpPr>
          <p:cNvPr id="17" name="TextBox 17"/>
          <p:cNvSpPr txBox="1"/>
          <p:nvPr/>
        </p:nvSpPr>
        <p:spPr>
          <a:xfrm>
            <a:off x="7224888" y="8363618"/>
            <a:ext cx="7881156" cy="431799"/>
          </a:xfrm>
          <a:prstGeom prst="rect">
            <a:avLst/>
          </a:prstGeom>
        </p:spPr>
        <p:txBody>
          <a:bodyPr wrap="square" lIns="0" tIns="0" rIns="0" bIns="0" rtlCol="0" anchor="t">
            <a:spAutoFit/>
          </a:bodyPr>
          <a:lstStyle/>
          <a:p>
            <a:pPr marL="539754" lvl="1" indent="-269877" algn="l">
              <a:lnSpc>
                <a:spcPts val="3500"/>
              </a:lnSpc>
              <a:buFont typeface="Arial"/>
              <a:buChar char="•"/>
            </a:pPr>
            <a:r>
              <a:rPr lang="en-US" sz="2500" dirty="0">
                <a:solidFill>
                  <a:srgbClr val="012B1B"/>
                </a:solidFill>
                <a:latin typeface="Poppins" panose="00000500000000000000" pitchFamily="2" charset="0"/>
              </a:rPr>
              <a:t>SIGN AND SHARE DECLARATION AND CAMPAIGN</a:t>
            </a:r>
          </a:p>
        </p:txBody>
      </p:sp>
      <p:grpSp>
        <p:nvGrpSpPr>
          <p:cNvPr id="18" name="Group 18"/>
          <p:cNvGrpSpPr/>
          <p:nvPr/>
        </p:nvGrpSpPr>
        <p:grpSpPr>
          <a:xfrm>
            <a:off x="1028700" y="3086100"/>
            <a:ext cx="4114800" cy="4114800"/>
            <a:chOff x="0" y="0"/>
            <a:chExt cx="5486400" cy="5486400"/>
          </a:xfrm>
        </p:grpSpPr>
        <p:sp>
          <p:nvSpPr>
            <p:cNvPr id="19" name="Freeform 19"/>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TextBox 2"/>
          <p:cNvSpPr txBox="1"/>
          <p:nvPr/>
        </p:nvSpPr>
        <p:spPr>
          <a:xfrm>
            <a:off x="3316300" y="4463909"/>
            <a:ext cx="7716308"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COSPHERE</a:t>
            </a:r>
          </a:p>
        </p:txBody>
      </p:sp>
      <p:sp>
        <p:nvSpPr>
          <p:cNvPr id="3" name="AutoShape 3"/>
          <p:cNvSpPr/>
          <p:nvPr/>
        </p:nvSpPr>
        <p:spPr>
          <a:xfrm>
            <a:off x="22286" y="0"/>
            <a:ext cx="3076033" cy="10287000"/>
          </a:xfrm>
          <a:prstGeom prst="rect">
            <a:avLst/>
          </a:prstGeom>
          <a:solidFill>
            <a:srgbClr val="E9F4F6">
              <a:alpha val="61961"/>
            </a:srgbClr>
          </a:solidFill>
        </p:spPr>
        <p:txBody>
          <a:bodyPr/>
          <a:lstStyle/>
          <a:p>
            <a:endParaRPr lang="en-US"/>
          </a:p>
        </p:txBody>
      </p:sp>
      <p:sp>
        <p:nvSpPr>
          <p:cNvPr id="4" name="TextBox 4"/>
          <p:cNvSpPr txBox="1"/>
          <p:nvPr/>
        </p:nvSpPr>
        <p:spPr>
          <a:xfrm>
            <a:off x="-179934" y="3949772"/>
            <a:ext cx="3076033" cy="2154129"/>
          </a:xfrm>
          <a:prstGeom prst="rect">
            <a:avLst/>
          </a:prstGeom>
        </p:spPr>
        <p:txBody>
          <a:bodyPr lIns="0" tIns="0" rIns="0" bIns="0" rtlCol="0" anchor="t">
            <a:spAutoFit/>
          </a:bodyPr>
          <a:lstStyle/>
          <a:p>
            <a:pPr algn="r">
              <a:lnSpc>
                <a:spcPts val="16252"/>
              </a:lnSpc>
            </a:pPr>
            <a:r>
              <a:rPr lang="en-US" sz="16252" spc="-552">
                <a:solidFill>
                  <a:srgbClr val="012B1B"/>
                </a:solidFill>
                <a:latin typeface="DM Sans Bold"/>
              </a:rPr>
              <a:t>04</a:t>
            </a:r>
          </a:p>
        </p:txBody>
      </p:sp>
      <p:grpSp>
        <p:nvGrpSpPr>
          <p:cNvPr id="5" name="Group 5"/>
          <p:cNvGrpSpPr/>
          <p:nvPr/>
        </p:nvGrpSpPr>
        <p:grpSpPr>
          <a:xfrm>
            <a:off x="16635626" y="307868"/>
            <a:ext cx="1652374" cy="1441664"/>
            <a:chOff x="0" y="0"/>
            <a:chExt cx="2203165" cy="1922219"/>
          </a:xfrm>
        </p:grpSpPr>
        <p:grpSp>
          <p:nvGrpSpPr>
            <p:cNvPr id="6" name="Group 6"/>
            <p:cNvGrpSpPr/>
            <p:nvPr/>
          </p:nvGrpSpPr>
          <p:grpSpPr>
            <a:xfrm>
              <a:off x="0" y="659315"/>
              <a:ext cx="1064845" cy="106484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75221" y="0"/>
              <a:ext cx="1064845" cy="106484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97142" y="953897"/>
            <a:ext cx="5479834" cy="606320"/>
          </a:xfrm>
          <a:prstGeom prst="rect">
            <a:avLst/>
          </a:prstGeom>
        </p:spPr>
        <p:txBody>
          <a:bodyPr lIns="0" tIns="0" rIns="0" bIns="0" rtlCol="0" anchor="t">
            <a:spAutoFit/>
          </a:bodyPr>
          <a:lstStyle/>
          <a:p>
            <a:pPr algn="l">
              <a:lnSpc>
                <a:spcPts val="4599"/>
              </a:lnSpc>
            </a:pPr>
            <a:r>
              <a:rPr lang="en-US" sz="6000" b="1" spc="-156" dirty="0">
                <a:solidFill>
                  <a:srgbClr val="05A89F"/>
                </a:solidFill>
                <a:latin typeface="Lato" panose="020F0502020204030203" pitchFamily="34" charset="0"/>
              </a:rPr>
              <a:t>COSPHERE</a:t>
            </a:r>
          </a:p>
        </p:txBody>
      </p:sp>
      <p:sp>
        <p:nvSpPr>
          <p:cNvPr id="3" name="TextBox 3"/>
          <p:cNvSpPr txBox="1"/>
          <p:nvPr/>
        </p:nvSpPr>
        <p:spPr>
          <a:xfrm>
            <a:off x="697142" y="1712239"/>
            <a:ext cx="5479834" cy="803425"/>
          </a:xfrm>
          <a:prstGeom prst="rect">
            <a:avLst/>
          </a:prstGeom>
        </p:spPr>
        <p:txBody>
          <a:bodyPr lIns="0" tIns="0" rIns="0" bIns="0" rtlCol="0" anchor="t">
            <a:spAutoFit/>
          </a:bodyPr>
          <a:lstStyle/>
          <a:p>
            <a:pPr algn="l">
              <a:lnSpc>
                <a:spcPts val="3079"/>
              </a:lnSpc>
            </a:pPr>
            <a:r>
              <a:rPr lang="en-US" sz="2800" b="1" dirty="0">
                <a:solidFill>
                  <a:srgbClr val="000000"/>
                </a:solidFill>
                <a:latin typeface="Lato" panose="020F0502020204030203" pitchFamily="34" charset="0"/>
              </a:rPr>
              <a:t>Community of Small-Planet Heroes</a:t>
            </a:r>
          </a:p>
        </p:txBody>
      </p:sp>
      <p:sp>
        <p:nvSpPr>
          <p:cNvPr id="4" name="AutoShape 4"/>
          <p:cNvSpPr/>
          <p:nvPr/>
        </p:nvSpPr>
        <p:spPr>
          <a:xfrm>
            <a:off x="6483732" y="0"/>
            <a:ext cx="4762" cy="1028700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7148456" y="7480020"/>
            <a:ext cx="10335315" cy="2112926"/>
            <a:chOff x="0" y="0"/>
            <a:chExt cx="2589554" cy="574428"/>
          </a:xfrm>
        </p:grpSpPr>
        <p:sp>
          <p:nvSpPr>
            <p:cNvPr id="6" name="Freeform 6"/>
            <p:cNvSpPr/>
            <p:nvPr/>
          </p:nvSpPr>
          <p:spPr>
            <a:xfrm>
              <a:off x="0" y="0"/>
              <a:ext cx="2589554" cy="574428"/>
            </a:xfrm>
            <a:custGeom>
              <a:avLst/>
              <a:gdLst/>
              <a:ahLst/>
              <a:cxnLst/>
              <a:rect l="l" t="t" r="r" b="b"/>
              <a:pathLst>
                <a:path w="2589554" h="574428">
                  <a:moveTo>
                    <a:pt x="10487" y="0"/>
                  </a:moveTo>
                  <a:lnTo>
                    <a:pt x="2579067" y="0"/>
                  </a:lnTo>
                  <a:cubicBezTo>
                    <a:pt x="2584859" y="0"/>
                    <a:pt x="2589554" y="4695"/>
                    <a:pt x="2589554" y="10487"/>
                  </a:cubicBezTo>
                  <a:lnTo>
                    <a:pt x="2589554" y="563941"/>
                  </a:lnTo>
                  <a:cubicBezTo>
                    <a:pt x="2589554" y="566722"/>
                    <a:pt x="2588449" y="569389"/>
                    <a:pt x="2586483" y="571356"/>
                  </a:cubicBezTo>
                  <a:cubicBezTo>
                    <a:pt x="2584516" y="573323"/>
                    <a:pt x="2581849" y="574428"/>
                    <a:pt x="2579067" y="574428"/>
                  </a:cubicBezTo>
                  <a:lnTo>
                    <a:pt x="10487" y="574428"/>
                  </a:lnTo>
                  <a:cubicBezTo>
                    <a:pt x="7706" y="574428"/>
                    <a:pt x="5038" y="573323"/>
                    <a:pt x="3072" y="571356"/>
                  </a:cubicBezTo>
                  <a:cubicBezTo>
                    <a:pt x="1105" y="569389"/>
                    <a:pt x="0" y="566722"/>
                    <a:pt x="0" y="563941"/>
                  </a:cubicBezTo>
                  <a:lnTo>
                    <a:pt x="0" y="10487"/>
                  </a:lnTo>
                  <a:cubicBezTo>
                    <a:pt x="0" y="7706"/>
                    <a:pt x="1105" y="5038"/>
                    <a:pt x="3072" y="3072"/>
                  </a:cubicBezTo>
                  <a:cubicBezTo>
                    <a:pt x="5038" y="1105"/>
                    <a:pt x="7706" y="0"/>
                    <a:pt x="10487" y="0"/>
                  </a:cubicBezTo>
                  <a:close/>
                </a:path>
              </a:pathLst>
            </a:custGeom>
            <a:solidFill>
              <a:srgbClr val="000000">
                <a:alpha val="0"/>
              </a:srgbClr>
            </a:solidFill>
            <a:ln w="9525" cap="sq">
              <a:solidFill>
                <a:srgbClr val="D7D7D7"/>
              </a:solidFill>
              <a:prstDash val="solid"/>
              <a:miter/>
            </a:ln>
          </p:spPr>
          <p:txBody>
            <a:bodyPr/>
            <a:lstStyle/>
            <a:p>
              <a:endParaRPr lang="en-US"/>
            </a:p>
          </p:txBody>
        </p:sp>
        <p:sp>
          <p:nvSpPr>
            <p:cNvPr id="7" name="TextBox 7"/>
            <p:cNvSpPr txBox="1"/>
            <p:nvPr/>
          </p:nvSpPr>
          <p:spPr>
            <a:xfrm>
              <a:off x="0" y="19050"/>
              <a:ext cx="2589554" cy="555378"/>
            </a:xfrm>
            <a:prstGeom prst="rect">
              <a:avLst/>
            </a:prstGeom>
          </p:spPr>
          <p:txBody>
            <a:bodyPr lIns="50800" tIns="50800" rIns="50800" bIns="50800" rtlCol="0" anchor="ctr"/>
            <a:lstStyle/>
            <a:p>
              <a:pPr algn="ctr">
                <a:lnSpc>
                  <a:spcPts val="1400"/>
                </a:lnSpc>
              </a:pPr>
              <a:endParaRPr/>
            </a:p>
          </p:txBody>
        </p:sp>
      </p:grpSp>
      <p:grpSp>
        <p:nvGrpSpPr>
          <p:cNvPr id="8" name="Group 8"/>
          <p:cNvGrpSpPr/>
          <p:nvPr/>
        </p:nvGrpSpPr>
        <p:grpSpPr>
          <a:xfrm>
            <a:off x="7148456" y="1207581"/>
            <a:ext cx="10335315" cy="2137592"/>
            <a:chOff x="0" y="0"/>
            <a:chExt cx="2589554" cy="574428"/>
          </a:xfrm>
        </p:grpSpPr>
        <p:sp>
          <p:nvSpPr>
            <p:cNvPr id="9" name="Freeform 9"/>
            <p:cNvSpPr/>
            <p:nvPr/>
          </p:nvSpPr>
          <p:spPr>
            <a:xfrm>
              <a:off x="0" y="0"/>
              <a:ext cx="2589554" cy="574428"/>
            </a:xfrm>
            <a:custGeom>
              <a:avLst/>
              <a:gdLst/>
              <a:ahLst/>
              <a:cxnLst/>
              <a:rect l="l" t="t" r="r" b="b"/>
              <a:pathLst>
                <a:path w="2589554" h="574428">
                  <a:moveTo>
                    <a:pt x="10487" y="0"/>
                  </a:moveTo>
                  <a:lnTo>
                    <a:pt x="2579067" y="0"/>
                  </a:lnTo>
                  <a:cubicBezTo>
                    <a:pt x="2584859" y="0"/>
                    <a:pt x="2589554" y="4695"/>
                    <a:pt x="2589554" y="10487"/>
                  </a:cubicBezTo>
                  <a:lnTo>
                    <a:pt x="2589554" y="563941"/>
                  </a:lnTo>
                  <a:cubicBezTo>
                    <a:pt x="2589554" y="566722"/>
                    <a:pt x="2588449" y="569389"/>
                    <a:pt x="2586483" y="571356"/>
                  </a:cubicBezTo>
                  <a:cubicBezTo>
                    <a:pt x="2584516" y="573323"/>
                    <a:pt x="2581849" y="574428"/>
                    <a:pt x="2579067" y="574428"/>
                  </a:cubicBezTo>
                  <a:lnTo>
                    <a:pt x="10487" y="574428"/>
                  </a:lnTo>
                  <a:cubicBezTo>
                    <a:pt x="7706" y="574428"/>
                    <a:pt x="5038" y="573323"/>
                    <a:pt x="3072" y="571356"/>
                  </a:cubicBezTo>
                  <a:cubicBezTo>
                    <a:pt x="1105" y="569389"/>
                    <a:pt x="0" y="566722"/>
                    <a:pt x="0" y="563941"/>
                  </a:cubicBezTo>
                  <a:lnTo>
                    <a:pt x="0" y="10487"/>
                  </a:lnTo>
                  <a:cubicBezTo>
                    <a:pt x="0" y="7706"/>
                    <a:pt x="1105" y="5038"/>
                    <a:pt x="3072" y="3072"/>
                  </a:cubicBezTo>
                  <a:cubicBezTo>
                    <a:pt x="5038" y="1105"/>
                    <a:pt x="7706" y="0"/>
                    <a:pt x="10487" y="0"/>
                  </a:cubicBezTo>
                  <a:close/>
                </a:path>
              </a:pathLst>
            </a:custGeom>
            <a:solidFill>
              <a:srgbClr val="000000">
                <a:alpha val="0"/>
              </a:srgbClr>
            </a:solidFill>
            <a:ln w="9525" cap="sq">
              <a:solidFill>
                <a:srgbClr val="D7D7D7"/>
              </a:solidFill>
              <a:prstDash val="solid"/>
              <a:miter/>
            </a:ln>
          </p:spPr>
          <p:txBody>
            <a:bodyPr/>
            <a:lstStyle/>
            <a:p>
              <a:endParaRPr lang="en-US"/>
            </a:p>
          </p:txBody>
        </p:sp>
        <p:sp>
          <p:nvSpPr>
            <p:cNvPr id="10" name="TextBox 10"/>
            <p:cNvSpPr txBox="1"/>
            <p:nvPr/>
          </p:nvSpPr>
          <p:spPr>
            <a:xfrm>
              <a:off x="0" y="19050"/>
              <a:ext cx="2589554" cy="555378"/>
            </a:xfrm>
            <a:prstGeom prst="rect">
              <a:avLst/>
            </a:prstGeom>
          </p:spPr>
          <p:txBody>
            <a:bodyPr lIns="50800" tIns="50800" rIns="50800" bIns="50800" rtlCol="0" anchor="ctr"/>
            <a:lstStyle/>
            <a:p>
              <a:pPr algn="ctr">
                <a:lnSpc>
                  <a:spcPts val="1400"/>
                </a:lnSpc>
              </a:pPr>
              <a:endParaRPr/>
            </a:p>
          </p:txBody>
        </p:sp>
      </p:grpSp>
      <p:grpSp>
        <p:nvGrpSpPr>
          <p:cNvPr id="11" name="Group 11"/>
          <p:cNvGrpSpPr/>
          <p:nvPr/>
        </p:nvGrpSpPr>
        <p:grpSpPr>
          <a:xfrm>
            <a:off x="7148456" y="4266281"/>
            <a:ext cx="10335315" cy="2186622"/>
            <a:chOff x="0" y="0"/>
            <a:chExt cx="2589554" cy="574428"/>
          </a:xfrm>
        </p:grpSpPr>
        <p:sp>
          <p:nvSpPr>
            <p:cNvPr id="12" name="Freeform 12"/>
            <p:cNvSpPr/>
            <p:nvPr/>
          </p:nvSpPr>
          <p:spPr>
            <a:xfrm>
              <a:off x="0" y="0"/>
              <a:ext cx="2589554" cy="574428"/>
            </a:xfrm>
            <a:custGeom>
              <a:avLst/>
              <a:gdLst/>
              <a:ahLst/>
              <a:cxnLst/>
              <a:rect l="l" t="t" r="r" b="b"/>
              <a:pathLst>
                <a:path w="2589554" h="574428">
                  <a:moveTo>
                    <a:pt x="10487" y="0"/>
                  </a:moveTo>
                  <a:lnTo>
                    <a:pt x="2579067" y="0"/>
                  </a:lnTo>
                  <a:cubicBezTo>
                    <a:pt x="2584859" y="0"/>
                    <a:pt x="2589554" y="4695"/>
                    <a:pt x="2589554" y="10487"/>
                  </a:cubicBezTo>
                  <a:lnTo>
                    <a:pt x="2589554" y="563941"/>
                  </a:lnTo>
                  <a:cubicBezTo>
                    <a:pt x="2589554" y="566722"/>
                    <a:pt x="2588449" y="569389"/>
                    <a:pt x="2586483" y="571356"/>
                  </a:cubicBezTo>
                  <a:cubicBezTo>
                    <a:pt x="2584516" y="573323"/>
                    <a:pt x="2581849" y="574428"/>
                    <a:pt x="2579067" y="574428"/>
                  </a:cubicBezTo>
                  <a:lnTo>
                    <a:pt x="10487" y="574428"/>
                  </a:lnTo>
                  <a:cubicBezTo>
                    <a:pt x="7706" y="574428"/>
                    <a:pt x="5038" y="573323"/>
                    <a:pt x="3072" y="571356"/>
                  </a:cubicBezTo>
                  <a:cubicBezTo>
                    <a:pt x="1105" y="569389"/>
                    <a:pt x="0" y="566722"/>
                    <a:pt x="0" y="563941"/>
                  </a:cubicBezTo>
                  <a:lnTo>
                    <a:pt x="0" y="10487"/>
                  </a:lnTo>
                  <a:cubicBezTo>
                    <a:pt x="0" y="7706"/>
                    <a:pt x="1105" y="5038"/>
                    <a:pt x="3072" y="3072"/>
                  </a:cubicBezTo>
                  <a:cubicBezTo>
                    <a:pt x="5038" y="1105"/>
                    <a:pt x="7706" y="0"/>
                    <a:pt x="10487" y="0"/>
                  </a:cubicBezTo>
                  <a:close/>
                </a:path>
              </a:pathLst>
            </a:custGeom>
            <a:solidFill>
              <a:srgbClr val="000000">
                <a:alpha val="0"/>
              </a:srgbClr>
            </a:solidFill>
            <a:ln w="9525" cap="sq">
              <a:solidFill>
                <a:srgbClr val="D7D7D7"/>
              </a:solidFill>
              <a:prstDash val="solid"/>
              <a:miter/>
            </a:ln>
          </p:spPr>
          <p:txBody>
            <a:bodyPr/>
            <a:lstStyle/>
            <a:p>
              <a:endParaRPr lang="en-US"/>
            </a:p>
          </p:txBody>
        </p:sp>
        <p:sp>
          <p:nvSpPr>
            <p:cNvPr id="13" name="TextBox 13"/>
            <p:cNvSpPr txBox="1"/>
            <p:nvPr/>
          </p:nvSpPr>
          <p:spPr>
            <a:xfrm>
              <a:off x="0" y="19050"/>
              <a:ext cx="2589554" cy="555378"/>
            </a:xfrm>
            <a:prstGeom prst="rect">
              <a:avLst/>
            </a:prstGeom>
          </p:spPr>
          <p:txBody>
            <a:bodyPr lIns="50800" tIns="50800" rIns="50800" bIns="50800" rtlCol="0" anchor="ctr"/>
            <a:lstStyle/>
            <a:p>
              <a:pPr algn="ctr">
                <a:lnSpc>
                  <a:spcPts val="1400"/>
                </a:lnSpc>
              </a:pPr>
              <a:endParaRPr/>
            </a:p>
          </p:txBody>
        </p:sp>
      </p:grpSp>
      <p:sp>
        <p:nvSpPr>
          <p:cNvPr id="14" name="TextBox 14"/>
          <p:cNvSpPr txBox="1"/>
          <p:nvPr/>
        </p:nvSpPr>
        <p:spPr>
          <a:xfrm>
            <a:off x="7148456" y="6693309"/>
            <a:ext cx="3562954" cy="510589"/>
          </a:xfrm>
          <a:prstGeom prst="rect">
            <a:avLst/>
          </a:prstGeom>
        </p:spPr>
        <p:txBody>
          <a:bodyPr lIns="0" tIns="0" rIns="0" bIns="0" rtlCol="0" anchor="t">
            <a:spAutoFit/>
          </a:bodyPr>
          <a:lstStyle/>
          <a:p>
            <a:pPr marL="0" lvl="0" indent="0" algn="l">
              <a:lnSpc>
                <a:spcPts val="4374"/>
              </a:lnSpc>
            </a:pPr>
            <a:r>
              <a:rPr lang="en-US" sz="3200" b="1" dirty="0">
                <a:solidFill>
                  <a:srgbClr val="012B1B"/>
                </a:solidFill>
                <a:latin typeface="Lato" panose="020F0502020204030203" pitchFamily="34" charset="0"/>
              </a:rPr>
              <a:t>BUILDING</a:t>
            </a:r>
          </a:p>
        </p:txBody>
      </p:sp>
      <p:sp>
        <p:nvSpPr>
          <p:cNvPr id="15" name="TextBox 15"/>
          <p:cNvSpPr txBox="1"/>
          <p:nvPr/>
        </p:nvSpPr>
        <p:spPr>
          <a:xfrm>
            <a:off x="7148456" y="409575"/>
            <a:ext cx="3562954" cy="510589"/>
          </a:xfrm>
          <a:prstGeom prst="rect">
            <a:avLst/>
          </a:prstGeom>
        </p:spPr>
        <p:txBody>
          <a:bodyPr lIns="0" tIns="0" rIns="0" bIns="0" rtlCol="0" anchor="t">
            <a:spAutoFit/>
          </a:bodyPr>
          <a:lstStyle/>
          <a:p>
            <a:pPr marL="0" lvl="0" indent="0" algn="l">
              <a:lnSpc>
                <a:spcPts val="4374"/>
              </a:lnSpc>
            </a:pPr>
            <a:r>
              <a:rPr lang="en-US" sz="3200" b="1" dirty="0">
                <a:solidFill>
                  <a:srgbClr val="012B1B"/>
                </a:solidFill>
                <a:latin typeface="Lato" panose="020F0502020204030203" pitchFamily="34" charset="0"/>
              </a:rPr>
              <a:t>INTEGRATING</a:t>
            </a:r>
          </a:p>
        </p:txBody>
      </p:sp>
      <p:sp>
        <p:nvSpPr>
          <p:cNvPr id="16" name="TextBox 16"/>
          <p:cNvSpPr txBox="1"/>
          <p:nvPr/>
        </p:nvSpPr>
        <p:spPr>
          <a:xfrm>
            <a:off x="7148456" y="3556800"/>
            <a:ext cx="3562954" cy="510589"/>
          </a:xfrm>
          <a:prstGeom prst="rect">
            <a:avLst/>
          </a:prstGeom>
        </p:spPr>
        <p:txBody>
          <a:bodyPr lIns="0" tIns="0" rIns="0" bIns="0" rtlCol="0" anchor="t">
            <a:spAutoFit/>
          </a:bodyPr>
          <a:lstStyle/>
          <a:p>
            <a:pPr marL="0" lvl="0" indent="0" algn="l">
              <a:lnSpc>
                <a:spcPts val="4374"/>
              </a:lnSpc>
            </a:pPr>
            <a:r>
              <a:rPr lang="en-US" sz="3200" b="1" dirty="0">
                <a:solidFill>
                  <a:srgbClr val="012B1B"/>
                </a:solidFill>
                <a:latin typeface="Lato" panose="020F0502020204030203" pitchFamily="34" charset="0"/>
              </a:rPr>
              <a:t>EQUIPPING</a:t>
            </a:r>
          </a:p>
        </p:txBody>
      </p:sp>
      <p:grpSp>
        <p:nvGrpSpPr>
          <p:cNvPr id="17" name="Group 17"/>
          <p:cNvGrpSpPr/>
          <p:nvPr/>
        </p:nvGrpSpPr>
        <p:grpSpPr>
          <a:xfrm>
            <a:off x="697142" y="4005113"/>
            <a:ext cx="4806835" cy="4555384"/>
            <a:chOff x="0" y="0"/>
            <a:chExt cx="6409113" cy="6073845"/>
          </a:xfrm>
        </p:grpSpPr>
        <p:grpSp>
          <p:nvGrpSpPr>
            <p:cNvPr id="18" name="Group 18"/>
            <p:cNvGrpSpPr/>
            <p:nvPr/>
          </p:nvGrpSpPr>
          <p:grpSpPr>
            <a:xfrm>
              <a:off x="0" y="2220721"/>
              <a:ext cx="3586635" cy="358663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20" name="Group 20"/>
            <p:cNvGrpSpPr/>
            <p:nvPr/>
          </p:nvGrpSpPr>
          <p:grpSpPr>
            <a:xfrm>
              <a:off x="1263829" y="0"/>
              <a:ext cx="3586635" cy="358663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22" name="Freeform 22"/>
            <p:cNvSpPr/>
            <p:nvPr/>
          </p:nvSpPr>
          <p:spPr>
            <a:xfrm>
              <a:off x="1263829" y="1918339"/>
              <a:ext cx="5145284" cy="4155506"/>
            </a:xfrm>
            <a:custGeom>
              <a:avLst/>
              <a:gdLst/>
              <a:ahLst/>
              <a:cxnLst/>
              <a:rect l="l" t="t" r="r" b="b"/>
              <a:pathLst>
                <a:path w="5145284" h="4155506">
                  <a:moveTo>
                    <a:pt x="0" y="0"/>
                  </a:moveTo>
                  <a:lnTo>
                    <a:pt x="5145284" y="0"/>
                  </a:lnTo>
                  <a:lnTo>
                    <a:pt x="5145284" y="4155506"/>
                  </a:lnTo>
                  <a:lnTo>
                    <a:pt x="0" y="415550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23" name="TextBox 23"/>
          <p:cNvSpPr txBox="1"/>
          <p:nvPr/>
        </p:nvSpPr>
        <p:spPr>
          <a:xfrm>
            <a:off x="7574518" y="2102764"/>
            <a:ext cx="9164262" cy="405880"/>
          </a:xfrm>
          <a:prstGeom prst="rect">
            <a:avLst/>
          </a:prstGeom>
        </p:spPr>
        <p:txBody>
          <a:bodyPr lIns="0" tIns="0" rIns="0" bIns="0" rtlCol="0" anchor="t">
            <a:spAutoFit/>
          </a:bodyPr>
          <a:lstStyle/>
          <a:p>
            <a:pPr algn="l">
              <a:lnSpc>
                <a:spcPts val="3079"/>
              </a:lnSpc>
            </a:pPr>
            <a:r>
              <a:rPr lang="en-US" sz="2800" dirty="0">
                <a:solidFill>
                  <a:srgbClr val="000000"/>
                </a:solidFill>
                <a:latin typeface="Lato Medium" panose="020F0502020204030203" pitchFamily="34" charset="0"/>
              </a:rPr>
              <a:t>Systems science with real-world solutions.</a:t>
            </a:r>
          </a:p>
        </p:txBody>
      </p:sp>
      <p:sp>
        <p:nvSpPr>
          <p:cNvPr id="24" name="TextBox 24"/>
          <p:cNvSpPr txBox="1"/>
          <p:nvPr/>
        </p:nvSpPr>
        <p:spPr>
          <a:xfrm>
            <a:off x="7464807" y="5002386"/>
            <a:ext cx="9794494" cy="803425"/>
          </a:xfrm>
          <a:prstGeom prst="rect">
            <a:avLst/>
          </a:prstGeom>
        </p:spPr>
        <p:txBody>
          <a:bodyPr wrap="square" lIns="0" tIns="0" rIns="0" bIns="0" rtlCol="0" anchor="t">
            <a:spAutoFit/>
          </a:bodyPr>
          <a:lstStyle/>
          <a:p>
            <a:pPr algn="l">
              <a:lnSpc>
                <a:spcPts val="3079"/>
              </a:lnSpc>
            </a:pPr>
            <a:r>
              <a:rPr lang="en-US" sz="2800" dirty="0">
                <a:solidFill>
                  <a:srgbClr val="000000"/>
                </a:solidFill>
                <a:latin typeface="Lato Medium" panose="020F0502020204030203" pitchFamily="34" charset="0"/>
              </a:rPr>
              <a:t>People with knowledge and tools to orient their actions toward transformative change for sustainability.</a:t>
            </a:r>
          </a:p>
        </p:txBody>
      </p:sp>
      <p:sp>
        <p:nvSpPr>
          <p:cNvPr id="25" name="TextBox 25"/>
          <p:cNvSpPr txBox="1"/>
          <p:nvPr/>
        </p:nvSpPr>
        <p:spPr>
          <a:xfrm>
            <a:off x="7574518" y="8391188"/>
            <a:ext cx="9164262" cy="405880"/>
          </a:xfrm>
          <a:prstGeom prst="rect">
            <a:avLst/>
          </a:prstGeom>
        </p:spPr>
        <p:txBody>
          <a:bodyPr lIns="0" tIns="0" rIns="0" bIns="0" rtlCol="0" anchor="t">
            <a:spAutoFit/>
          </a:bodyPr>
          <a:lstStyle/>
          <a:p>
            <a:pPr algn="l">
              <a:lnSpc>
                <a:spcPts val="3079"/>
              </a:lnSpc>
            </a:pPr>
            <a:r>
              <a:rPr lang="en-US" sz="2800" dirty="0">
                <a:solidFill>
                  <a:srgbClr val="000000"/>
                </a:solidFill>
                <a:latin typeface="Lato Medium" panose="020F0502020204030203" pitchFamily="34" charset="0"/>
              </a:rPr>
              <a:t>A platform and community to enable action.</a:t>
            </a:r>
          </a:p>
        </p:txBody>
      </p:sp>
      <p:sp>
        <p:nvSpPr>
          <p:cNvPr id="26" name="TextBox 26"/>
          <p:cNvSpPr txBox="1"/>
          <p:nvPr/>
        </p:nvSpPr>
        <p:spPr>
          <a:xfrm>
            <a:off x="697142" y="9210675"/>
            <a:ext cx="5479834" cy="382270"/>
          </a:xfrm>
          <a:prstGeom prst="rect">
            <a:avLst/>
          </a:prstGeom>
        </p:spPr>
        <p:txBody>
          <a:bodyPr lIns="0" tIns="0" rIns="0" bIns="0" rtlCol="0" anchor="t">
            <a:spAutoFit/>
          </a:bodyPr>
          <a:lstStyle/>
          <a:p>
            <a:pPr algn="l">
              <a:lnSpc>
                <a:spcPts val="3079"/>
              </a:lnSpc>
            </a:pPr>
            <a:r>
              <a:rPr lang="en-US" sz="2199" dirty="0">
                <a:solidFill>
                  <a:srgbClr val="B8D1D3"/>
                </a:solidFill>
                <a:latin typeface="Poppins" panose="00000500000000000000" pitchFamily="2" charset="0"/>
              </a:rPr>
              <a:t>WWW.COSPHERE.NET</a:t>
            </a:r>
          </a:p>
        </p:txBody>
      </p:sp>
      <p:grpSp>
        <p:nvGrpSpPr>
          <p:cNvPr id="27" name="Group 27"/>
          <p:cNvGrpSpPr/>
          <p:nvPr/>
        </p:nvGrpSpPr>
        <p:grpSpPr>
          <a:xfrm>
            <a:off x="9970592" y="13197100"/>
            <a:ext cx="7288708" cy="2358984"/>
            <a:chOff x="0" y="0"/>
            <a:chExt cx="1774848" cy="574428"/>
          </a:xfrm>
        </p:grpSpPr>
        <p:sp>
          <p:nvSpPr>
            <p:cNvPr id="28" name="Freeform 28"/>
            <p:cNvSpPr/>
            <p:nvPr/>
          </p:nvSpPr>
          <p:spPr>
            <a:xfrm>
              <a:off x="0" y="0"/>
              <a:ext cx="1774848" cy="574428"/>
            </a:xfrm>
            <a:custGeom>
              <a:avLst/>
              <a:gdLst/>
              <a:ahLst/>
              <a:cxnLst/>
              <a:rect l="l" t="t" r="r" b="b"/>
              <a:pathLst>
                <a:path w="1774848" h="574428">
                  <a:moveTo>
                    <a:pt x="14871" y="0"/>
                  </a:moveTo>
                  <a:lnTo>
                    <a:pt x="1759977" y="0"/>
                  </a:lnTo>
                  <a:cubicBezTo>
                    <a:pt x="1768190" y="0"/>
                    <a:pt x="1774848" y="6658"/>
                    <a:pt x="1774848" y="14871"/>
                  </a:cubicBezTo>
                  <a:lnTo>
                    <a:pt x="1774848" y="559557"/>
                  </a:lnTo>
                  <a:cubicBezTo>
                    <a:pt x="1774848" y="567770"/>
                    <a:pt x="1768190" y="574428"/>
                    <a:pt x="1759977" y="574428"/>
                  </a:cubicBezTo>
                  <a:lnTo>
                    <a:pt x="14871" y="574428"/>
                  </a:lnTo>
                  <a:cubicBezTo>
                    <a:pt x="6658" y="574428"/>
                    <a:pt x="0" y="567770"/>
                    <a:pt x="0" y="559557"/>
                  </a:cubicBezTo>
                  <a:lnTo>
                    <a:pt x="0" y="14871"/>
                  </a:lnTo>
                  <a:cubicBezTo>
                    <a:pt x="0" y="6658"/>
                    <a:pt x="6658" y="0"/>
                    <a:pt x="14871" y="0"/>
                  </a:cubicBezTo>
                  <a:close/>
                </a:path>
              </a:pathLst>
            </a:custGeom>
            <a:solidFill>
              <a:srgbClr val="000000">
                <a:alpha val="0"/>
              </a:srgbClr>
            </a:solidFill>
            <a:ln w="9525" cap="sq">
              <a:solidFill>
                <a:srgbClr val="D7D7D7"/>
              </a:solidFill>
              <a:prstDash val="solid"/>
              <a:miter/>
            </a:ln>
          </p:spPr>
          <p:txBody>
            <a:bodyPr/>
            <a:lstStyle/>
            <a:p>
              <a:endParaRPr lang="en-US"/>
            </a:p>
          </p:txBody>
        </p:sp>
        <p:sp>
          <p:nvSpPr>
            <p:cNvPr id="29" name="TextBox 29"/>
            <p:cNvSpPr txBox="1"/>
            <p:nvPr/>
          </p:nvSpPr>
          <p:spPr>
            <a:xfrm>
              <a:off x="0" y="19050"/>
              <a:ext cx="1774848" cy="555378"/>
            </a:xfrm>
            <a:prstGeom prst="rect">
              <a:avLst/>
            </a:prstGeom>
          </p:spPr>
          <p:txBody>
            <a:bodyPr lIns="50800" tIns="50800" rIns="50800" bIns="50800" rtlCol="0" anchor="ctr"/>
            <a:lstStyle/>
            <a:p>
              <a:pPr algn="ctr">
                <a:lnSpc>
                  <a:spcPts val="140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8400" y="1749532"/>
            <a:ext cx="17734396" cy="7093758"/>
          </a:xfrm>
          <a:custGeom>
            <a:avLst/>
            <a:gdLst/>
            <a:ahLst/>
            <a:cxnLst/>
            <a:rect l="l" t="t" r="r" b="b"/>
            <a:pathLst>
              <a:path w="17734396" h="7093758">
                <a:moveTo>
                  <a:pt x="0" y="0"/>
                </a:moveTo>
                <a:lnTo>
                  <a:pt x="17734396" y="0"/>
                </a:lnTo>
                <a:lnTo>
                  <a:pt x="17734396" y="7093758"/>
                </a:lnTo>
                <a:lnTo>
                  <a:pt x="0" y="7093758"/>
                </a:lnTo>
                <a:lnTo>
                  <a:pt x="0" y="0"/>
                </a:lnTo>
                <a:close/>
              </a:path>
            </a:pathLst>
          </a:custGeom>
          <a:blipFill>
            <a:blip r:embed="rId2" cstate="email">
              <a:alphaModFix amt="81000"/>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0" y="1181651"/>
            <a:ext cx="9349320" cy="3961849"/>
          </a:xfrm>
          <a:prstGeom prst="rect">
            <a:avLst/>
          </a:prstGeom>
          <a:solidFill>
            <a:srgbClr val="C2E6E3"/>
          </a:solidFill>
        </p:spPr>
        <p:txBody>
          <a:bodyPr/>
          <a:lstStyle/>
          <a:p>
            <a:endParaRPr lang="en-US"/>
          </a:p>
        </p:txBody>
      </p:sp>
      <p:sp>
        <p:nvSpPr>
          <p:cNvPr id="4" name="TextBox 4"/>
          <p:cNvSpPr txBox="1"/>
          <p:nvPr/>
        </p:nvSpPr>
        <p:spPr>
          <a:xfrm>
            <a:off x="473426" y="1727475"/>
            <a:ext cx="8230311" cy="1413511"/>
          </a:xfrm>
          <a:prstGeom prst="rect">
            <a:avLst/>
          </a:prstGeom>
        </p:spPr>
        <p:txBody>
          <a:bodyPr lIns="0" tIns="0" rIns="0" bIns="0" rtlCol="0" anchor="t">
            <a:spAutoFit/>
          </a:bodyPr>
          <a:lstStyle/>
          <a:p>
            <a:pPr marL="0" lvl="1" indent="0" algn="l">
              <a:lnSpc>
                <a:spcPts val="5400"/>
              </a:lnSpc>
              <a:spcBef>
                <a:spcPct val="0"/>
              </a:spcBef>
            </a:pPr>
            <a:r>
              <a:rPr lang="en-US" sz="5400" u="none" strike="noStrike" spc="-183">
                <a:solidFill>
                  <a:srgbClr val="012B1B"/>
                </a:solidFill>
                <a:latin typeface="DM Sans Bold"/>
              </a:rPr>
              <a:t>LAND ACKNOWLEDGEMENT</a:t>
            </a:r>
          </a:p>
        </p:txBody>
      </p:sp>
      <p:grpSp>
        <p:nvGrpSpPr>
          <p:cNvPr id="5" name="Group 5"/>
          <p:cNvGrpSpPr/>
          <p:nvPr/>
        </p:nvGrpSpPr>
        <p:grpSpPr>
          <a:xfrm>
            <a:off x="16635626" y="307868"/>
            <a:ext cx="1652374" cy="1441664"/>
            <a:chOff x="0" y="0"/>
            <a:chExt cx="2203165" cy="1922219"/>
          </a:xfrm>
        </p:grpSpPr>
        <p:grpSp>
          <p:nvGrpSpPr>
            <p:cNvPr id="6" name="Group 6"/>
            <p:cNvGrpSpPr/>
            <p:nvPr/>
          </p:nvGrpSpPr>
          <p:grpSpPr>
            <a:xfrm>
              <a:off x="0" y="659315"/>
              <a:ext cx="1064845" cy="106484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75221" y="0"/>
              <a:ext cx="1064845" cy="106484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75221" y="569541"/>
              <a:ext cx="1827943" cy="1352678"/>
            </a:xfrm>
            <a:custGeom>
              <a:avLst/>
              <a:gdLst/>
              <a:ahLst/>
              <a:cxnLst/>
              <a:rect l="l" t="t" r="r" b="b"/>
              <a:pathLst>
                <a:path w="1827943" h="1352678">
                  <a:moveTo>
                    <a:pt x="0" y="0"/>
                  </a:moveTo>
                  <a:lnTo>
                    <a:pt x="1827944" y="0"/>
                  </a:lnTo>
                  <a:lnTo>
                    <a:pt x="1827944" y="1352678"/>
                  </a:lnTo>
                  <a:lnTo>
                    <a:pt x="0" y="135267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1" name="TextBox 11"/>
          <p:cNvSpPr txBox="1"/>
          <p:nvPr/>
        </p:nvSpPr>
        <p:spPr>
          <a:xfrm>
            <a:off x="473426" y="3263849"/>
            <a:ext cx="7943871" cy="1529778"/>
          </a:xfrm>
          <a:prstGeom prst="rect">
            <a:avLst/>
          </a:prstGeom>
        </p:spPr>
        <p:txBody>
          <a:bodyPr lIns="0" tIns="0" rIns="0" bIns="0" rtlCol="0" anchor="t">
            <a:spAutoFit/>
          </a:bodyPr>
          <a:lstStyle/>
          <a:p>
            <a:pPr algn="l">
              <a:lnSpc>
                <a:spcPts val="2982"/>
              </a:lnSpc>
            </a:pPr>
            <a:r>
              <a:rPr lang="en-US" sz="2424" spc="-82" dirty="0">
                <a:solidFill>
                  <a:srgbClr val="012B1B"/>
                </a:solidFill>
                <a:latin typeface="Poppins" panose="00000500000000000000" pitchFamily="2" charset="0"/>
                <a:ea typeface="DM Sans"/>
              </a:rPr>
              <a:t>I LIVE AND PLAY ON THE UNCEDED TRADITIONAL TERRITORIES OF THE </a:t>
            </a:r>
            <a:r>
              <a:rPr lang="en-US" sz="2424" spc="-82" dirty="0" err="1">
                <a:solidFill>
                  <a:srgbClr val="012B1B"/>
                </a:solidFill>
                <a:latin typeface="Poppins" panose="00000500000000000000" pitchFamily="2" charset="0"/>
                <a:ea typeface="DM Sans"/>
              </a:rPr>
              <a:t>XʷMƏΘKʷƏY̓ƏM</a:t>
            </a:r>
            <a:r>
              <a:rPr lang="en-US" sz="2424" spc="-82" dirty="0">
                <a:solidFill>
                  <a:srgbClr val="012B1B"/>
                </a:solidFill>
                <a:latin typeface="Poppins" panose="00000500000000000000" pitchFamily="2" charset="0"/>
                <a:ea typeface="DM Sans"/>
              </a:rPr>
              <a:t> (MUSQUEAM), SḴWX̱WÚ7MESH (SQUAMISH), AND SƏLILWƏTAꞭ (TSLEIL-WAUTUTH) NATIONS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0625" y="-127995"/>
            <a:ext cx="10083183" cy="10542991"/>
            <a:chOff x="0" y="0"/>
            <a:chExt cx="2655653" cy="2776755"/>
          </a:xfrm>
        </p:grpSpPr>
        <p:sp>
          <p:nvSpPr>
            <p:cNvPr id="3" name="Freeform 3"/>
            <p:cNvSpPr/>
            <p:nvPr/>
          </p:nvSpPr>
          <p:spPr>
            <a:xfrm>
              <a:off x="0" y="0"/>
              <a:ext cx="2655653" cy="2776755"/>
            </a:xfrm>
            <a:custGeom>
              <a:avLst/>
              <a:gdLst/>
              <a:ahLst/>
              <a:cxnLst/>
              <a:rect l="l" t="t" r="r" b="b"/>
              <a:pathLst>
                <a:path w="2655653" h="2776755">
                  <a:moveTo>
                    <a:pt x="0" y="0"/>
                  </a:moveTo>
                  <a:lnTo>
                    <a:pt x="2655653" y="0"/>
                  </a:lnTo>
                  <a:lnTo>
                    <a:pt x="2655653" y="2776755"/>
                  </a:lnTo>
                  <a:lnTo>
                    <a:pt x="0" y="2776755"/>
                  </a:lnTo>
                  <a:close/>
                </a:path>
              </a:pathLst>
            </a:custGeom>
            <a:solidFill>
              <a:srgbClr val="C2E6E3"/>
            </a:solidFill>
          </p:spPr>
          <p:txBody>
            <a:bodyPr/>
            <a:lstStyle/>
            <a:p>
              <a:endParaRPr lang="en-US"/>
            </a:p>
          </p:txBody>
        </p:sp>
        <p:sp>
          <p:nvSpPr>
            <p:cNvPr id="4" name="TextBox 4"/>
            <p:cNvSpPr txBox="1"/>
            <p:nvPr/>
          </p:nvSpPr>
          <p:spPr>
            <a:xfrm>
              <a:off x="0" y="-47625"/>
              <a:ext cx="2655653" cy="2824380"/>
            </a:xfrm>
            <a:prstGeom prst="rect">
              <a:avLst/>
            </a:prstGeom>
          </p:spPr>
          <p:txBody>
            <a:bodyPr lIns="50800" tIns="50800" rIns="50800" bIns="50800" rtlCol="0" anchor="ctr"/>
            <a:lstStyle/>
            <a:p>
              <a:pPr algn="ctr">
                <a:lnSpc>
                  <a:spcPts val="3220"/>
                </a:lnSpc>
              </a:pPr>
              <a:endParaRPr/>
            </a:p>
          </p:txBody>
        </p:sp>
      </p:grpSp>
      <p:sp>
        <p:nvSpPr>
          <p:cNvPr id="5" name="TextBox 5"/>
          <p:cNvSpPr txBox="1"/>
          <p:nvPr/>
        </p:nvSpPr>
        <p:spPr>
          <a:xfrm>
            <a:off x="1028700" y="3034745"/>
            <a:ext cx="6248837" cy="6295185"/>
          </a:xfrm>
          <a:prstGeom prst="rect">
            <a:avLst/>
          </a:prstGeom>
        </p:spPr>
        <p:txBody>
          <a:bodyPr lIns="0" tIns="0" rIns="0" bIns="0" rtlCol="0" anchor="t">
            <a:spAutoFit/>
          </a:bodyPr>
          <a:lstStyle/>
          <a:p>
            <a:pPr algn="l">
              <a:lnSpc>
                <a:spcPts val="4474"/>
              </a:lnSpc>
            </a:pPr>
            <a:r>
              <a:rPr lang="en-US" sz="2499" dirty="0">
                <a:solidFill>
                  <a:srgbClr val="000000"/>
                </a:solidFill>
                <a:latin typeface="Poppins" panose="00000500000000000000" pitchFamily="2" charset="0"/>
              </a:rPr>
              <a:t>132 nations agreed that deep-reaching ‘transformative’ change is needed to address our global social and ecological crises—but their actions are still insufficient. Enough is enough!</a:t>
            </a:r>
          </a:p>
          <a:p>
            <a:pPr algn="l">
              <a:lnSpc>
                <a:spcPts val="4474"/>
              </a:lnSpc>
            </a:pPr>
            <a:endParaRPr lang="en-US" sz="2499" dirty="0">
              <a:solidFill>
                <a:srgbClr val="000000"/>
              </a:solidFill>
              <a:latin typeface="Poppins" panose="00000500000000000000" pitchFamily="2" charset="0"/>
            </a:endParaRPr>
          </a:p>
          <a:p>
            <a:pPr algn="l">
              <a:lnSpc>
                <a:spcPts val="4474"/>
              </a:lnSpc>
            </a:pPr>
            <a:r>
              <a:rPr lang="en-US" sz="2499" dirty="0">
                <a:solidFill>
                  <a:srgbClr val="000000"/>
                </a:solidFill>
                <a:latin typeface="Poppins" panose="00000500000000000000" pitchFamily="2" charset="0"/>
              </a:rPr>
              <a:t>This challenge is bigger than any of us. We need to unite in a coalition for a better world for us and future generations.</a:t>
            </a:r>
          </a:p>
          <a:p>
            <a:pPr marL="0" lvl="0" indent="0" algn="l">
              <a:lnSpc>
                <a:spcPts val="4474"/>
              </a:lnSpc>
            </a:pPr>
            <a:endParaRPr lang="en-US" sz="2499" dirty="0">
              <a:solidFill>
                <a:srgbClr val="000000"/>
              </a:solidFill>
              <a:latin typeface="Poppins" panose="00000500000000000000" pitchFamily="2" charset="0"/>
            </a:endParaRPr>
          </a:p>
        </p:txBody>
      </p:sp>
      <p:grpSp>
        <p:nvGrpSpPr>
          <p:cNvPr id="6" name="Group 6"/>
          <p:cNvGrpSpPr/>
          <p:nvPr/>
        </p:nvGrpSpPr>
        <p:grpSpPr>
          <a:xfrm>
            <a:off x="1028700" y="1571188"/>
            <a:ext cx="6248837" cy="1606432"/>
            <a:chOff x="0" y="133349"/>
            <a:chExt cx="8331783" cy="2141910"/>
          </a:xfrm>
        </p:grpSpPr>
        <p:sp>
          <p:nvSpPr>
            <p:cNvPr id="7" name="TextBox 7"/>
            <p:cNvSpPr txBox="1"/>
            <p:nvPr/>
          </p:nvSpPr>
          <p:spPr>
            <a:xfrm>
              <a:off x="0" y="133349"/>
              <a:ext cx="8331783" cy="132969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OUR PLEDGE</a:t>
              </a:r>
            </a:p>
          </p:txBody>
        </p:sp>
        <p:sp>
          <p:nvSpPr>
            <p:cNvPr id="8" name="TextBox 8"/>
            <p:cNvSpPr txBox="1"/>
            <p:nvPr/>
          </p:nvSpPr>
          <p:spPr>
            <a:xfrm>
              <a:off x="0" y="1702997"/>
              <a:ext cx="7267599" cy="572262"/>
            </a:xfrm>
            <a:prstGeom prst="rect">
              <a:avLst/>
            </a:prstGeom>
          </p:spPr>
          <p:txBody>
            <a:bodyPr lIns="0" tIns="0" rIns="0" bIns="0" rtlCol="0" anchor="t">
              <a:spAutoFit/>
            </a:bodyPr>
            <a:lstStyle/>
            <a:p>
              <a:pPr marL="0" lvl="0" indent="0" algn="l">
                <a:lnSpc>
                  <a:spcPts val="3888"/>
                </a:lnSpc>
              </a:pPr>
              <a:endParaRPr/>
            </a:p>
          </p:txBody>
        </p:sp>
      </p:grpSp>
      <p:sp>
        <p:nvSpPr>
          <p:cNvPr id="9" name="TextBox 9"/>
          <p:cNvSpPr txBox="1"/>
          <p:nvPr/>
        </p:nvSpPr>
        <p:spPr>
          <a:xfrm>
            <a:off x="10334591" y="2823450"/>
            <a:ext cx="6175251" cy="4468650"/>
          </a:xfrm>
          <a:prstGeom prst="rect">
            <a:avLst/>
          </a:prstGeom>
        </p:spPr>
        <p:txBody>
          <a:bodyPr lIns="0" tIns="0" rIns="0" bIns="0" rtlCol="0" anchor="t">
            <a:spAutoFit/>
          </a:bodyPr>
          <a:lstStyle/>
          <a:p>
            <a:pPr marL="0" lvl="0" indent="0" algn="l">
              <a:lnSpc>
                <a:spcPts val="7155"/>
              </a:lnSpc>
            </a:pPr>
            <a:r>
              <a:rPr lang="en-US" sz="4471">
                <a:solidFill>
                  <a:srgbClr val="000000"/>
                </a:solidFill>
                <a:latin typeface="DM Sans Bold"/>
              </a:rPr>
              <a:t>“I AM PLEDGING TO FOSTER DEEP SYSTEM CHANGE TOWARDS A SUSTAINABLE FUTURE”</a:t>
            </a:r>
          </a:p>
        </p:txBody>
      </p:sp>
      <p:grpSp>
        <p:nvGrpSpPr>
          <p:cNvPr id="10" name="Group 10"/>
          <p:cNvGrpSpPr/>
          <p:nvPr/>
        </p:nvGrpSpPr>
        <p:grpSpPr>
          <a:xfrm>
            <a:off x="9334515" y="771525"/>
            <a:ext cx="8175402" cy="8743950"/>
            <a:chOff x="0" y="0"/>
            <a:chExt cx="1990763" cy="2129208"/>
          </a:xfrm>
        </p:grpSpPr>
        <p:sp>
          <p:nvSpPr>
            <p:cNvPr id="11" name="Freeform 11"/>
            <p:cNvSpPr/>
            <p:nvPr/>
          </p:nvSpPr>
          <p:spPr>
            <a:xfrm>
              <a:off x="0" y="0"/>
              <a:ext cx="1990763" cy="2129208"/>
            </a:xfrm>
            <a:custGeom>
              <a:avLst/>
              <a:gdLst/>
              <a:ahLst/>
              <a:cxnLst/>
              <a:rect l="l" t="t" r="r" b="b"/>
              <a:pathLst>
                <a:path w="1990763" h="2129208">
                  <a:moveTo>
                    <a:pt x="13258" y="0"/>
                  </a:moveTo>
                  <a:lnTo>
                    <a:pt x="1977505" y="0"/>
                  </a:lnTo>
                  <a:cubicBezTo>
                    <a:pt x="1984827" y="0"/>
                    <a:pt x="1990763" y="5936"/>
                    <a:pt x="1990763" y="13258"/>
                  </a:cubicBezTo>
                  <a:lnTo>
                    <a:pt x="1990763" y="2115951"/>
                  </a:lnTo>
                  <a:cubicBezTo>
                    <a:pt x="1990763" y="2123273"/>
                    <a:pt x="1984827" y="2129208"/>
                    <a:pt x="1977505" y="2129208"/>
                  </a:cubicBezTo>
                  <a:lnTo>
                    <a:pt x="13258" y="2129208"/>
                  </a:lnTo>
                  <a:cubicBezTo>
                    <a:pt x="9742" y="2129208"/>
                    <a:pt x="6369" y="2127812"/>
                    <a:pt x="3883" y="2125325"/>
                  </a:cubicBezTo>
                  <a:cubicBezTo>
                    <a:pt x="1397" y="2122839"/>
                    <a:pt x="0" y="2119467"/>
                    <a:pt x="0" y="2115951"/>
                  </a:cubicBezTo>
                  <a:lnTo>
                    <a:pt x="0" y="13258"/>
                  </a:lnTo>
                  <a:cubicBezTo>
                    <a:pt x="0" y="5936"/>
                    <a:pt x="5936" y="0"/>
                    <a:pt x="13258"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12" name="TextBox 12"/>
            <p:cNvSpPr txBox="1"/>
            <p:nvPr/>
          </p:nvSpPr>
          <p:spPr>
            <a:xfrm>
              <a:off x="0" y="19050"/>
              <a:ext cx="1990763" cy="2110158"/>
            </a:xfrm>
            <a:prstGeom prst="rect">
              <a:avLst/>
            </a:prstGeom>
          </p:spPr>
          <p:txBody>
            <a:bodyPr lIns="50800" tIns="50800" rIns="50800" bIns="50800" rtlCol="0" anchor="ctr"/>
            <a:lstStyle/>
            <a:p>
              <a:pPr algn="ctr">
                <a:lnSpc>
                  <a:spcPts val="1400"/>
                </a:lnSpc>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191345"/>
            <a:ext cx="2473623" cy="1012371"/>
          </a:xfrm>
          <a:custGeom>
            <a:avLst/>
            <a:gdLst/>
            <a:ahLst/>
            <a:cxnLst/>
            <a:rect l="l" t="t" r="r" b="b"/>
            <a:pathLst>
              <a:path w="2473623" h="1012371">
                <a:moveTo>
                  <a:pt x="0" y="0"/>
                </a:moveTo>
                <a:lnTo>
                  <a:pt x="2473623" y="0"/>
                </a:lnTo>
                <a:lnTo>
                  <a:pt x="2473623" y="1012370"/>
                </a:lnTo>
                <a:lnTo>
                  <a:pt x="0" y="101237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3834540" y="3053409"/>
            <a:ext cx="1460007" cy="1288242"/>
          </a:xfrm>
          <a:custGeom>
            <a:avLst/>
            <a:gdLst/>
            <a:ahLst/>
            <a:cxnLst/>
            <a:rect l="l" t="t" r="r" b="b"/>
            <a:pathLst>
              <a:path w="1460007" h="1288242">
                <a:moveTo>
                  <a:pt x="0" y="0"/>
                </a:moveTo>
                <a:lnTo>
                  <a:pt x="1460008" y="0"/>
                </a:lnTo>
                <a:lnTo>
                  <a:pt x="1460008" y="1288242"/>
                </a:lnTo>
                <a:lnTo>
                  <a:pt x="0" y="128824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5644241" y="3099340"/>
            <a:ext cx="1733337" cy="1196379"/>
          </a:xfrm>
          <a:custGeom>
            <a:avLst/>
            <a:gdLst/>
            <a:ahLst/>
            <a:cxnLst/>
            <a:rect l="l" t="t" r="r" b="b"/>
            <a:pathLst>
              <a:path w="1733337" h="1196379">
                <a:moveTo>
                  <a:pt x="0" y="0"/>
                </a:moveTo>
                <a:lnTo>
                  <a:pt x="1733338" y="0"/>
                </a:lnTo>
                <a:lnTo>
                  <a:pt x="1733338" y="1196380"/>
                </a:lnTo>
                <a:lnTo>
                  <a:pt x="0" y="119638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7727810" y="3307588"/>
            <a:ext cx="3093543" cy="779885"/>
          </a:xfrm>
          <a:custGeom>
            <a:avLst/>
            <a:gdLst/>
            <a:ahLst/>
            <a:cxnLst/>
            <a:rect l="l" t="t" r="r" b="b"/>
            <a:pathLst>
              <a:path w="3093543" h="779885">
                <a:moveTo>
                  <a:pt x="0" y="0"/>
                </a:moveTo>
                <a:lnTo>
                  <a:pt x="3093543" y="0"/>
                </a:lnTo>
                <a:lnTo>
                  <a:pt x="3093543" y="779884"/>
                </a:lnTo>
                <a:lnTo>
                  <a:pt x="0" y="77988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028700" y="4763152"/>
            <a:ext cx="3297054" cy="943565"/>
          </a:xfrm>
          <a:custGeom>
            <a:avLst/>
            <a:gdLst/>
            <a:ahLst/>
            <a:cxnLst/>
            <a:rect l="l" t="t" r="r" b="b"/>
            <a:pathLst>
              <a:path w="3297054" h="943565">
                <a:moveTo>
                  <a:pt x="0" y="0"/>
                </a:moveTo>
                <a:lnTo>
                  <a:pt x="3297054" y="0"/>
                </a:lnTo>
                <a:lnTo>
                  <a:pt x="3297054" y="943565"/>
                </a:lnTo>
                <a:lnTo>
                  <a:pt x="0" y="94356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4564544" y="4763152"/>
            <a:ext cx="2394352" cy="1351835"/>
          </a:xfrm>
          <a:custGeom>
            <a:avLst/>
            <a:gdLst/>
            <a:ahLst/>
            <a:cxnLst/>
            <a:rect l="l" t="t" r="r" b="b"/>
            <a:pathLst>
              <a:path w="2394352" h="1351835">
                <a:moveTo>
                  <a:pt x="0" y="0"/>
                </a:moveTo>
                <a:lnTo>
                  <a:pt x="2394352" y="0"/>
                </a:lnTo>
                <a:lnTo>
                  <a:pt x="2394352" y="1351835"/>
                </a:lnTo>
                <a:lnTo>
                  <a:pt x="0" y="135183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7197352" y="4557724"/>
            <a:ext cx="3070939" cy="1762692"/>
          </a:xfrm>
          <a:custGeom>
            <a:avLst/>
            <a:gdLst/>
            <a:ahLst/>
            <a:cxnLst/>
            <a:rect l="l" t="t" r="r" b="b"/>
            <a:pathLst>
              <a:path w="3070939" h="1762692">
                <a:moveTo>
                  <a:pt x="0" y="0"/>
                </a:moveTo>
                <a:lnTo>
                  <a:pt x="3070939" y="0"/>
                </a:lnTo>
                <a:lnTo>
                  <a:pt x="3070939" y="1762691"/>
                </a:lnTo>
                <a:lnTo>
                  <a:pt x="0" y="176269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0506747" y="4614525"/>
            <a:ext cx="3412556" cy="1500462"/>
          </a:xfrm>
          <a:custGeom>
            <a:avLst/>
            <a:gdLst/>
            <a:ahLst/>
            <a:cxnLst/>
            <a:rect l="l" t="t" r="r" b="b"/>
            <a:pathLst>
              <a:path w="3412556" h="1500462">
                <a:moveTo>
                  <a:pt x="0" y="0"/>
                </a:moveTo>
                <a:lnTo>
                  <a:pt x="3412555" y="0"/>
                </a:lnTo>
                <a:lnTo>
                  <a:pt x="3412555" y="1500462"/>
                </a:lnTo>
                <a:lnTo>
                  <a:pt x="0" y="1500462"/>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163159" y="6320415"/>
            <a:ext cx="2671382" cy="1432832"/>
          </a:xfrm>
          <a:custGeom>
            <a:avLst/>
            <a:gdLst/>
            <a:ahLst/>
            <a:cxnLst/>
            <a:rect l="l" t="t" r="r" b="b"/>
            <a:pathLst>
              <a:path w="2671382" h="1432832">
                <a:moveTo>
                  <a:pt x="0" y="0"/>
                </a:moveTo>
                <a:lnTo>
                  <a:pt x="2671381" y="0"/>
                </a:lnTo>
                <a:lnTo>
                  <a:pt x="2671381" y="1432832"/>
                </a:lnTo>
                <a:lnTo>
                  <a:pt x="0" y="1432832"/>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4122436" y="6539486"/>
            <a:ext cx="4169526" cy="994691"/>
          </a:xfrm>
          <a:custGeom>
            <a:avLst/>
            <a:gdLst/>
            <a:ahLst/>
            <a:cxnLst/>
            <a:rect l="l" t="t" r="r" b="b"/>
            <a:pathLst>
              <a:path w="4169526" h="994691">
                <a:moveTo>
                  <a:pt x="0" y="0"/>
                </a:moveTo>
                <a:lnTo>
                  <a:pt x="4169525" y="0"/>
                </a:lnTo>
                <a:lnTo>
                  <a:pt x="4169525" y="994691"/>
                </a:lnTo>
                <a:lnTo>
                  <a:pt x="0" y="994691"/>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a:off x="8582579" y="6539486"/>
            <a:ext cx="3881645" cy="862588"/>
          </a:xfrm>
          <a:custGeom>
            <a:avLst/>
            <a:gdLst/>
            <a:ahLst/>
            <a:cxnLst/>
            <a:rect l="l" t="t" r="r" b="b"/>
            <a:pathLst>
              <a:path w="3881645" h="862588">
                <a:moveTo>
                  <a:pt x="0" y="0"/>
                </a:moveTo>
                <a:lnTo>
                  <a:pt x="3881645" y="0"/>
                </a:lnTo>
                <a:lnTo>
                  <a:pt x="3881645" y="862588"/>
                </a:lnTo>
                <a:lnTo>
                  <a:pt x="0" y="862588"/>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a:off x="11171585" y="3001862"/>
            <a:ext cx="1601306" cy="1612663"/>
          </a:xfrm>
          <a:custGeom>
            <a:avLst/>
            <a:gdLst/>
            <a:ahLst/>
            <a:cxnLst/>
            <a:rect l="l" t="t" r="r" b="b"/>
            <a:pathLst>
              <a:path w="1601306" h="1612663">
                <a:moveTo>
                  <a:pt x="0" y="0"/>
                </a:moveTo>
                <a:lnTo>
                  <a:pt x="1601306" y="0"/>
                </a:lnTo>
                <a:lnTo>
                  <a:pt x="1601306" y="1612663"/>
                </a:lnTo>
                <a:lnTo>
                  <a:pt x="0" y="1612663"/>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a:off x="1331447" y="8172347"/>
            <a:ext cx="5627449" cy="468954"/>
          </a:xfrm>
          <a:custGeom>
            <a:avLst/>
            <a:gdLst/>
            <a:ahLst/>
            <a:cxnLst/>
            <a:rect l="l" t="t" r="r" b="b"/>
            <a:pathLst>
              <a:path w="5627449" h="468954">
                <a:moveTo>
                  <a:pt x="0" y="0"/>
                </a:moveTo>
                <a:lnTo>
                  <a:pt x="5627449" y="0"/>
                </a:lnTo>
                <a:lnTo>
                  <a:pt x="5627449" y="468954"/>
                </a:lnTo>
                <a:lnTo>
                  <a:pt x="0" y="468954"/>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13128136" y="2936833"/>
            <a:ext cx="1582333" cy="1594599"/>
          </a:xfrm>
          <a:custGeom>
            <a:avLst/>
            <a:gdLst/>
            <a:ahLst/>
            <a:cxnLst/>
            <a:rect l="l" t="t" r="r" b="b"/>
            <a:pathLst>
              <a:path w="1582333" h="1594599">
                <a:moveTo>
                  <a:pt x="0" y="0"/>
                </a:moveTo>
                <a:lnTo>
                  <a:pt x="1582333" y="0"/>
                </a:lnTo>
                <a:lnTo>
                  <a:pt x="1582333" y="1594598"/>
                </a:lnTo>
                <a:lnTo>
                  <a:pt x="0" y="1594598"/>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6" name="Freeform 16"/>
          <p:cNvSpPr/>
          <p:nvPr/>
        </p:nvSpPr>
        <p:spPr>
          <a:xfrm>
            <a:off x="12772891" y="6423364"/>
            <a:ext cx="2964767" cy="1094832"/>
          </a:xfrm>
          <a:custGeom>
            <a:avLst/>
            <a:gdLst/>
            <a:ahLst/>
            <a:cxnLst/>
            <a:rect l="l" t="t" r="r" b="b"/>
            <a:pathLst>
              <a:path w="2964767" h="1094832">
                <a:moveTo>
                  <a:pt x="0" y="0"/>
                </a:moveTo>
                <a:lnTo>
                  <a:pt x="2964767" y="0"/>
                </a:lnTo>
                <a:lnTo>
                  <a:pt x="2964767" y="1094832"/>
                </a:lnTo>
                <a:lnTo>
                  <a:pt x="0" y="1094832"/>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a:off x="15062894" y="2936833"/>
            <a:ext cx="1620891" cy="1620891"/>
          </a:xfrm>
          <a:custGeom>
            <a:avLst/>
            <a:gdLst/>
            <a:ahLst/>
            <a:cxnLst/>
            <a:rect l="l" t="t" r="r" b="b"/>
            <a:pathLst>
              <a:path w="1620891" h="1620891">
                <a:moveTo>
                  <a:pt x="0" y="0"/>
                </a:moveTo>
                <a:lnTo>
                  <a:pt x="1620891" y="0"/>
                </a:lnTo>
                <a:lnTo>
                  <a:pt x="1620891" y="1620891"/>
                </a:lnTo>
                <a:lnTo>
                  <a:pt x="0" y="1620891"/>
                </a:lnTo>
                <a:lnTo>
                  <a:pt x="0" y="0"/>
                </a:lnTo>
                <a:close/>
              </a:path>
            </a:pathLst>
          </a:custGeom>
          <a:blipFill>
            <a:blip r:embed="rId1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a:off x="14407953" y="4893311"/>
            <a:ext cx="1465386" cy="1399894"/>
          </a:xfrm>
          <a:custGeom>
            <a:avLst/>
            <a:gdLst/>
            <a:ahLst/>
            <a:cxnLst/>
            <a:rect l="l" t="t" r="r" b="b"/>
            <a:pathLst>
              <a:path w="1465386" h="1399894">
                <a:moveTo>
                  <a:pt x="0" y="0"/>
                </a:moveTo>
                <a:lnTo>
                  <a:pt x="1465386" y="0"/>
                </a:lnTo>
                <a:lnTo>
                  <a:pt x="1465386" y="1399894"/>
                </a:lnTo>
                <a:lnTo>
                  <a:pt x="0" y="1399894"/>
                </a:lnTo>
                <a:lnTo>
                  <a:pt x="0" y="0"/>
                </a:lnTo>
                <a:close/>
              </a:path>
            </a:pathLst>
          </a:custGeom>
          <a:blipFill>
            <a:blip r:embed="rId18"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19" name="Group 19"/>
          <p:cNvGrpSpPr/>
          <p:nvPr/>
        </p:nvGrpSpPr>
        <p:grpSpPr>
          <a:xfrm>
            <a:off x="13002369" y="7822996"/>
            <a:ext cx="3416199" cy="985772"/>
            <a:chOff x="0" y="0"/>
            <a:chExt cx="1295596" cy="373855"/>
          </a:xfrm>
        </p:grpSpPr>
        <p:sp>
          <p:nvSpPr>
            <p:cNvPr id="20" name="Freeform 20"/>
            <p:cNvSpPr/>
            <p:nvPr/>
          </p:nvSpPr>
          <p:spPr>
            <a:xfrm>
              <a:off x="0" y="0"/>
              <a:ext cx="1295596" cy="373855"/>
            </a:xfrm>
            <a:custGeom>
              <a:avLst/>
              <a:gdLst/>
              <a:ahLst/>
              <a:cxnLst/>
              <a:rect l="l" t="t" r="r" b="b"/>
              <a:pathLst>
                <a:path w="1295596" h="373855">
                  <a:moveTo>
                    <a:pt x="0" y="0"/>
                  </a:moveTo>
                  <a:lnTo>
                    <a:pt x="1295596" y="0"/>
                  </a:lnTo>
                  <a:lnTo>
                    <a:pt x="1295596" y="373855"/>
                  </a:lnTo>
                  <a:lnTo>
                    <a:pt x="0" y="373855"/>
                  </a:lnTo>
                  <a:close/>
                </a:path>
              </a:pathLst>
            </a:custGeom>
            <a:solidFill>
              <a:srgbClr val="B8D1D3"/>
            </a:solidFill>
          </p:spPr>
          <p:txBody>
            <a:bodyPr/>
            <a:lstStyle/>
            <a:p>
              <a:endParaRPr lang="en-US"/>
            </a:p>
          </p:txBody>
        </p:sp>
        <p:sp>
          <p:nvSpPr>
            <p:cNvPr id="21" name="TextBox 21"/>
            <p:cNvSpPr txBox="1"/>
            <p:nvPr/>
          </p:nvSpPr>
          <p:spPr>
            <a:xfrm>
              <a:off x="0" y="-95250"/>
              <a:ext cx="1295596" cy="469105"/>
            </a:xfrm>
            <a:prstGeom prst="rect">
              <a:avLst/>
            </a:prstGeom>
          </p:spPr>
          <p:txBody>
            <a:bodyPr lIns="50800" tIns="50800" rIns="50800" bIns="50800" rtlCol="0" anchor="ctr"/>
            <a:lstStyle/>
            <a:p>
              <a:pPr algn="ctr">
                <a:lnSpc>
                  <a:spcPts val="3888"/>
                </a:lnSpc>
              </a:pPr>
              <a:endParaRPr/>
            </a:p>
          </p:txBody>
        </p:sp>
      </p:grpSp>
      <p:sp>
        <p:nvSpPr>
          <p:cNvPr id="22" name="Freeform 22"/>
          <p:cNvSpPr/>
          <p:nvPr/>
        </p:nvSpPr>
        <p:spPr>
          <a:xfrm>
            <a:off x="13078760" y="7914833"/>
            <a:ext cx="3230235" cy="818933"/>
          </a:xfrm>
          <a:custGeom>
            <a:avLst/>
            <a:gdLst/>
            <a:ahLst/>
            <a:cxnLst/>
            <a:rect l="l" t="t" r="r" b="b"/>
            <a:pathLst>
              <a:path w="3230235" h="818933">
                <a:moveTo>
                  <a:pt x="0" y="0"/>
                </a:moveTo>
                <a:lnTo>
                  <a:pt x="3230234" y="0"/>
                </a:lnTo>
                <a:lnTo>
                  <a:pt x="3230234" y="818933"/>
                </a:lnTo>
                <a:lnTo>
                  <a:pt x="0" y="818933"/>
                </a:lnTo>
                <a:lnTo>
                  <a:pt x="0" y="0"/>
                </a:lnTo>
                <a:close/>
              </a:path>
            </a:pathLst>
          </a:custGeom>
          <a:blipFill>
            <a:blip r:embed="rId1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3" name="Freeform 23"/>
          <p:cNvSpPr/>
          <p:nvPr/>
        </p:nvSpPr>
        <p:spPr>
          <a:xfrm>
            <a:off x="10821353" y="7580818"/>
            <a:ext cx="1504074" cy="1847395"/>
          </a:xfrm>
          <a:custGeom>
            <a:avLst/>
            <a:gdLst/>
            <a:ahLst/>
            <a:cxnLst/>
            <a:rect l="l" t="t" r="r" b="b"/>
            <a:pathLst>
              <a:path w="1504074" h="1847395">
                <a:moveTo>
                  <a:pt x="0" y="0"/>
                </a:moveTo>
                <a:lnTo>
                  <a:pt x="1504074" y="0"/>
                </a:lnTo>
                <a:lnTo>
                  <a:pt x="1504074" y="1847395"/>
                </a:lnTo>
                <a:lnTo>
                  <a:pt x="0" y="1847395"/>
                </a:lnTo>
                <a:lnTo>
                  <a:pt x="0" y="0"/>
                </a:lnTo>
                <a:close/>
              </a:path>
            </a:pathLst>
          </a:custGeom>
          <a:blipFill>
            <a:blip r:embed="rId2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4" name="Freeform 24"/>
          <p:cNvSpPr/>
          <p:nvPr/>
        </p:nvSpPr>
        <p:spPr>
          <a:xfrm>
            <a:off x="7771459" y="7884909"/>
            <a:ext cx="2297419" cy="1543305"/>
          </a:xfrm>
          <a:custGeom>
            <a:avLst/>
            <a:gdLst/>
            <a:ahLst/>
            <a:cxnLst/>
            <a:rect l="l" t="t" r="r" b="b"/>
            <a:pathLst>
              <a:path w="2297419" h="1543305">
                <a:moveTo>
                  <a:pt x="0" y="0"/>
                </a:moveTo>
                <a:lnTo>
                  <a:pt x="2297419" y="0"/>
                </a:lnTo>
                <a:lnTo>
                  <a:pt x="2297419" y="1543304"/>
                </a:lnTo>
                <a:lnTo>
                  <a:pt x="0" y="1543304"/>
                </a:lnTo>
                <a:lnTo>
                  <a:pt x="0" y="0"/>
                </a:lnTo>
                <a:close/>
              </a:path>
            </a:pathLst>
          </a:custGeom>
          <a:blipFill>
            <a:blip r:embed="rId21"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25" name="Group 25"/>
          <p:cNvGrpSpPr/>
          <p:nvPr/>
        </p:nvGrpSpPr>
        <p:grpSpPr>
          <a:xfrm>
            <a:off x="1028700" y="1180277"/>
            <a:ext cx="7172995" cy="1606432"/>
            <a:chOff x="0" y="133349"/>
            <a:chExt cx="9563993" cy="2141910"/>
          </a:xfrm>
        </p:grpSpPr>
        <p:sp>
          <p:nvSpPr>
            <p:cNvPr id="26" name="TextBox 26"/>
            <p:cNvSpPr txBox="1"/>
            <p:nvPr/>
          </p:nvSpPr>
          <p:spPr>
            <a:xfrm>
              <a:off x="0" y="133349"/>
              <a:ext cx="9563993" cy="132969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OUR MEMBERS</a:t>
              </a:r>
            </a:p>
          </p:txBody>
        </p:sp>
        <p:sp>
          <p:nvSpPr>
            <p:cNvPr id="27" name="TextBox 27"/>
            <p:cNvSpPr txBox="1"/>
            <p:nvPr/>
          </p:nvSpPr>
          <p:spPr>
            <a:xfrm>
              <a:off x="0" y="1702997"/>
              <a:ext cx="8342424" cy="572262"/>
            </a:xfrm>
            <a:prstGeom prst="rect">
              <a:avLst/>
            </a:prstGeom>
          </p:spPr>
          <p:txBody>
            <a:bodyPr lIns="0" tIns="0" rIns="0" bIns="0" rtlCol="0" anchor="t">
              <a:spAutoFit/>
            </a:bodyPr>
            <a:lstStyle/>
            <a:p>
              <a:pPr marL="0" lvl="0" indent="0" algn="l">
                <a:lnSpc>
                  <a:spcPts val="3888"/>
                </a:lnSpc>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0080" y="0"/>
            <a:ext cx="10527445" cy="10583518"/>
          </a:xfrm>
          <a:custGeom>
            <a:avLst/>
            <a:gdLst/>
            <a:ahLst/>
            <a:cxnLst/>
            <a:rect l="l" t="t" r="r" b="b"/>
            <a:pathLst>
              <a:path w="10527445" h="10583518">
                <a:moveTo>
                  <a:pt x="0" y="0"/>
                </a:moveTo>
                <a:lnTo>
                  <a:pt x="10527445" y="0"/>
                </a:lnTo>
                <a:lnTo>
                  <a:pt x="10527445" y="10583518"/>
                </a:lnTo>
                <a:lnTo>
                  <a:pt x="0" y="1058351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777804" y="4048788"/>
            <a:ext cx="5467195" cy="2289437"/>
            <a:chOff x="0" y="133350"/>
            <a:chExt cx="7289593" cy="3052583"/>
          </a:xfrm>
        </p:grpSpPr>
        <p:sp>
          <p:nvSpPr>
            <p:cNvPr id="4" name="TextBox 4"/>
            <p:cNvSpPr txBox="1"/>
            <p:nvPr/>
          </p:nvSpPr>
          <p:spPr>
            <a:xfrm>
              <a:off x="12700" y="133350"/>
              <a:ext cx="7276893" cy="254889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OUR PODCAST</a:t>
              </a:r>
            </a:p>
          </p:txBody>
        </p:sp>
        <p:sp>
          <p:nvSpPr>
            <p:cNvPr id="5" name="TextBox 5"/>
            <p:cNvSpPr txBox="1"/>
            <p:nvPr/>
          </p:nvSpPr>
          <p:spPr>
            <a:xfrm>
              <a:off x="0" y="2655497"/>
              <a:ext cx="7276893" cy="530436"/>
            </a:xfrm>
            <a:prstGeom prst="rect">
              <a:avLst/>
            </a:prstGeom>
          </p:spPr>
          <p:txBody>
            <a:bodyPr lIns="0" tIns="0" rIns="0" bIns="0" rtlCol="0" anchor="t">
              <a:spAutoFit/>
            </a:bodyPr>
            <a:lstStyle/>
            <a:p>
              <a:pPr marL="0" lvl="0" indent="0" algn="l">
                <a:lnSpc>
                  <a:spcPts val="3520"/>
                </a:lnSpc>
              </a:pPr>
              <a:r>
                <a:rPr lang="en-US" sz="2200">
                  <a:solidFill>
                    <a:srgbClr val="012B1B"/>
                  </a:solidFill>
                  <a:latin typeface="DM Sans Bold"/>
                </a:rPr>
                <a:t>SMALL PLANET HEROES </a:t>
              </a:r>
            </a:p>
          </p:txBody>
        </p:sp>
      </p:grpSp>
      <p:grpSp>
        <p:nvGrpSpPr>
          <p:cNvPr id="6" name="Group 6"/>
          <p:cNvGrpSpPr/>
          <p:nvPr/>
        </p:nvGrpSpPr>
        <p:grpSpPr>
          <a:xfrm>
            <a:off x="6244999" y="-127995"/>
            <a:ext cx="1525081" cy="10542991"/>
            <a:chOff x="0" y="0"/>
            <a:chExt cx="401667" cy="2776755"/>
          </a:xfrm>
        </p:grpSpPr>
        <p:sp>
          <p:nvSpPr>
            <p:cNvPr id="7" name="Freeform 7"/>
            <p:cNvSpPr/>
            <p:nvPr/>
          </p:nvSpPr>
          <p:spPr>
            <a:xfrm>
              <a:off x="0" y="0"/>
              <a:ext cx="401667" cy="2776755"/>
            </a:xfrm>
            <a:custGeom>
              <a:avLst/>
              <a:gdLst/>
              <a:ahLst/>
              <a:cxnLst/>
              <a:rect l="l" t="t" r="r" b="b"/>
              <a:pathLst>
                <a:path w="401667" h="2776755">
                  <a:moveTo>
                    <a:pt x="0" y="0"/>
                  </a:moveTo>
                  <a:lnTo>
                    <a:pt x="401667" y="0"/>
                  </a:lnTo>
                  <a:lnTo>
                    <a:pt x="401667" y="2776755"/>
                  </a:lnTo>
                  <a:lnTo>
                    <a:pt x="0" y="2776755"/>
                  </a:lnTo>
                  <a:close/>
                </a:path>
              </a:pathLst>
            </a:custGeom>
            <a:solidFill>
              <a:srgbClr val="C2E6E3">
                <a:alpha val="45882"/>
              </a:srgbClr>
            </a:solidFill>
          </p:spPr>
          <p:txBody>
            <a:bodyPr/>
            <a:lstStyle/>
            <a:p>
              <a:endParaRPr lang="en-US"/>
            </a:p>
          </p:txBody>
        </p:sp>
        <p:sp>
          <p:nvSpPr>
            <p:cNvPr id="8" name="TextBox 8"/>
            <p:cNvSpPr txBox="1"/>
            <p:nvPr/>
          </p:nvSpPr>
          <p:spPr>
            <a:xfrm>
              <a:off x="0" y="-47625"/>
              <a:ext cx="401667" cy="2824380"/>
            </a:xfrm>
            <a:prstGeom prst="rect">
              <a:avLst/>
            </a:prstGeom>
          </p:spPr>
          <p:txBody>
            <a:bodyPr lIns="50800" tIns="50800" rIns="50800" bIns="50800" rtlCol="0" anchor="ctr"/>
            <a:lstStyle/>
            <a:p>
              <a:pPr algn="ctr">
                <a:lnSpc>
                  <a:spcPts val="3220"/>
                </a:lnSpc>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2E6E3"/>
        </a:solidFill>
        <a:effectLst/>
      </p:bgPr>
    </p:bg>
    <p:spTree>
      <p:nvGrpSpPr>
        <p:cNvPr id="1" name=""/>
        <p:cNvGrpSpPr/>
        <p:nvPr/>
      </p:nvGrpSpPr>
      <p:grpSpPr>
        <a:xfrm>
          <a:off x="0" y="0"/>
          <a:ext cx="0" cy="0"/>
          <a:chOff x="0" y="0"/>
          <a:chExt cx="0" cy="0"/>
        </a:xfrm>
      </p:grpSpPr>
      <p:sp>
        <p:nvSpPr>
          <p:cNvPr id="2" name="AutoShape 2"/>
          <p:cNvSpPr/>
          <p:nvPr/>
        </p:nvSpPr>
        <p:spPr>
          <a:xfrm>
            <a:off x="-1693174" y="-1"/>
            <a:ext cx="11650720" cy="10287001"/>
          </a:xfrm>
          <a:prstGeom prst="rect">
            <a:avLst/>
          </a:prstGeom>
          <a:solidFill>
            <a:srgbClr val="FFFFFF">
              <a:alpha val="61961"/>
            </a:srgbClr>
          </a:solidFill>
        </p:spPr>
        <p:txBody>
          <a:bodyPr/>
          <a:lstStyle/>
          <a:p>
            <a:endParaRPr lang="en-US"/>
          </a:p>
        </p:txBody>
      </p:sp>
      <p:sp>
        <p:nvSpPr>
          <p:cNvPr id="3" name="TextBox 3"/>
          <p:cNvSpPr txBox="1"/>
          <p:nvPr/>
        </p:nvSpPr>
        <p:spPr>
          <a:xfrm>
            <a:off x="9966878" y="4108633"/>
            <a:ext cx="7987380" cy="1825625"/>
          </a:xfrm>
          <a:prstGeom prst="rect">
            <a:avLst/>
          </a:prstGeom>
        </p:spPr>
        <p:txBody>
          <a:bodyPr lIns="0" tIns="0" rIns="0" bIns="0" rtlCol="0" anchor="t">
            <a:spAutoFit/>
          </a:bodyPr>
          <a:lstStyle/>
          <a:p>
            <a:pPr algn="r">
              <a:lnSpc>
                <a:spcPts val="7000"/>
              </a:lnSpc>
            </a:pPr>
            <a:r>
              <a:rPr lang="en-US" sz="7000" spc="-238">
                <a:solidFill>
                  <a:srgbClr val="012B1B"/>
                </a:solidFill>
                <a:latin typeface="DM Sans Bold"/>
              </a:rPr>
              <a:t>BEYOND COMMUNICATION </a:t>
            </a:r>
          </a:p>
        </p:txBody>
      </p:sp>
      <p:sp>
        <p:nvSpPr>
          <p:cNvPr id="4" name="TextBox 4"/>
          <p:cNvSpPr txBox="1"/>
          <p:nvPr/>
        </p:nvSpPr>
        <p:spPr>
          <a:xfrm>
            <a:off x="698230" y="2764476"/>
            <a:ext cx="5699434" cy="535305"/>
          </a:xfrm>
          <a:prstGeom prst="rect">
            <a:avLst/>
          </a:prstGeom>
        </p:spPr>
        <p:txBody>
          <a:bodyPr lIns="0" tIns="0" rIns="0" bIns="0" rtlCol="0" anchor="t">
            <a:spAutoFit/>
          </a:bodyPr>
          <a:lstStyle/>
          <a:p>
            <a:pPr marL="0" lvl="0" indent="0" algn="l">
              <a:lnSpc>
                <a:spcPts val="4410"/>
              </a:lnSpc>
              <a:spcBef>
                <a:spcPct val="0"/>
              </a:spcBef>
            </a:pPr>
            <a:r>
              <a:rPr lang="en-US" sz="3000" spc="1388">
                <a:solidFill>
                  <a:srgbClr val="012B1B"/>
                </a:solidFill>
                <a:latin typeface="DM Sans Bold"/>
              </a:rPr>
              <a:t>INSPIRING </a:t>
            </a:r>
          </a:p>
        </p:txBody>
      </p:sp>
      <p:sp>
        <p:nvSpPr>
          <p:cNvPr id="5" name="TextBox 5"/>
          <p:cNvSpPr txBox="1"/>
          <p:nvPr/>
        </p:nvSpPr>
        <p:spPr>
          <a:xfrm>
            <a:off x="698230" y="1358120"/>
            <a:ext cx="3523075" cy="535305"/>
          </a:xfrm>
          <a:prstGeom prst="rect">
            <a:avLst/>
          </a:prstGeom>
        </p:spPr>
        <p:txBody>
          <a:bodyPr lIns="0" tIns="0" rIns="0" bIns="0" rtlCol="0" anchor="t">
            <a:spAutoFit/>
          </a:bodyPr>
          <a:lstStyle/>
          <a:p>
            <a:pPr algn="l">
              <a:lnSpc>
                <a:spcPts val="4410"/>
              </a:lnSpc>
              <a:spcBef>
                <a:spcPct val="0"/>
              </a:spcBef>
            </a:pPr>
            <a:r>
              <a:rPr lang="en-US" sz="3000" spc="1388">
                <a:solidFill>
                  <a:srgbClr val="012B1B"/>
                </a:solidFill>
                <a:latin typeface="DM Sans Bold"/>
              </a:rPr>
              <a:t>LEARNING</a:t>
            </a:r>
          </a:p>
        </p:txBody>
      </p:sp>
      <p:sp>
        <p:nvSpPr>
          <p:cNvPr id="6" name="TextBox 6"/>
          <p:cNvSpPr txBox="1"/>
          <p:nvPr/>
        </p:nvSpPr>
        <p:spPr>
          <a:xfrm>
            <a:off x="698230" y="4193575"/>
            <a:ext cx="6433162" cy="535305"/>
          </a:xfrm>
          <a:prstGeom prst="rect">
            <a:avLst/>
          </a:prstGeom>
        </p:spPr>
        <p:txBody>
          <a:bodyPr lIns="0" tIns="0" rIns="0" bIns="0" rtlCol="0" anchor="t">
            <a:spAutoFit/>
          </a:bodyPr>
          <a:lstStyle/>
          <a:p>
            <a:pPr marL="0" lvl="0" indent="0" algn="l">
              <a:lnSpc>
                <a:spcPts val="4410"/>
              </a:lnSpc>
              <a:spcBef>
                <a:spcPct val="0"/>
              </a:spcBef>
            </a:pPr>
            <a:r>
              <a:rPr lang="en-US" sz="3000" spc="1388">
                <a:solidFill>
                  <a:srgbClr val="012B1B"/>
                </a:solidFill>
                <a:latin typeface="DM Sans Bold"/>
              </a:rPr>
              <a:t>CONVENING</a:t>
            </a:r>
          </a:p>
        </p:txBody>
      </p:sp>
      <p:sp>
        <p:nvSpPr>
          <p:cNvPr id="7" name="TextBox 7"/>
          <p:cNvSpPr txBox="1"/>
          <p:nvPr/>
        </p:nvSpPr>
        <p:spPr>
          <a:xfrm>
            <a:off x="698230" y="5696650"/>
            <a:ext cx="7242772" cy="535305"/>
          </a:xfrm>
          <a:prstGeom prst="rect">
            <a:avLst/>
          </a:prstGeom>
        </p:spPr>
        <p:txBody>
          <a:bodyPr lIns="0" tIns="0" rIns="0" bIns="0" rtlCol="0" anchor="t">
            <a:spAutoFit/>
          </a:bodyPr>
          <a:lstStyle/>
          <a:p>
            <a:pPr marL="0" lvl="0" indent="0" algn="l">
              <a:lnSpc>
                <a:spcPts val="4410"/>
              </a:lnSpc>
              <a:spcBef>
                <a:spcPct val="0"/>
              </a:spcBef>
            </a:pPr>
            <a:r>
              <a:rPr lang="en-US" sz="3000" spc="1388">
                <a:solidFill>
                  <a:srgbClr val="012B1B"/>
                </a:solidFill>
                <a:latin typeface="DM Sans Bold"/>
              </a:rPr>
              <a:t>RAISING THE BAR</a:t>
            </a:r>
          </a:p>
        </p:txBody>
      </p:sp>
      <p:sp>
        <p:nvSpPr>
          <p:cNvPr id="8" name="TextBox 8"/>
          <p:cNvSpPr txBox="1"/>
          <p:nvPr/>
        </p:nvSpPr>
        <p:spPr>
          <a:xfrm>
            <a:off x="698230" y="7222466"/>
            <a:ext cx="8102981" cy="535305"/>
          </a:xfrm>
          <a:prstGeom prst="rect">
            <a:avLst/>
          </a:prstGeom>
        </p:spPr>
        <p:txBody>
          <a:bodyPr lIns="0" tIns="0" rIns="0" bIns="0" rtlCol="0" anchor="t">
            <a:spAutoFit/>
          </a:bodyPr>
          <a:lstStyle/>
          <a:p>
            <a:pPr marL="0" lvl="0" indent="0" algn="l">
              <a:lnSpc>
                <a:spcPts val="4410"/>
              </a:lnSpc>
              <a:spcBef>
                <a:spcPct val="0"/>
              </a:spcBef>
            </a:pPr>
            <a:r>
              <a:rPr lang="en-US" sz="3000" spc="1388">
                <a:solidFill>
                  <a:srgbClr val="012B1B"/>
                </a:solidFill>
                <a:latin typeface="DM Sans Bold"/>
              </a:rPr>
              <a:t>UNLEASHING VALUES</a:t>
            </a:r>
          </a:p>
        </p:txBody>
      </p:sp>
      <p:sp>
        <p:nvSpPr>
          <p:cNvPr id="9" name="TextBox 9"/>
          <p:cNvSpPr txBox="1"/>
          <p:nvPr/>
        </p:nvSpPr>
        <p:spPr>
          <a:xfrm>
            <a:off x="698230" y="8630291"/>
            <a:ext cx="9268648" cy="535305"/>
          </a:xfrm>
          <a:prstGeom prst="rect">
            <a:avLst/>
          </a:prstGeom>
        </p:spPr>
        <p:txBody>
          <a:bodyPr lIns="0" tIns="0" rIns="0" bIns="0" rtlCol="0" anchor="t">
            <a:spAutoFit/>
          </a:bodyPr>
          <a:lstStyle/>
          <a:p>
            <a:pPr marL="0" lvl="0" indent="0" algn="l">
              <a:lnSpc>
                <a:spcPts val="4410"/>
              </a:lnSpc>
              <a:spcBef>
                <a:spcPct val="0"/>
              </a:spcBef>
            </a:pPr>
            <a:r>
              <a:rPr lang="en-US" sz="3000" spc="1388">
                <a:solidFill>
                  <a:srgbClr val="012B1B"/>
                </a:solidFill>
                <a:latin typeface="DM Sans Bold"/>
              </a:rPr>
              <a:t>BUILDING COMMUNITIES</a:t>
            </a:r>
          </a:p>
        </p:txBody>
      </p:sp>
      <p:grpSp>
        <p:nvGrpSpPr>
          <p:cNvPr id="10" name="Group 10"/>
          <p:cNvGrpSpPr/>
          <p:nvPr/>
        </p:nvGrpSpPr>
        <p:grpSpPr>
          <a:xfrm>
            <a:off x="-3425681" y="1156465"/>
            <a:ext cx="7745297" cy="897110"/>
            <a:chOff x="0" y="0"/>
            <a:chExt cx="1886030" cy="218452"/>
          </a:xfrm>
        </p:grpSpPr>
        <p:sp>
          <p:nvSpPr>
            <p:cNvPr id="11" name="Freeform 11"/>
            <p:cNvSpPr/>
            <p:nvPr/>
          </p:nvSpPr>
          <p:spPr>
            <a:xfrm>
              <a:off x="0" y="0"/>
              <a:ext cx="1886030" cy="218452"/>
            </a:xfrm>
            <a:custGeom>
              <a:avLst/>
              <a:gdLst/>
              <a:ahLst/>
              <a:cxnLst/>
              <a:rect l="l" t="t" r="r" b="b"/>
              <a:pathLst>
                <a:path w="1886030" h="218452">
                  <a:moveTo>
                    <a:pt x="13994" y="0"/>
                  </a:moveTo>
                  <a:lnTo>
                    <a:pt x="1872036" y="0"/>
                  </a:lnTo>
                  <a:cubicBezTo>
                    <a:pt x="1879765" y="0"/>
                    <a:pt x="1886030" y="6265"/>
                    <a:pt x="1886030" y="13994"/>
                  </a:cubicBezTo>
                  <a:lnTo>
                    <a:pt x="1886030" y="204458"/>
                  </a:lnTo>
                  <a:cubicBezTo>
                    <a:pt x="1886030" y="212187"/>
                    <a:pt x="1879765" y="218452"/>
                    <a:pt x="1872036" y="218452"/>
                  </a:cubicBezTo>
                  <a:lnTo>
                    <a:pt x="13994" y="218452"/>
                  </a:lnTo>
                  <a:cubicBezTo>
                    <a:pt x="10282" y="218452"/>
                    <a:pt x="6723" y="216978"/>
                    <a:pt x="4099" y="214353"/>
                  </a:cubicBezTo>
                  <a:cubicBezTo>
                    <a:pt x="1474" y="211729"/>
                    <a:pt x="0" y="208169"/>
                    <a:pt x="0" y="204458"/>
                  </a:cubicBezTo>
                  <a:lnTo>
                    <a:pt x="0" y="13994"/>
                  </a:lnTo>
                  <a:cubicBezTo>
                    <a:pt x="0" y="6265"/>
                    <a:pt x="6265" y="0"/>
                    <a:pt x="13994"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12" name="TextBox 12"/>
            <p:cNvSpPr txBox="1"/>
            <p:nvPr/>
          </p:nvSpPr>
          <p:spPr>
            <a:xfrm>
              <a:off x="0" y="19050"/>
              <a:ext cx="1886030" cy="199402"/>
            </a:xfrm>
            <a:prstGeom prst="rect">
              <a:avLst/>
            </a:prstGeom>
          </p:spPr>
          <p:txBody>
            <a:bodyPr lIns="50800" tIns="50800" rIns="50800" bIns="50800" rtlCol="0" anchor="ctr"/>
            <a:lstStyle/>
            <a:p>
              <a:pPr algn="ctr">
                <a:lnSpc>
                  <a:spcPts val="1400"/>
                </a:lnSpc>
              </a:pPr>
              <a:endParaRPr/>
            </a:p>
          </p:txBody>
        </p:sp>
      </p:grpSp>
      <p:grpSp>
        <p:nvGrpSpPr>
          <p:cNvPr id="13" name="Group 13"/>
          <p:cNvGrpSpPr/>
          <p:nvPr/>
        </p:nvGrpSpPr>
        <p:grpSpPr>
          <a:xfrm>
            <a:off x="-2842848" y="2626437"/>
            <a:ext cx="8175402" cy="897110"/>
            <a:chOff x="0" y="0"/>
            <a:chExt cx="1990763" cy="218452"/>
          </a:xfrm>
        </p:grpSpPr>
        <p:sp>
          <p:nvSpPr>
            <p:cNvPr id="14" name="Freeform 14"/>
            <p:cNvSpPr/>
            <p:nvPr/>
          </p:nvSpPr>
          <p:spPr>
            <a:xfrm>
              <a:off x="0" y="0"/>
              <a:ext cx="1990763" cy="218452"/>
            </a:xfrm>
            <a:custGeom>
              <a:avLst/>
              <a:gdLst/>
              <a:ahLst/>
              <a:cxnLst/>
              <a:rect l="l" t="t" r="r" b="b"/>
              <a:pathLst>
                <a:path w="1990763" h="218452">
                  <a:moveTo>
                    <a:pt x="13258" y="0"/>
                  </a:moveTo>
                  <a:lnTo>
                    <a:pt x="1977505" y="0"/>
                  </a:lnTo>
                  <a:cubicBezTo>
                    <a:pt x="1984827" y="0"/>
                    <a:pt x="1990763" y="5936"/>
                    <a:pt x="1990763" y="13258"/>
                  </a:cubicBezTo>
                  <a:lnTo>
                    <a:pt x="1990763" y="205194"/>
                  </a:lnTo>
                  <a:cubicBezTo>
                    <a:pt x="1990763" y="212516"/>
                    <a:pt x="1984827" y="218452"/>
                    <a:pt x="1977505" y="218452"/>
                  </a:cubicBezTo>
                  <a:lnTo>
                    <a:pt x="13258" y="218452"/>
                  </a:lnTo>
                  <a:cubicBezTo>
                    <a:pt x="9742" y="218452"/>
                    <a:pt x="6369" y="217055"/>
                    <a:pt x="3883" y="214569"/>
                  </a:cubicBezTo>
                  <a:cubicBezTo>
                    <a:pt x="1397" y="212083"/>
                    <a:pt x="0" y="208710"/>
                    <a:pt x="0" y="205194"/>
                  </a:cubicBezTo>
                  <a:lnTo>
                    <a:pt x="0" y="13258"/>
                  </a:lnTo>
                  <a:cubicBezTo>
                    <a:pt x="0" y="5936"/>
                    <a:pt x="5936" y="0"/>
                    <a:pt x="13258"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15" name="TextBox 15"/>
            <p:cNvSpPr txBox="1"/>
            <p:nvPr/>
          </p:nvSpPr>
          <p:spPr>
            <a:xfrm>
              <a:off x="0" y="19050"/>
              <a:ext cx="1990763" cy="199402"/>
            </a:xfrm>
            <a:prstGeom prst="rect">
              <a:avLst/>
            </a:prstGeom>
          </p:spPr>
          <p:txBody>
            <a:bodyPr lIns="50800" tIns="50800" rIns="50800" bIns="50800" rtlCol="0" anchor="ctr"/>
            <a:lstStyle/>
            <a:p>
              <a:pPr algn="ctr">
                <a:lnSpc>
                  <a:spcPts val="1400"/>
                </a:lnSpc>
              </a:pPr>
              <a:endParaRPr/>
            </a:p>
          </p:txBody>
        </p:sp>
      </p:grpSp>
      <p:grpSp>
        <p:nvGrpSpPr>
          <p:cNvPr id="16" name="Group 16"/>
          <p:cNvGrpSpPr/>
          <p:nvPr/>
        </p:nvGrpSpPr>
        <p:grpSpPr>
          <a:xfrm>
            <a:off x="-2263090" y="4055535"/>
            <a:ext cx="8660754" cy="897110"/>
            <a:chOff x="0" y="0"/>
            <a:chExt cx="2108950" cy="218452"/>
          </a:xfrm>
        </p:grpSpPr>
        <p:sp>
          <p:nvSpPr>
            <p:cNvPr id="17" name="Freeform 17"/>
            <p:cNvSpPr/>
            <p:nvPr/>
          </p:nvSpPr>
          <p:spPr>
            <a:xfrm>
              <a:off x="0" y="0"/>
              <a:ext cx="2108950" cy="218452"/>
            </a:xfrm>
            <a:custGeom>
              <a:avLst/>
              <a:gdLst/>
              <a:ahLst/>
              <a:cxnLst/>
              <a:rect l="l" t="t" r="r" b="b"/>
              <a:pathLst>
                <a:path w="2108950" h="218452">
                  <a:moveTo>
                    <a:pt x="12515" y="0"/>
                  </a:moveTo>
                  <a:lnTo>
                    <a:pt x="2096435" y="0"/>
                  </a:lnTo>
                  <a:cubicBezTo>
                    <a:pt x="2103347" y="0"/>
                    <a:pt x="2108950" y="5603"/>
                    <a:pt x="2108950" y="12515"/>
                  </a:cubicBezTo>
                  <a:lnTo>
                    <a:pt x="2108950" y="205937"/>
                  </a:lnTo>
                  <a:cubicBezTo>
                    <a:pt x="2108950" y="212849"/>
                    <a:pt x="2103347" y="218452"/>
                    <a:pt x="2096435" y="218452"/>
                  </a:cubicBezTo>
                  <a:lnTo>
                    <a:pt x="12515" y="218452"/>
                  </a:lnTo>
                  <a:cubicBezTo>
                    <a:pt x="5603" y="218452"/>
                    <a:pt x="0" y="212849"/>
                    <a:pt x="0" y="205937"/>
                  </a:cubicBezTo>
                  <a:lnTo>
                    <a:pt x="0" y="12515"/>
                  </a:lnTo>
                  <a:cubicBezTo>
                    <a:pt x="0" y="5603"/>
                    <a:pt x="5603" y="0"/>
                    <a:pt x="12515"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18" name="TextBox 18"/>
            <p:cNvSpPr txBox="1"/>
            <p:nvPr/>
          </p:nvSpPr>
          <p:spPr>
            <a:xfrm>
              <a:off x="0" y="19050"/>
              <a:ext cx="2108950" cy="199402"/>
            </a:xfrm>
            <a:prstGeom prst="rect">
              <a:avLst/>
            </a:prstGeom>
          </p:spPr>
          <p:txBody>
            <a:bodyPr lIns="50800" tIns="50800" rIns="50800" bIns="50800" rtlCol="0" anchor="ctr"/>
            <a:lstStyle/>
            <a:p>
              <a:pPr algn="ctr">
                <a:lnSpc>
                  <a:spcPts val="1400"/>
                </a:lnSpc>
              </a:pPr>
              <a:endParaRPr/>
            </a:p>
          </p:txBody>
        </p:sp>
      </p:grpSp>
      <p:grpSp>
        <p:nvGrpSpPr>
          <p:cNvPr id="19" name="Group 19"/>
          <p:cNvGrpSpPr/>
          <p:nvPr/>
        </p:nvGrpSpPr>
        <p:grpSpPr>
          <a:xfrm>
            <a:off x="-1627933" y="5558610"/>
            <a:ext cx="8759326" cy="897110"/>
            <a:chOff x="0" y="0"/>
            <a:chExt cx="2132953" cy="218452"/>
          </a:xfrm>
        </p:grpSpPr>
        <p:sp>
          <p:nvSpPr>
            <p:cNvPr id="20" name="Freeform 20"/>
            <p:cNvSpPr/>
            <p:nvPr/>
          </p:nvSpPr>
          <p:spPr>
            <a:xfrm>
              <a:off x="0" y="0"/>
              <a:ext cx="2132953" cy="218452"/>
            </a:xfrm>
            <a:custGeom>
              <a:avLst/>
              <a:gdLst/>
              <a:ahLst/>
              <a:cxnLst/>
              <a:rect l="l" t="t" r="r" b="b"/>
              <a:pathLst>
                <a:path w="2132953" h="218452">
                  <a:moveTo>
                    <a:pt x="12374" y="0"/>
                  </a:moveTo>
                  <a:lnTo>
                    <a:pt x="2120579" y="0"/>
                  </a:lnTo>
                  <a:cubicBezTo>
                    <a:pt x="2123860" y="0"/>
                    <a:pt x="2127008" y="1304"/>
                    <a:pt x="2129328" y="3624"/>
                  </a:cubicBezTo>
                  <a:cubicBezTo>
                    <a:pt x="2131649" y="5945"/>
                    <a:pt x="2132953" y="9092"/>
                    <a:pt x="2132953" y="12374"/>
                  </a:cubicBezTo>
                  <a:lnTo>
                    <a:pt x="2132953" y="206078"/>
                  </a:lnTo>
                  <a:cubicBezTo>
                    <a:pt x="2132953" y="212912"/>
                    <a:pt x="2127413" y="218452"/>
                    <a:pt x="2120579" y="218452"/>
                  </a:cubicBezTo>
                  <a:lnTo>
                    <a:pt x="12374" y="218452"/>
                  </a:lnTo>
                  <a:cubicBezTo>
                    <a:pt x="9092" y="218452"/>
                    <a:pt x="5945" y="217148"/>
                    <a:pt x="3624" y="214828"/>
                  </a:cubicBezTo>
                  <a:cubicBezTo>
                    <a:pt x="1304" y="212507"/>
                    <a:pt x="0" y="209360"/>
                    <a:pt x="0" y="206078"/>
                  </a:cubicBezTo>
                  <a:lnTo>
                    <a:pt x="0" y="12374"/>
                  </a:lnTo>
                  <a:cubicBezTo>
                    <a:pt x="0" y="5540"/>
                    <a:pt x="5540" y="0"/>
                    <a:pt x="12374"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21" name="TextBox 21"/>
            <p:cNvSpPr txBox="1"/>
            <p:nvPr/>
          </p:nvSpPr>
          <p:spPr>
            <a:xfrm>
              <a:off x="0" y="19050"/>
              <a:ext cx="2132953" cy="199402"/>
            </a:xfrm>
            <a:prstGeom prst="rect">
              <a:avLst/>
            </a:prstGeom>
          </p:spPr>
          <p:txBody>
            <a:bodyPr lIns="50800" tIns="50800" rIns="50800" bIns="50800" rtlCol="0" anchor="ctr"/>
            <a:lstStyle/>
            <a:p>
              <a:pPr algn="ctr">
                <a:lnSpc>
                  <a:spcPts val="1400"/>
                </a:lnSpc>
              </a:pPr>
              <a:endParaRPr/>
            </a:p>
          </p:txBody>
        </p:sp>
      </p:grpSp>
      <p:grpSp>
        <p:nvGrpSpPr>
          <p:cNvPr id="22" name="Group 22"/>
          <p:cNvGrpSpPr/>
          <p:nvPr/>
        </p:nvGrpSpPr>
        <p:grpSpPr>
          <a:xfrm>
            <a:off x="-539754" y="6989119"/>
            <a:ext cx="8480756" cy="897110"/>
            <a:chOff x="0" y="0"/>
            <a:chExt cx="2065119" cy="218452"/>
          </a:xfrm>
        </p:grpSpPr>
        <p:sp>
          <p:nvSpPr>
            <p:cNvPr id="23" name="Freeform 23"/>
            <p:cNvSpPr/>
            <p:nvPr/>
          </p:nvSpPr>
          <p:spPr>
            <a:xfrm>
              <a:off x="0" y="0"/>
              <a:ext cx="2065119" cy="218452"/>
            </a:xfrm>
            <a:custGeom>
              <a:avLst/>
              <a:gdLst/>
              <a:ahLst/>
              <a:cxnLst/>
              <a:rect l="l" t="t" r="r" b="b"/>
              <a:pathLst>
                <a:path w="2065119" h="218452">
                  <a:moveTo>
                    <a:pt x="12780" y="0"/>
                  </a:moveTo>
                  <a:lnTo>
                    <a:pt x="2052338" y="0"/>
                  </a:lnTo>
                  <a:cubicBezTo>
                    <a:pt x="2055728" y="0"/>
                    <a:pt x="2058979" y="1346"/>
                    <a:pt x="2061376" y="3743"/>
                  </a:cubicBezTo>
                  <a:cubicBezTo>
                    <a:pt x="2063772" y="6140"/>
                    <a:pt x="2065119" y="9391"/>
                    <a:pt x="2065119" y="12780"/>
                  </a:cubicBezTo>
                  <a:lnTo>
                    <a:pt x="2065119" y="205672"/>
                  </a:lnTo>
                  <a:cubicBezTo>
                    <a:pt x="2065119" y="212730"/>
                    <a:pt x="2059397" y="218452"/>
                    <a:pt x="2052338" y="218452"/>
                  </a:cubicBezTo>
                  <a:lnTo>
                    <a:pt x="12780" y="218452"/>
                  </a:lnTo>
                  <a:cubicBezTo>
                    <a:pt x="5722" y="218452"/>
                    <a:pt x="0" y="212730"/>
                    <a:pt x="0" y="205672"/>
                  </a:cubicBezTo>
                  <a:lnTo>
                    <a:pt x="0" y="12780"/>
                  </a:lnTo>
                  <a:cubicBezTo>
                    <a:pt x="0" y="5722"/>
                    <a:pt x="5722" y="0"/>
                    <a:pt x="12780"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24" name="TextBox 24"/>
            <p:cNvSpPr txBox="1"/>
            <p:nvPr/>
          </p:nvSpPr>
          <p:spPr>
            <a:xfrm>
              <a:off x="0" y="19050"/>
              <a:ext cx="2065119" cy="199402"/>
            </a:xfrm>
            <a:prstGeom prst="rect">
              <a:avLst/>
            </a:prstGeom>
          </p:spPr>
          <p:txBody>
            <a:bodyPr lIns="50800" tIns="50800" rIns="50800" bIns="50800" rtlCol="0" anchor="ctr"/>
            <a:lstStyle/>
            <a:p>
              <a:pPr algn="ctr">
                <a:lnSpc>
                  <a:spcPts val="1400"/>
                </a:lnSpc>
              </a:pPr>
              <a:endParaRPr/>
            </a:p>
          </p:txBody>
        </p:sp>
      </p:grpSp>
      <p:grpSp>
        <p:nvGrpSpPr>
          <p:cNvPr id="25" name="Group 25"/>
          <p:cNvGrpSpPr/>
          <p:nvPr/>
        </p:nvGrpSpPr>
        <p:grpSpPr>
          <a:xfrm>
            <a:off x="-1044009" y="8457729"/>
            <a:ext cx="9845221" cy="897110"/>
            <a:chOff x="0" y="0"/>
            <a:chExt cx="2397375" cy="218452"/>
          </a:xfrm>
        </p:grpSpPr>
        <p:sp>
          <p:nvSpPr>
            <p:cNvPr id="26" name="Freeform 26"/>
            <p:cNvSpPr/>
            <p:nvPr/>
          </p:nvSpPr>
          <p:spPr>
            <a:xfrm>
              <a:off x="0" y="0"/>
              <a:ext cx="2397375" cy="218452"/>
            </a:xfrm>
            <a:custGeom>
              <a:avLst/>
              <a:gdLst/>
              <a:ahLst/>
              <a:cxnLst/>
              <a:rect l="l" t="t" r="r" b="b"/>
              <a:pathLst>
                <a:path w="2397375" h="218452">
                  <a:moveTo>
                    <a:pt x="11009" y="0"/>
                  </a:moveTo>
                  <a:lnTo>
                    <a:pt x="2386366" y="0"/>
                  </a:lnTo>
                  <a:cubicBezTo>
                    <a:pt x="2389286" y="0"/>
                    <a:pt x="2392086" y="1160"/>
                    <a:pt x="2394151" y="3224"/>
                  </a:cubicBezTo>
                  <a:cubicBezTo>
                    <a:pt x="2396215" y="5289"/>
                    <a:pt x="2397375" y="8089"/>
                    <a:pt x="2397375" y="11009"/>
                  </a:cubicBezTo>
                  <a:lnTo>
                    <a:pt x="2397375" y="207443"/>
                  </a:lnTo>
                  <a:cubicBezTo>
                    <a:pt x="2397375" y="213523"/>
                    <a:pt x="2392446" y="218452"/>
                    <a:pt x="2386366" y="218452"/>
                  </a:cubicBezTo>
                  <a:lnTo>
                    <a:pt x="11009" y="218452"/>
                  </a:lnTo>
                  <a:cubicBezTo>
                    <a:pt x="8089" y="218452"/>
                    <a:pt x="5289" y="217292"/>
                    <a:pt x="3224" y="215227"/>
                  </a:cubicBezTo>
                  <a:cubicBezTo>
                    <a:pt x="1160" y="213163"/>
                    <a:pt x="0" y="210363"/>
                    <a:pt x="0" y="207443"/>
                  </a:cubicBezTo>
                  <a:lnTo>
                    <a:pt x="0" y="11009"/>
                  </a:lnTo>
                  <a:cubicBezTo>
                    <a:pt x="0" y="8089"/>
                    <a:pt x="1160" y="5289"/>
                    <a:pt x="3224" y="3224"/>
                  </a:cubicBezTo>
                  <a:cubicBezTo>
                    <a:pt x="5289" y="1160"/>
                    <a:pt x="8089" y="0"/>
                    <a:pt x="11009" y="0"/>
                  </a:cubicBezTo>
                  <a:close/>
                </a:path>
              </a:pathLst>
            </a:custGeom>
            <a:solidFill>
              <a:srgbClr val="000000">
                <a:alpha val="0"/>
              </a:srgbClr>
            </a:solidFill>
            <a:ln w="9525" cap="sq">
              <a:solidFill>
                <a:srgbClr val="012B1B"/>
              </a:solidFill>
              <a:prstDash val="solid"/>
              <a:miter/>
            </a:ln>
          </p:spPr>
          <p:txBody>
            <a:bodyPr/>
            <a:lstStyle/>
            <a:p>
              <a:endParaRPr lang="en-US"/>
            </a:p>
          </p:txBody>
        </p:sp>
        <p:sp>
          <p:nvSpPr>
            <p:cNvPr id="27" name="TextBox 27"/>
            <p:cNvSpPr txBox="1"/>
            <p:nvPr/>
          </p:nvSpPr>
          <p:spPr>
            <a:xfrm>
              <a:off x="0" y="19050"/>
              <a:ext cx="2397375" cy="199402"/>
            </a:xfrm>
            <a:prstGeom prst="rect">
              <a:avLst/>
            </a:prstGeom>
          </p:spPr>
          <p:txBody>
            <a:bodyPr lIns="50800" tIns="50800" rIns="50800" bIns="50800" rtlCol="0" anchor="ctr"/>
            <a:lstStyle/>
            <a:p>
              <a:pPr algn="ctr">
                <a:lnSpc>
                  <a:spcPts val="1400"/>
                </a:lnSpc>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57337" y="1013926"/>
            <a:ext cx="10267810" cy="4129574"/>
            <a:chOff x="0" y="0"/>
            <a:chExt cx="12427754" cy="4998274"/>
          </a:xfrm>
        </p:grpSpPr>
        <p:sp>
          <p:nvSpPr>
            <p:cNvPr id="3" name="Freeform 3"/>
            <p:cNvSpPr/>
            <p:nvPr/>
          </p:nvSpPr>
          <p:spPr>
            <a:xfrm>
              <a:off x="0" y="0"/>
              <a:ext cx="12427754" cy="4998274"/>
            </a:xfrm>
            <a:custGeom>
              <a:avLst/>
              <a:gdLst/>
              <a:ahLst/>
              <a:cxnLst/>
              <a:rect l="l" t="t" r="r" b="b"/>
              <a:pathLst>
                <a:path w="12427754" h="4998274">
                  <a:moveTo>
                    <a:pt x="12427754" y="0"/>
                  </a:moveTo>
                  <a:lnTo>
                    <a:pt x="12427754" y="4998274"/>
                  </a:lnTo>
                  <a:lnTo>
                    <a:pt x="2396071" y="4998274"/>
                  </a:lnTo>
                  <a:lnTo>
                    <a:pt x="0" y="0"/>
                  </a:lnTo>
                  <a:close/>
                </a:path>
              </a:pathLst>
            </a:custGeom>
            <a:solidFill>
              <a:srgbClr val="97BDB6"/>
            </a:solidFill>
            <a:ln w="12700">
              <a:solidFill>
                <a:srgbClr val="000000"/>
              </a:solidFill>
            </a:ln>
          </p:spPr>
          <p:txBody>
            <a:bodyPr/>
            <a:lstStyle/>
            <a:p>
              <a:endParaRPr lang="en-US"/>
            </a:p>
          </p:txBody>
        </p:sp>
      </p:grpSp>
      <p:sp>
        <p:nvSpPr>
          <p:cNvPr id="4" name="TextBox 4"/>
          <p:cNvSpPr txBox="1"/>
          <p:nvPr/>
        </p:nvSpPr>
        <p:spPr>
          <a:xfrm>
            <a:off x="1666063" y="2663423"/>
            <a:ext cx="5917533"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FORWARD</a:t>
            </a:r>
          </a:p>
        </p:txBody>
      </p:sp>
      <p:sp>
        <p:nvSpPr>
          <p:cNvPr id="5" name="TextBox 5"/>
          <p:cNvSpPr txBox="1"/>
          <p:nvPr/>
        </p:nvSpPr>
        <p:spPr>
          <a:xfrm>
            <a:off x="352686" y="7084059"/>
            <a:ext cx="3720022" cy="421641"/>
          </a:xfrm>
          <a:prstGeom prst="rect">
            <a:avLst/>
          </a:prstGeom>
        </p:spPr>
        <p:txBody>
          <a:bodyPr lIns="0" tIns="0" rIns="0" bIns="0" rtlCol="0" anchor="t">
            <a:spAutoFit/>
          </a:bodyPr>
          <a:lstStyle/>
          <a:p>
            <a:pPr marL="0" lvl="0" indent="0" algn="l">
              <a:lnSpc>
                <a:spcPts val="3519"/>
              </a:lnSpc>
            </a:pPr>
            <a:r>
              <a:rPr lang="en-US" sz="2199" dirty="0">
                <a:solidFill>
                  <a:srgbClr val="000000"/>
                </a:solidFill>
                <a:latin typeface="Poppins" panose="00000500000000000000" pitchFamily="2" charset="0"/>
              </a:rPr>
              <a:t>THE COSPHERE COALITION!</a:t>
            </a:r>
          </a:p>
        </p:txBody>
      </p:sp>
      <p:grpSp>
        <p:nvGrpSpPr>
          <p:cNvPr id="6" name="Group 6"/>
          <p:cNvGrpSpPr/>
          <p:nvPr/>
        </p:nvGrpSpPr>
        <p:grpSpPr>
          <a:xfrm>
            <a:off x="-2110420" y="5778950"/>
            <a:ext cx="21204261" cy="956370"/>
            <a:chOff x="0" y="0"/>
            <a:chExt cx="6010019" cy="271068"/>
          </a:xfrm>
        </p:grpSpPr>
        <p:sp>
          <p:nvSpPr>
            <p:cNvPr id="7" name="Freeform 7"/>
            <p:cNvSpPr/>
            <p:nvPr/>
          </p:nvSpPr>
          <p:spPr>
            <a:xfrm>
              <a:off x="0" y="0"/>
              <a:ext cx="6010019" cy="271068"/>
            </a:xfrm>
            <a:custGeom>
              <a:avLst/>
              <a:gdLst/>
              <a:ahLst/>
              <a:cxnLst/>
              <a:rect l="l" t="t" r="r" b="b"/>
              <a:pathLst>
                <a:path w="6010019" h="271068">
                  <a:moveTo>
                    <a:pt x="18621" y="0"/>
                  </a:moveTo>
                  <a:lnTo>
                    <a:pt x="5991398" y="0"/>
                  </a:lnTo>
                  <a:cubicBezTo>
                    <a:pt x="5996337" y="0"/>
                    <a:pt x="6001073" y="1962"/>
                    <a:pt x="6004565" y="5454"/>
                  </a:cubicBezTo>
                  <a:cubicBezTo>
                    <a:pt x="6008057" y="8946"/>
                    <a:pt x="6010019" y="13682"/>
                    <a:pt x="6010019" y="18621"/>
                  </a:cubicBezTo>
                  <a:lnTo>
                    <a:pt x="6010019" y="252447"/>
                  </a:lnTo>
                  <a:cubicBezTo>
                    <a:pt x="6010019" y="262731"/>
                    <a:pt x="6001682" y="271068"/>
                    <a:pt x="5991398" y="271068"/>
                  </a:cubicBezTo>
                  <a:lnTo>
                    <a:pt x="18621" y="271068"/>
                  </a:lnTo>
                  <a:cubicBezTo>
                    <a:pt x="13682" y="271068"/>
                    <a:pt x="8946" y="269106"/>
                    <a:pt x="5454" y="265614"/>
                  </a:cubicBezTo>
                  <a:cubicBezTo>
                    <a:pt x="1962" y="262122"/>
                    <a:pt x="0" y="257386"/>
                    <a:pt x="0" y="252447"/>
                  </a:cubicBezTo>
                  <a:lnTo>
                    <a:pt x="0" y="18621"/>
                  </a:lnTo>
                  <a:cubicBezTo>
                    <a:pt x="0" y="13682"/>
                    <a:pt x="1962" y="8946"/>
                    <a:pt x="5454" y="5454"/>
                  </a:cubicBezTo>
                  <a:cubicBezTo>
                    <a:pt x="8946" y="1962"/>
                    <a:pt x="13682" y="0"/>
                    <a:pt x="18621" y="0"/>
                  </a:cubicBezTo>
                  <a:close/>
                </a:path>
              </a:pathLst>
            </a:custGeom>
            <a:solidFill>
              <a:srgbClr val="337680">
                <a:alpha val="3922"/>
              </a:srgbClr>
            </a:solidFill>
          </p:spPr>
          <p:txBody>
            <a:bodyPr/>
            <a:lstStyle/>
            <a:p>
              <a:endParaRPr lang="en-US"/>
            </a:p>
          </p:txBody>
        </p:sp>
        <p:sp>
          <p:nvSpPr>
            <p:cNvPr id="8" name="TextBox 8"/>
            <p:cNvSpPr txBox="1"/>
            <p:nvPr/>
          </p:nvSpPr>
          <p:spPr>
            <a:xfrm>
              <a:off x="0" y="-19050"/>
              <a:ext cx="6010019" cy="290118"/>
            </a:xfrm>
            <a:prstGeom prst="rect">
              <a:avLst/>
            </a:prstGeom>
          </p:spPr>
          <p:txBody>
            <a:bodyPr lIns="50800" tIns="50800" rIns="50800" bIns="50800" rtlCol="0" anchor="ctr"/>
            <a:lstStyle/>
            <a:p>
              <a:pPr algn="ctr">
                <a:lnSpc>
                  <a:spcPts val="3250"/>
                </a:lnSpc>
              </a:pPr>
              <a:endParaRPr/>
            </a:p>
          </p:txBody>
        </p:sp>
      </p:grpSp>
      <p:sp>
        <p:nvSpPr>
          <p:cNvPr id="9" name="TextBox 9"/>
          <p:cNvSpPr txBox="1"/>
          <p:nvPr/>
        </p:nvSpPr>
        <p:spPr>
          <a:xfrm>
            <a:off x="352686" y="5883084"/>
            <a:ext cx="3646870" cy="670560"/>
          </a:xfrm>
          <a:prstGeom prst="rect">
            <a:avLst/>
          </a:prstGeom>
        </p:spPr>
        <p:txBody>
          <a:bodyPr lIns="0" tIns="0" rIns="0" bIns="0" rtlCol="0" anchor="t">
            <a:spAutoFit/>
          </a:bodyPr>
          <a:lstStyle/>
          <a:p>
            <a:pPr marL="0" lvl="0" indent="0" algn="l">
              <a:lnSpc>
                <a:spcPts val="5670"/>
              </a:lnSpc>
            </a:pPr>
            <a:r>
              <a:rPr lang="en-US" sz="3500">
                <a:solidFill>
                  <a:srgbClr val="000000"/>
                </a:solidFill>
                <a:latin typeface="DM Sans Bold"/>
              </a:rPr>
              <a:t>JOIN</a:t>
            </a:r>
          </a:p>
        </p:txBody>
      </p:sp>
      <p:sp>
        <p:nvSpPr>
          <p:cNvPr id="10" name="TextBox 10"/>
          <p:cNvSpPr txBox="1"/>
          <p:nvPr/>
        </p:nvSpPr>
        <p:spPr>
          <a:xfrm>
            <a:off x="5424371" y="7084059"/>
            <a:ext cx="3230598" cy="2661370"/>
          </a:xfrm>
          <a:prstGeom prst="rect">
            <a:avLst/>
          </a:prstGeom>
        </p:spPr>
        <p:txBody>
          <a:bodyPr lIns="0" tIns="0" rIns="0" bIns="0" rtlCol="0" anchor="t">
            <a:spAutoFit/>
          </a:bodyPr>
          <a:lstStyle/>
          <a:p>
            <a:pPr algn="l">
              <a:lnSpc>
                <a:spcPts val="3519"/>
              </a:lnSpc>
            </a:pPr>
            <a:r>
              <a:rPr lang="en-US" sz="2199" dirty="0">
                <a:solidFill>
                  <a:srgbClr val="000000"/>
                </a:solidFill>
                <a:latin typeface="Poppins" panose="00000500000000000000" pitchFamily="2" charset="0"/>
              </a:rPr>
              <a:t>WITH OUR INITIATIVES #UnleashValues</a:t>
            </a:r>
          </a:p>
          <a:p>
            <a:pPr algn="l">
              <a:lnSpc>
                <a:spcPts val="3519"/>
              </a:lnSpc>
            </a:pPr>
            <a:r>
              <a:rPr lang="en-US" sz="2199" dirty="0">
                <a:solidFill>
                  <a:srgbClr val="000000"/>
                </a:solidFill>
                <a:latin typeface="Poppins" panose="00000500000000000000" pitchFamily="2" charset="0"/>
              </a:rPr>
              <a:t>#OffsetReset</a:t>
            </a:r>
          </a:p>
          <a:p>
            <a:pPr algn="l">
              <a:lnSpc>
                <a:spcPts val="3519"/>
              </a:lnSpc>
            </a:pPr>
            <a:r>
              <a:rPr lang="en-US" sz="2199" dirty="0">
                <a:solidFill>
                  <a:srgbClr val="000000"/>
                </a:solidFill>
                <a:latin typeface="Poppins" panose="00000500000000000000" pitchFamily="2" charset="0"/>
              </a:rPr>
              <a:t>#SmallPlanetHeroes (podcast)</a:t>
            </a:r>
          </a:p>
          <a:p>
            <a:pPr marL="0" lvl="0" indent="0" algn="l">
              <a:lnSpc>
                <a:spcPts val="3519"/>
              </a:lnSpc>
            </a:pPr>
            <a:r>
              <a:rPr lang="en-US" sz="2199" dirty="0">
                <a:solidFill>
                  <a:srgbClr val="000000"/>
                </a:solidFill>
                <a:latin typeface="Poppins" panose="00000500000000000000" pitchFamily="2" charset="0"/>
              </a:rPr>
              <a:t>#LetDeathBegetLife</a:t>
            </a:r>
          </a:p>
        </p:txBody>
      </p:sp>
      <p:sp>
        <p:nvSpPr>
          <p:cNvPr id="11" name="TextBox 11"/>
          <p:cNvSpPr txBox="1"/>
          <p:nvPr/>
        </p:nvSpPr>
        <p:spPr>
          <a:xfrm>
            <a:off x="5324086" y="5850418"/>
            <a:ext cx="3167070" cy="670560"/>
          </a:xfrm>
          <a:prstGeom prst="rect">
            <a:avLst/>
          </a:prstGeom>
        </p:spPr>
        <p:txBody>
          <a:bodyPr lIns="0" tIns="0" rIns="0" bIns="0" rtlCol="0" anchor="t">
            <a:spAutoFit/>
          </a:bodyPr>
          <a:lstStyle/>
          <a:p>
            <a:pPr marL="0" lvl="0" indent="0" algn="l">
              <a:lnSpc>
                <a:spcPts val="5670"/>
              </a:lnSpc>
            </a:pPr>
            <a:r>
              <a:rPr lang="en-US" sz="3500">
                <a:solidFill>
                  <a:srgbClr val="000000"/>
                </a:solidFill>
                <a:latin typeface="DM Sans Bold"/>
              </a:rPr>
              <a:t>ENGAGE </a:t>
            </a:r>
          </a:p>
        </p:txBody>
      </p:sp>
      <p:sp>
        <p:nvSpPr>
          <p:cNvPr id="12" name="TextBox 12"/>
          <p:cNvSpPr txBox="1"/>
          <p:nvPr/>
        </p:nvSpPr>
        <p:spPr>
          <a:xfrm>
            <a:off x="14822017" y="7084059"/>
            <a:ext cx="3465983" cy="421641"/>
          </a:xfrm>
          <a:prstGeom prst="rect">
            <a:avLst/>
          </a:prstGeom>
        </p:spPr>
        <p:txBody>
          <a:bodyPr lIns="0" tIns="0" rIns="0" bIns="0" rtlCol="0" anchor="t">
            <a:spAutoFit/>
          </a:bodyPr>
          <a:lstStyle/>
          <a:p>
            <a:pPr marL="0" lvl="0" indent="0" algn="l">
              <a:lnSpc>
                <a:spcPts val="3519"/>
              </a:lnSpc>
            </a:pPr>
            <a:r>
              <a:rPr lang="en-US" sz="2199" dirty="0">
                <a:solidFill>
                  <a:srgbClr val="000000"/>
                </a:solidFill>
                <a:latin typeface="Poppins" panose="00000500000000000000" pitchFamily="2" charset="0"/>
              </a:rPr>
              <a:t>TO DO THE SAME!</a:t>
            </a:r>
          </a:p>
        </p:txBody>
      </p:sp>
      <p:sp>
        <p:nvSpPr>
          <p:cNvPr id="13" name="TextBox 13"/>
          <p:cNvSpPr txBox="1"/>
          <p:nvPr/>
        </p:nvSpPr>
        <p:spPr>
          <a:xfrm>
            <a:off x="14537487" y="5883084"/>
            <a:ext cx="3397827" cy="670560"/>
          </a:xfrm>
          <a:prstGeom prst="rect">
            <a:avLst/>
          </a:prstGeom>
        </p:spPr>
        <p:txBody>
          <a:bodyPr lIns="0" tIns="0" rIns="0" bIns="0" rtlCol="0" anchor="t">
            <a:spAutoFit/>
          </a:bodyPr>
          <a:lstStyle/>
          <a:p>
            <a:pPr marL="0" lvl="0" indent="0" algn="l">
              <a:lnSpc>
                <a:spcPts val="5670"/>
              </a:lnSpc>
            </a:pPr>
            <a:r>
              <a:rPr lang="en-US" sz="3500">
                <a:solidFill>
                  <a:srgbClr val="000000"/>
                </a:solidFill>
                <a:latin typeface="DM Sans Bold"/>
              </a:rPr>
              <a:t>INVITE OTHERS</a:t>
            </a:r>
          </a:p>
        </p:txBody>
      </p:sp>
      <p:grpSp>
        <p:nvGrpSpPr>
          <p:cNvPr id="14" name="Group 14"/>
          <p:cNvGrpSpPr/>
          <p:nvPr/>
        </p:nvGrpSpPr>
        <p:grpSpPr>
          <a:xfrm>
            <a:off x="8020190" y="761333"/>
            <a:ext cx="10267810" cy="4129574"/>
            <a:chOff x="0" y="0"/>
            <a:chExt cx="12427754" cy="4998274"/>
          </a:xfrm>
        </p:grpSpPr>
        <p:sp>
          <p:nvSpPr>
            <p:cNvPr id="15" name="Freeform 15"/>
            <p:cNvSpPr/>
            <p:nvPr/>
          </p:nvSpPr>
          <p:spPr>
            <a:xfrm>
              <a:off x="0" y="0"/>
              <a:ext cx="12427754" cy="4998274"/>
            </a:xfrm>
            <a:custGeom>
              <a:avLst/>
              <a:gdLst/>
              <a:ahLst/>
              <a:cxnLst/>
              <a:rect l="l" t="t" r="r" b="b"/>
              <a:pathLst>
                <a:path w="12427754" h="4998274">
                  <a:moveTo>
                    <a:pt x="12427754" y="0"/>
                  </a:moveTo>
                  <a:lnTo>
                    <a:pt x="12427754" y="4998274"/>
                  </a:lnTo>
                  <a:lnTo>
                    <a:pt x="2396071" y="499827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6" name="TextBox 16"/>
          <p:cNvSpPr txBox="1"/>
          <p:nvPr/>
        </p:nvSpPr>
        <p:spPr>
          <a:xfrm>
            <a:off x="10005502" y="7084059"/>
            <a:ext cx="3465983" cy="1314847"/>
          </a:xfrm>
          <a:prstGeom prst="rect">
            <a:avLst/>
          </a:prstGeom>
        </p:spPr>
        <p:txBody>
          <a:bodyPr lIns="0" tIns="0" rIns="0" bIns="0" rtlCol="0" anchor="t">
            <a:spAutoFit/>
          </a:bodyPr>
          <a:lstStyle/>
          <a:p>
            <a:pPr algn="l">
              <a:lnSpc>
                <a:spcPts val="3519"/>
              </a:lnSpc>
            </a:pPr>
            <a:r>
              <a:rPr lang="en-US" sz="2199" dirty="0">
                <a:solidFill>
                  <a:srgbClr val="000000"/>
                </a:solidFill>
                <a:latin typeface="Poppins" panose="00000500000000000000" pitchFamily="2" charset="0"/>
              </a:rPr>
              <a:t>THROUGH DONATIONS- ANYTHING HELPS! </a:t>
            </a:r>
          </a:p>
          <a:p>
            <a:pPr marL="0" lvl="0" indent="0" algn="l">
              <a:lnSpc>
                <a:spcPts val="3519"/>
              </a:lnSpc>
            </a:pPr>
            <a:endParaRPr lang="en-US" sz="2199" dirty="0">
              <a:solidFill>
                <a:srgbClr val="000000"/>
              </a:solidFill>
              <a:latin typeface="Poppins" panose="00000500000000000000" pitchFamily="2" charset="0"/>
            </a:endParaRPr>
          </a:p>
        </p:txBody>
      </p:sp>
      <p:sp>
        <p:nvSpPr>
          <p:cNvPr id="17" name="TextBox 17"/>
          <p:cNvSpPr txBox="1"/>
          <p:nvPr/>
        </p:nvSpPr>
        <p:spPr>
          <a:xfrm>
            <a:off x="9815131" y="5883084"/>
            <a:ext cx="3397827" cy="670560"/>
          </a:xfrm>
          <a:prstGeom prst="rect">
            <a:avLst/>
          </a:prstGeom>
        </p:spPr>
        <p:txBody>
          <a:bodyPr lIns="0" tIns="0" rIns="0" bIns="0" rtlCol="0" anchor="t">
            <a:spAutoFit/>
          </a:bodyPr>
          <a:lstStyle/>
          <a:p>
            <a:pPr marL="0" lvl="0" indent="0" algn="l">
              <a:lnSpc>
                <a:spcPts val="5670"/>
              </a:lnSpc>
            </a:pPr>
            <a:r>
              <a:rPr lang="en-US" sz="3500">
                <a:solidFill>
                  <a:srgbClr val="000000"/>
                </a:solidFill>
                <a:latin typeface="DM Sans Bold"/>
              </a:rPr>
              <a:t>SUPPORT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5791" y="-137991"/>
            <a:ext cx="5045283" cy="10602966"/>
            <a:chOff x="0" y="0"/>
            <a:chExt cx="1328799" cy="2792551"/>
          </a:xfrm>
        </p:grpSpPr>
        <p:sp>
          <p:nvSpPr>
            <p:cNvPr id="3" name="Freeform 3"/>
            <p:cNvSpPr/>
            <p:nvPr/>
          </p:nvSpPr>
          <p:spPr>
            <a:xfrm>
              <a:off x="0" y="0"/>
              <a:ext cx="1328799" cy="2792551"/>
            </a:xfrm>
            <a:custGeom>
              <a:avLst/>
              <a:gdLst/>
              <a:ahLst/>
              <a:cxnLst/>
              <a:rect l="l" t="t" r="r" b="b"/>
              <a:pathLst>
                <a:path w="1328799" h="2792551">
                  <a:moveTo>
                    <a:pt x="0" y="0"/>
                  </a:moveTo>
                  <a:lnTo>
                    <a:pt x="1328799" y="0"/>
                  </a:lnTo>
                  <a:lnTo>
                    <a:pt x="1328799" y="2792551"/>
                  </a:lnTo>
                  <a:lnTo>
                    <a:pt x="0" y="2792551"/>
                  </a:lnTo>
                  <a:close/>
                </a:path>
              </a:pathLst>
            </a:custGeom>
            <a:solidFill>
              <a:srgbClr val="C2E6E3"/>
            </a:solidFill>
          </p:spPr>
          <p:txBody>
            <a:bodyPr/>
            <a:lstStyle/>
            <a:p>
              <a:endParaRPr lang="en-US"/>
            </a:p>
          </p:txBody>
        </p:sp>
        <p:sp>
          <p:nvSpPr>
            <p:cNvPr id="4" name="TextBox 4"/>
            <p:cNvSpPr txBox="1"/>
            <p:nvPr/>
          </p:nvSpPr>
          <p:spPr>
            <a:xfrm>
              <a:off x="0" y="-47625"/>
              <a:ext cx="1328799" cy="2840176"/>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372030" y="216675"/>
            <a:ext cx="3960347" cy="3960347"/>
          </a:xfrm>
          <a:custGeom>
            <a:avLst/>
            <a:gdLst/>
            <a:ahLst/>
            <a:cxnLst/>
            <a:rect l="l" t="t" r="r" b="b"/>
            <a:pathLst>
              <a:path w="3960347" h="3960347">
                <a:moveTo>
                  <a:pt x="0" y="0"/>
                </a:moveTo>
                <a:lnTo>
                  <a:pt x="3960347" y="0"/>
                </a:lnTo>
                <a:lnTo>
                  <a:pt x="3960347" y="3960347"/>
                </a:lnTo>
                <a:lnTo>
                  <a:pt x="0" y="396034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372030" y="3315633"/>
            <a:ext cx="3960347" cy="3960347"/>
          </a:xfrm>
          <a:custGeom>
            <a:avLst/>
            <a:gdLst/>
            <a:ahLst/>
            <a:cxnLst/>
            <a:rect l="l" t="t" r="r" b="b"/>
            <a:pathLst>
              <a:path w="3960347" h="3960347">
                <a:moveTo>
                  <a:pt x="0" y="0"/>
                </a:moveTo>
                <a:lnTo>
                  <a:pt x="3960347" y="0"/>
                </a:lnTo>
                <a:lnTo>
                  <a:pt x="3960347" y="3960347"/>
                </a:lnTo>
                <a:lnTo>
                  <a:pt x="0" y="396034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Freeform 7"/>
          <p:cNvSpPr/>
          <p:nvPr/>
        </p:nvSpPr>
        <p:spPr>
          <a:xfrm>
            <a:off x="372030" y="6096971"/>
            <a:ext cx="3960347" cy="3960347"/>
          </a:xfrm>
          <a:custGeom>
            <a:avLst/>
            <a:gdLst/>
            <a:ahLst/>
            <a:cxnLst/>
            <a:rect l="l" t="t" r="r" b="b"/>
            <a:pathLst>
              <a:path w="3960347" h="3960347">
                <a:moveTo>
                  <a:pt x="0" y="0"/>
                </a:moveTo>
                <a:lnTo>
                  <a:pt x="3960347" y="0"/>
                </a:lnTo>
                <a:lnTo>
                  <a:pt x="3960347" y="3960347"/>
                </a:lnTo>
                <a:lnTo>
                  <a:pt x="0" y="396034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a:off x="9200640" y="5474846"/>
            <a:ext cx="790674" cy="790674"/>
          </a:xfrm>
          <a:custGeom>
            <a:avLst/>
            <a:gdLst/>
            <a:ahLst/>
            <a:cxnLst/>
            <a:rect l="l" t="t" r="r" b="b"/>
            <a:pathLst>
              <a:path w="790674" h="790674">
                <a:moveTo>
                  <a:pt x="0" y="0"/>
                </a:moveTo>
                <a:lnTo>
                  <a:pt x="790674" y="0"/>
                </a:lnTo>
                <a:lnTo>
                  <a:pt x="790674" y="790674"/>
                </a:lnTo>
                <a:lnTo>
                  <a:pt x="0" y="790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155776" y="5500270"/>
            <a:ext cx="790674" cy="790674"/>
          </a:xfrm>
          <a:custGeom>
            <a:avLst/>
            <a:gdLst/>
            <a:ahLst/>
            <a:cxnLst/>
            <a:rect l="l" t="t" r="r" b="b"/>
            <a:pathLst>
              <a:path w="790674" h="790674">
                <a:moveTo>
                  <a:pt x="0" y="0"/>
                </a:moveTo>
                <a:lnTo>
                  <a:pt x="790674" y="0"/>
                </a:lnTo>
                <a:lnTo>
                  <a:pt x="790674" y="790674"/>
                </a:lnTo>
                <a:lnTo>
                  <a:pt x="0" y="790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8161172" y="5474846"/>
            <a:ext cx="816098" cy="816098"/>
          </a:xfrm>
          <a:custGeom>
            <a:avLst/>
            <a:gdLst/>
            <a:ahLst/>
            <a:cxnLst/>
            <a:rect l="l" t="t" r="r" b="b"/>
            <a:pathLst>
              <a:path w="816098" h="816098">
                <a:moveTo>
                  <a:pt x="0" y="0"/>
                </a:moveTo>
                <a:lnTo>
                  <a:pt x="816098" y="0"/>
                </a:lnTo>
                <a:lnTo>
                  <a:pt x="816098" y="816098"/>
                </a:lnTo>
                <a:lnTo>
                  <a:pt x="0" y="816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8428172" y="5591511"/>
            <a:ext cx="290746" cy="615336"/>
          </a:xfrm>
          <a:custGeom>
            <a:avLst/>
            <a:gdLst/>
            <a:ahLst/>
            <a:cxnLst/>
            <a:rect l="l" t="t" r="r" b="b"/>
            <a:pathLst>
              <a:path w="290746" h="615336">
                <a:moveTo>
                  <a:pt x="0" y="0"/>
                </a:moveTo>
                <a:lnTo>
                  <a:pt x="290746" y="0"/>
                </a:lnTo>
                <a:lnTo>
                  <a:pt x="290746" y="615336"/>
                </a:lnTo>
                <a:lnTo>
                  <a:pt x="0" y="615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6113654" y="5500270"/>
            <a:ext cx="816098" cy="816098"/>
          </a:xfrm>
          <a:custGeom>
            <a:avLst/>
            <a:gdLst/>
            <a:ahLst/>
            <a:cxnLst/>
            <a:rect l="l" t="t" r="r" b="b"/>
            <a:pathLst>
              <a:path w="816098" h="816098">
                <a:moveTo>
                  <a:pt x="0" y="0"/>
                </a:moveTo>
                <a:lnTo>
                  <a:pt x="816098" y="0"/>
                </a:lnTo>
                <a:lnTo>
                  <a:pt x="816098" y="816098"/>
                </a:lnTo>
                <a:lnTo>
                  <a:pt x="0" y="816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6194257" y="5580873"/>
            <a:ext cx="654892" cy="654892"/>
          </a:xfrm>
          <a:custGeom>
            <a:avLst/>
            <a:gdLst/>
            <a:ahLst/>
            <a:cxnLst/>
            <a:rect l="l" t="t" r="r" b="b"/>
            <a:pathLst>
              <a:path w="654892" h="654892">
                <a:moveTo>
                  <a:pt x="0" y="0"/>
                </a:moveTo>
                <a:lnTo>
                  <a:pt x="654893" y="0"/>
                </a:lnTo>
                <a:lnTo>
                  <a:pt x="654893" y="654892"/>
                </a:lnTo>
                <a:lnTo>
                  <a:pt x="0" y="654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5929762" y="990600"/>
            <a:ext cx="11145646" cy="857886"/>
          </a:xfrm>
          <a:prstGeom prst="rect">
            <a:avLst/>
          </a:prstGeom>
        </p:spPr>
        <p:txBody>
          <a:bodyPr lIns="0" tIns="0" rIns="0" bIns="0" rtlCol="0" anchor="t">
            <a:spAutoFit/>
          </a:bodyPr>
          <a:lstStyle/>
          <a:p>
            <a:pPr marL="0" lvl="1" indent="0" algn="l">
              <a:lnSpc>
                <a:spcPts val="6400"/>
              </a:lnSpc>
              <a:spcBef>
                <a:spcPct val="0"/>
              </a:spcBef>
            </a:pPr>
            <a:r>
              <a:rPr lang="en-US" sz="6400" spc="-217">
                <a:solidFill>
                  <a:srgbClr val="012B1B"/>
                </a:solidFill>
                <a:latin typeface="DM Sans Bold"/>
              </a:rPr>
              <a:t>CREATE AN ACCOUNT AT</a:t>
            </a:r>
          </a:p>
        </p:txBody>
      </p:sp>
      <p:sp>
        <p:nvSpPr>
          <p:cNvPr id="15" name="TextBox 15"/>
          <p:cNvSpPr txBox="1"/>
          <p:nvPr/>
        </p:nvSpPr>
        <p:spPr>
          <a:xfrm>
            <a:off x="6113654" y="4450859"/>
            <a:ext cx="10033869" cy="697994"/>
          </a:xfrm>
          <a:prstGeom prst="rect">
            <a:avLst/>
          </a:prstGeom>
        </p:spPr>
        <p:txBody>
          <a:bodyPr lIns="0" tIns="0" rIns="0" bIns="0" rtlCol="0" anchor="t">
            <a:spAutoFit/>
          </a:bodyPr>
          <a:lstStyle/>
          <a:p>
            <a:pPr marL="0" lvl="0" indent="0" algn="l">
              <a:lnSpc>
                <a:spcPts val="5993"/>
              </a:lnSpc>
            </a:pPr>
            <a:r>
              <a:rPr lang="en-US" sz="3699">
                <a:solidFill>
                  <a:srgbClr val="000000"/>
                </a:solidFill>
                <a:latin typeface="DM Sans Bold"/>
              </a:rPr>
              <a:t>CONNECT WITH US @COSPHEREPROJECT</a:t>
            </a:r>
          </a:p>
        </p:txBody>
      </p:sp>
      <p:sp>
        <p:nvSpPr>
          <p:cNvPr id="16" name="TextBox 16"/>
          <p:cNvSpPr txBox="1"/>
          <p:nvPr/>
        </p:nvSpPr>
        <p:spPr>
          <a:xfrm>
            <a:off x="775077" y="714375"/>
            <a:ext cx="2407313" cy="314325"/>
          </a:xfrm>
          <a:prstGeom prst="rect">
            <a:avLst/>
          </a:prstGeom>
        </p:spPr>
        <p:txBody>
          <a:bodyPr lIns="0" tIns="0" rIns="0" bIns="0" rtlCol="0" anchor="t">
            <a:spAutoFit/>
          </a:bodyPr>
          <a:lstStyle/>
          <a:p>
            <a:pPr marL="0" lvl="0" indent="0" algn="l">
              <a:lnSpc>
                <a:spcPts val="2400"/>
              </a:lnSpc>
              <a:spcBef>
                <a:spcPct val="0"/>
              </a:spcBef>
            </a:pPr>
            <a:r>
              <a:rPr lang="en-US" sz="2000" spc="100" dirty="0">
                <a:solidFill>
                  <a:srgbClr val="012B1B"/>
                </a:solidFill>
                <a:latin typeface="Poppins" panose="00000500000000000000" pitchFamily="2" charset="0"/>
              </a:rPr>
              <a:t>COSPHERE.NET</a:t>
            </a:r>
          </a:p>
        </p:txBody>
      </p:sp>
      <p:sp>
        <p:nvSpPr>
          <p:cNvPr id="17" name="TextBox 17"/>
          <p:cNvSpPr txBox="1"/>
          <p:nvPr/>
        </p:nvSpPr>
        <p:spPr>
          <a:xfrm>
            <a:off x="6113654" y="2244769"/>
            <a:ext cx="9550971" cy="767717"/>
          </a:xfrm>
          <a:prstGeom prst="rect">
            <a:avLst/>
          </a:prstGeom>
        </p:spPr>
        <p:txBody>
          <a:bodyPr lIns="0" tIns="0" rIns="0" bIns="0" rtlCol="0" anchor="t">
            <a:spAutoFit/>
          </a:bodyPr>
          <a:lstStyle/>
          <a:p>
            <a:pPr marL="0" lvl="0" indent="0" algn="l">
              <a:lnSpc>
                <a:spcPts val="6479"/>
              </a:lnSpc>
            </a:pPr>
            <a:r>
              <a:rPr lang="en-US" sz="3999">
                <a:solidFill>
                  <a:srgbClr val="337680"/>
                </a:solidFill>
                <a:latin typeface="DM Sans Bold"/>
              </a:rPr>
              <a:t>WWW.COSPHERE.NET</a:t>
            </a:r>
          </a:p>
        </p:txBody>
      </p:sp>
      <p:sp>
        <p:nvSpPr>
          <p:cNvPr id="18" name="TextBox 18"/>
          <p:cNvSpPr txBox="1"/>
          <p:nvPr/>
        </p:nvSpPr>
        <p:spPr>
          <a:xfrm>
            <a:off x="515889" y="9258300"/>
            <a:ext cx="3672629" cy="276229"/>
          </a:xfrm>
          <a:prstGeom prst="rect">
            <a:avLst/>
          </a:prstGeom>
        </p:spPr>
        <p:txBody>
          <a:bodyPr lIns="0" tIns="0" rIns="0" bIns="0" rtlCol="0" anchor="t">
            <a:spAutoFit/>
          </a:bodyPr>
          <a:lstStyle/>
          <a:p>
            <a:pPr marL="0" lvl="0" indent="0" algn="r">
              <a:lnSpc>
                <a:spcPts val="2160"/>
              </a:lnSpc>
              <a:spcBef>
                <a:spcPct val="0"/>
              </a:spcBef>
            </a:pPr>
            <a:r>
              <a:rPr lang="en-US" sz="1800" spc="90" dirty="0">
                <a:solidFill>
                  <a:srgbClr val="012B1B"/>
                </a:solidFill>
                <a:latin typeface="Poppins" panose="00000500000000000000" pitchFamily="2" charset="0"/>
              </a:rPr>
              <a:t>CONTACT@COSPHERE.NET</a:t>
            </a:r>
          </a:p>
        </p:txBody>
      </p:sp>
      <p:grpSp>
        <p:nvGrpSpPr>
          <p:cNvPr id="19" name="Group 19"/>
          <p:cNvGrpSpPr/>
          <p:nvPr/>
        </p:nvGrpSpPr>
        <p:grpSpPr>
          <a:xfrm>
            <a:off x="6113654" y="7990485"/>
            <a:ext cx="9691257" cy="1577848"/>
            <a:chOff x="0" y="123825"/>
            <a:chExt cx="12921676" cy="2103798"/>
          </a:xfrm>
        </p:grpSpPr>
        <p:sp>
          <p:nvSpPr>
            <p:cNvPr id="20" name="TextBox 20"/>
            <p:cNvSpPr txBox="1"/>
            <p:nvPr/>
          </p:nvSpPr>
          <p:spPr>
            <a:xfrm>
              <a:off x="0" y="123825"/>
              <a:ext cx="12921676" cy="1172422"/>
            </a:xfrm>
            <a:prstGeom prst="rect">
              <a:avLst/>
            </a:prstGeom>
          </p:spPr>
          <p:txBody>
            <a:bodyPr lIns="0" tIns="0" rIns="0" bIns="0" rtlCol="0" anchor="t">
              <a:spAutoFit/>
            </a:bodyPr>
            <a:lstStyle/>
            <a:p>
              <a:pPr algn="l">
                <a:lnSpc>
                  <a:spcPts val="6399"/>
                </a:lnSpc>
              </a:pPr>
              <a:r>
                <a:rPr lang="en-US" sz="6399" spc="-217">
                  <a:solidFill>
                    <a:srgbClr val="012B1B"/>
                  </a:solidFill>
                  <a:latin typeface="DM Sans Bold"/>
                </a:rPr>
                <a:t>CONTACT US</a:t>
              </a:r>
            </a:p>
          </p:txBody>
        </p:sp>
        <p:sp>
          <p:nvSpPr>
            <p:cNvPr id="21" name="TextBox 21"/>
            <p:cNvSpPr txBox="1"/>
            <p:nvPr/>
          </p:nvSpPr>
          <p:spPr>
            <a:xfrm>
              <a:off x="0" y="1611038"/>
              <a:ext cx="12921676" cy="616585"/>
            </a:xfrm>
            <a:prstGeom prst="rect">
              <a:avLst/>
            </a:prstGeom>
          </p:spPr>
          <p:txBody>
            <a:bodyPr lIns="0" tIns="0" rIns="0" bIns="0" rtlCol="0" anchor="t">
              <a:spAutoFit/>
            </a:bodyPr>
            <a:lstStyle/>
            <a:p>
              <a:pPr algn="l">
                <a:lnSpc>
                  <a:spcPts val="3690"/>
                </a:lnSpc>
              </a:pPr>
              <a:r>
                <a:rPr lang="en-US" sz="3000" spc="-102">
                  <a:solidFill>
                    <a:srgbClr val="012B1B"/>
                  </a:solidFill>
                  <a:latin typeface="DM Sans Bold"/>
                </a:rPr>
                <a:t>CONTACT@COSPHERE.NET</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F4F6"/>
        </a:solidFill>
        <a:effectLst/>
      </p:bgPr>
    </p:bg>
    <p:spTree>
      <p:nvGrpSpPr>
        <p:cNvPr id="1" name=""/>
        <p:cNvGrpSpPr/>
        <p:nvPr/>
      </p:nvGrpSpPr>
      <p:grpSpPr>
        <a:xfrm>
          <a:off x="0" y="0"/>
          <a:ext cx="0" cy="0"/>
          <a:chOff x="0" y="0"/>
          <a:chExt cx="0" cy="0"/>
        </a:xfrm>
      </p:grpSpPr>
      <p:sp>
        <p:nvSpPr>
          <p:cNvPr id="2" name="Freeform 2"/>
          <p:cNvSpPr/>
          <p:nvPr/>
        </p:nvSpPr>
        <p:spPr>
          <a:xfrm>
            <a:off x="1624805" y="3855967"/>
            <a:ext cx="1595183" cy="1567268"/>
          </a:xfrm>
          <a:custGeom>
            <a:avLst/>
            <a:gdLst/>
            <a:ahLst/>
            <a:cxnLst/>
            <a:rect l="l" t="t" r="r" b="b"/>
            <a:pathLst>
              <a:path w="1595183" h="1567268">
                <a:moveTo>
                  <a:pt x="0" y="0"/>
                </a:moveTo>
                <a:lnTo>
                  <a:pt x="1595183" y="0"/>
                </a:lnTo>
                <a:lnTo>
                  <a:pt x="1595183" y="1567267"/>
                </a:lnTo>
                <a:lnTo>
                  <a:pt x="0" y="1567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195321" y="3779767"/>
            <a:ext cx="1728356" cy="1756906"/>
          </a:xfrm>
          <a:custGeom>
            <a:avLst/>
            <a:gdLst/>
            <a:ahLst/>
            <a:cxnLst/>
            <a:rect l="l" t="t" r="r" b="b"/>
            <a:pathLst>
              <a:path w="1728356" h="1756906">
                <a:moveTo>
                  <a:pt x="0" y="0"/>
                </a:moveTo>
                <a:lnTo>
                  <a:pt x="1728356" y="0"/>
                </a:lnTo>
                <a:lnTo>
                  <a:pt x="1728356" y="1756905"/>
                </a:lnTo>
                <a:lnTo>
                  <a:pt x="0" y="1756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949466" y="3663052"/>
            <a:ext cx="1676373" cy="1670086"/>
          </a:xfrm>
          <a:custGeom>
            <a:avLst/>
            <a:gdLst/>
            <a:ahLst/>
            <a:cxnLst/>
            <a:rect l="l" t="t" r="r" b="b"/>
            <a:pathLst>
              <a:path w="1676373" h="1670086">
                <a:moveTo>
                  <a:pt x="0" y="0"/>
                </a:moveTo>
                <a:lnTo>
                  <a:pt x="1676373" y="0"/>
                </a:lnTo>
                <a:lnTo>
                  <a:pt x="1676373" y="1670086"/>
                </a:lnTo>
                <a:lnTo>
                  <a:pt x="0" y="1670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0768958" y="4028654"/>
            <a:ext cx="1511071" cy="1318380"/>
            <a:chOff x="0" y="0"/>
            <a:chExt cx="2014762" cy="1757840"/>
          </a:xfrm>
        </p:grpSpPr>
        <p:grpSp>
          <p:nvGrpSpPr>
            <p:cNvPr id="6" name="Group 6"/>
            <p:cNvGrpSpPr/>
            <p:nvPr/>
          </p:nvGrpSpPr>
          <p:grpSpPr>
            <a:xfrm>
              <a:off x="0" y="602934"/>
              <a:ext cx="973785" cy="97378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E1CB">
                  <a:alpha val="60000"/>
                </a:srgbClr>
              </a:solidFill>
            </p:spPr>
            <p:txBody>
              <a:bodyPr/>
              <a:lstStyle/>
              <a:p>
                <a:endParaRPr lang="en-US"/>
              </a:p>
            </p:txBody>
          </p:sp>
        </p:grpSp>
        <p:grpSp>
          <p:nvGrpSpPr>
            <p:cNvPr id="8" name="Group 8"/>
            <p:cNvGrpSpPr/>
            <p:nvPr/>
          </p:nvGrpSpPr>
          <p:grpSpPr>
            <a:xfrm>
              <a:off x="343134" y="0"/>
              <a:ext cx="973785" cy="97378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2BF9E">
                  <a:alpha val="82745"/>
                </a:srgbClr>
              </a:solidFill>
            </p:spPr>
            <p:txBody>
              <a:bodyPr/>
              <a:lstStyle/>
              <a:p>
                <a:endParaRPr lang="en-US"/>
              </a:p>
            </p:txBody>
          </p:sp>
        </p:grpSp>
        <p:sp>
          <p:nvSpPr>
            <p:cNvPr id="10" name="Freeform 10"/>
            <p:cNvSpPr/>
            <p:nvPr/>
          </p:nvSpPr>
          <p:spPr>
            <a:xfrm>
              <a:off x="343134" y="520836"/>
              <a:ext cx="1671627" cy="1237004"/>
            </a:xfrm>
            <a:custGeom>
              <a:avLst/>
              <a:gdLst/>
              <a:ahLst/>
              <a:cxnLst/>
              <a:rect l="l" t="t" r="r" b="b"/>
              <a:pathLst>
                <a:path w="1671627" h="1237004">
                  <a:moveTo>
                    <a:pt x="0" y="0"/>
                  </a:moveTo>
                  <a:lnTo>
                    <a:pt x="1671628" y="0"/>
                  </a:lnTo>
                  <a:lnTo>
                    <a:pt x="1671628" y="1237004"/>
                  </a:lnTo>
                  <a:lnTo>
                    <a:pt x="0" y="1237004"/>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1" name="Freeform 11"/>
          <p:cNvSpPr/>
          <p:nvPr/>
        </p:nvSpPr>
        <p:spPr>
          <a:xfrm>
            <a:off x="10551154" y="3872444"/>
            <a:ext cx="1664228" cy="1664228"/>
          </a:xfrm>
          <a:custGeom>
            <a:avLst/>
            <a:gdLst/>
            <a:ahLst/>
            <a:cxnLst/>
            <a:rect l="l" t="t" r="r" b="b"/>
            <a:pathLst>
              <a:path w="1664228" h="1664228">
                <a:moveTo>
                  <a:pt x="0" y="0"/>
                </a:moveTo>
                <a:lnTo>
                  <a:pt x="1664228" y="0"/>
                </a:lnTo>
                <a:lnTo>
                  <a:pt x="1664228" y="1664228"/>
                </a:lnTo>
                <a:lnTo>
                  <a:pt x="0" y="16642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3058818" y="1162050"/>
            <a:ext cx="5457670" cy="963930"/>
          </a:xfrm>
          <a:prstGeom prst="rect">
            <a:avLst/>
          </a:prstGeom>
        </p:spPr>
        <p:txBody>
          <a:bodyPr lIns="0" tIns="0" rIns="0" bIns="0" rtlCol="0" anchor="t">
            <a:spAutoFit/>
          </a:bodyPr>
          <a:lstStyle/>
          <a:p>
            <a:pPr algn="l">
              <a:lnSpc>
                <a:spcPts val="7200"/>
              </a:lnSpc>
            </a:pPr>
            <a:r>
              <a:rPr lang="en-US" sz="7200" spc="-244">
                <a:solidFill>
                  <a:srgbClr val="012B1B"/>
                </a:solidFill>
                <a:latin typeface="DM Sans Bold"/>
              </a:rPr>
              <a:t>SUMMARY</a:t>
            </a:r>
          </a:p>
        </p:txBody>
      </p:sp>
      <p:sp>
        <p:nvSpPr>
          <p:cNvPr id="13" name="TextBox 13"/>
          <p:cNvSpPr txBox="1"/>
          <p:nvPr/>
        </p:nvSpPr>
        <p:spPr>
          <a:xfrm>
            <a:off x="420378" y="6315352"/>
            <a:ext cx="4004037" cy="789062"/>
          </a:xfrm>
          <a:prstGeom prst="rect">
            <a:avLst/>
          </a:prstGeom>
        </p:spPr>
        <p:txBody>
          <a:bodyPr lIns="0" tIns="0" rIns="0" bIns="0" rtlCol="0" anchor="t">
            <a:spAutoFit/>
          </a:bodyPr>
          <a:lstStyle/>
          <a:p>
            <a:pPr marL="0" lvl="0" indent="0" algn="ctr">
              <a:lnSpc>
                <a:spcPts val="3201"/>
              </a:lnSpc>
            </a:pPr>
            <a:r>
              <a:rPr lang="en-US" sz="1976" dirty="0">
                <a:solidFill>
                  <a:srgbClr val="012B1B"/>
                </a:solidFill>
                <a:latin typeface="Poppins" panose="00000500000000000000" pitchFamily="2" charset="0"/>
              </a:rPr>
              <a:t>TRANSITIONS ARE NOT ENOUGH—DEEP CHANGE IS NEEDED</a:t>
            </a:r>
          </a:p>
        </p:txBody>
      </p:sp>
      <p:sp>
        <p:nvSpPr>
          <p:cNvPr id="14" name="TextBox 14"/>
          <p:cNvSpPr txBox="1"/>
          <p:nvPr/>
        </p:nvSpPr>
        <p:spPr>
          <a:xfrm>
            <a:off x="420378" y="5772576"/>
            <a:ext cx="4004037" cy="488047"/>
          </a:xfrm>
          <a:prstGeom prst="rect">
            <a:avLst/>
          </a:prstGeom>
        </p:spPr>
        <p:txBody>
          <a:bodyPr lIns="0" tIns="0" rIns="0" bIns="0" rtlCol="0" anchor="t">
            <a:spAutoFit/>
          </a:bodyPr>
          <a:lstStyle/>
          <a:p>
            <a:pPr marL="0" lvl="0" indent="0" algn="ctr">
              <a:lnSpc>
                <a:spcPts val="4268"/>
              </a:lnSpc>
            </a:pPr>
            <a:r>
              <a:rPr lang="en-US" sz="2635">
                <a:solidFill>
                  <a:srgbClr val="012B1B"/>
                </a:solidFill>
                <a:latin typeface="DM Sans Bold"/>
              </a:rPr>
              <a:t>BEYOND ENERGY</a:t>
            </a:r>
          </a:p>
        </p:txBody>
      </p:sp>
      <p:sp>
        <p:nvSpPr>
          <p:cNvPr id="15" name="TextBox 15"/>
          <p:cNvSpPr txBox="1"/>
          <p:nvPr/>
        </p:nvSpPr>
        <p:spPr>
          <a:xfrm>
            <a:off x="4900665" y="6315352"/>
            <a:ext cx="4004037" cy="789062"/>
          </a:xfrm>
          <a:prstGeom prst="rect">
            <a:avLst/>
          </a:prstGeom>
        </p:spPr>
        <p:txBody>
          <a:bodyPr lIns="0" tIns="0" rIns="0" bIns="0" rtlCol="0" anchor="t">
            <a:spAutoFit/>
          </a:bodyPr>
          <a:lstStyle/>
          <a:p>
            <a:pPr marL="0" lvl="0" indent="0" algn="ctr">
              <a:lnSpc>
                <a:spcPts val="3201"/>
              </a:lnSpc>
            </a:pPr>
            <a:r>
              <a:rPr lang="en-US" sz="1976" dirty="0">
                <a:solidFill>
                  <a:srgbClr val="012B1B"/>
                </a:solidFill>
                <a:latin typeface="Poppins" panose="00000500000000000000" pitchFamily="2" charset="0"/>
              </a:rPr>
              <a:t>IT’S UP TO US TO EFFECT TRANSFORMATIVE CHANGE</a:t>
            </a:r>
          </a:p>
        </p:txBody>
      </p:sp>
      <p:sp>
        <p:nvSpPr>
          <p:cNvPr id="16" name="TextBox 16"/>
          <p:cNvSpPr txBox="1"/>
          <p:nvPr/>
        </p:nvSpPr>
        <p:spPr>
          <a:xfrm>
            <a:off x="4900665" y="5772576"/>
            <a:ext cx="4004037" cy="488047"/>
          </a:xfrm>
          <a:prstGeom prst="rect">
            <a:avLst/>
          </a:prstGeom>
        </p:spPr>
        <p:txBody>
          <a:bodyPr lIns="0" tIns="0" rIns="0" bIns="0" rtlCol="0" anchor="t">
            <a:spAutoFit/>
          </a:bodyPr>
          <a:lstStyle/>
          <a:p>
            <a:pPr marL="0" lvl="0" indent="0" algn="ctr">
              <a:lnSpc>
                <a:spcPts val="4268"/>
              </a:lnSpc>
            </a:pPr>
            <a:r>
              <a:rPr lang="en-US" sz="2635">
                <a:solidFill>
                  <a:srgbClr val="012B1B"/>
                </a:solidFill>
                <a:latin typeface="DM Sans Bold"/>
              </a:rPr>
              <a:t> AGENTS OF CHANGE</a:t>
            </a:r>
          </a:p>
        </p:txBody>
      </p:sp>
      <p:sp>
        <p:nvSpPr>
          <p:cNvPr id="17" name="TextBox 17"/>
          <p:cNvSpPr txBox="1"/>
          <p:nvPr/>
        </p:nvSpPr>
        <p:spPr>
          <a:xfrm>
            <a:off x="9381250" y="6315352"/>
            <a:ext cx="4004037" cy="789062"/>
          </a:xfrm>
          <a:prstGeom prst="rect">
            <a:avLst/>
          </a:prstGeom>
        </p:spPr>
        <p:txBody>
          <a:bodyPr lIns="0" tIns="0" rIns="0" bIns="0" rtlCol="0" anchor="t">
            <a:spAutoFit/>
          </a:bodyPr>
          <a:lstStyle/>
          <a:p>
            <a:pPr marL="0" lvl="0" indent="0" algn="ctr">
              <a:lnSpc>
                <a:spcPts val="3201"/>
              </a:lnSpc>
            </a:pPr>
            <a:r>
              <a:rPr lang="en-US" sz="1976" dirty="0">
                <a:solidFill>
                  <a:srgbClr val="012B1B"/>
                </a:solidFill>
                <a:latin typeface="Poppins" panose="00000500000000000000" pitchFamily="2" charset="0"/>
              </a:rPr>
              <a:t>JOIN OUR COMMUNITY OF SMALL-PLANET HEROES!</a:t>
            </a:r>
          </a:p>
        </p:txBody>
      </p:sp>
      <p:sp>
        <p:nvSpPr>
          <p:cNvPr id="18" name="TextBox 18"/>
          <p:cNvSpPr txBox="1"/>
          <p:nvPr/>
        </p:nvSpPr>
        <p:spPr>
          <a:xfrm>
            <a:off x="9381250" y="5772576"/>
            <a:ext cx="4004037" cy="488047"/>
          </a:xfrm>
          <a:prstGeom prst="rect">
            <a:avLst/>
          </a:prstGeom>
        </p:spPr>
        <p:txBody>
          <a:bodyPr lIns="0" tIns="0" rIns="0" bIns="0" rtlCol="0" anchor="t">
            <a:spAutoFit/>
          </a:bodyPr>
          <a:lstStyle/>
          <a:p>
            <a:pPr marL="0" lvl="0" indent="0" algn="ctr">
              <a:lnSpc>
                <a:spcPts val="4268"/>
              </a:lnSpc>
            </a:pPr>
            <a:r>
              <a:rPr lang="en-US" sz="2635">
                <a:solidFill>
                  <a:srgbClr val="012B1B"/>
                </a:solidFill>
                <a:latin typeface="DM Sans Bold"/>
              </a:rPr>
              <a:t>COSPHERE</a:t>
            </a:r>
          </a:p>
        </p:txBody>
      </p:sp>
      <p:sp>
        <p:nvSpPr>
          <p:cNvPr id="19" name="TextBox 19"/>
          <p:cNvSpPr txBox="1"/>
          <p:nvPr/>
        </p:nvSpPr>
        <p:spPr>
          <a:xfrm>
            <a:off x="13861834" y="6315352"/>
            <a:ext cx="4004037" cy="789062"/>
          </a:xfrm>
          <a:prstGeom prst="rect">
            <a:avLst/>
          </a:prstGeom>
        </p:spPr>
        <p:txBody>
          <a:bodyPr lIns="0" tIns="0" rIns="0" bIns="0" rtlCol="0" anchor="t">
            <a:spAutoFit/>
          </a:bodyPr>
          <a:lstStyle/>
          <a:p>
            <a:pPr marL="0" lvl="0" indent="0" algn="ctr">
              <a:lnSpc>
                <a:spcPts val="3201"/>
              </a:lnSpc>
            </a:pPr>
            <a:r>
              <a:rPr lang="en-US" sz="1976" dirty="0">
                <a:solidFill>
                  <a:srgbClr val="012B1B"/>
                </a:solidFill>
                <a:latin typeface="Poppins" panose="00000500000000000000" pitchFamily="2" charset="0"/>
              </a:rPr>
              <a:t>HELP US CREATE COMMUNITIES TO CHANGE SYSTEMS</a:t>
            </a:r>
          </a:p>
        </p:txBody>
      </p:sp>
      <p:sp>
        <p:nvSpPr>
          <p:cNvPr id="20" name="TextBox 20"/>
          <p:cNvSpPr txBox="1"/>
          <p:nvPr/>
        </p:nvSpPr>
        <p:spPr>
          <a:xfrm>
            <a:off x="13861834" y="5772576"/>
            <a:ext cx="4004037" cy="488047"/>
          </a:xfrm>
          <a:prstGeom prst="rect">
            <a:avLst/>
          </a:prstGeom>
        </p:spPr>
        <p:txBody>
          <a:bodyPr lIns="0" tIns="0" rIns="0" bIns="0" rtlCol="0" anchor="t">
            <a:spAutoFit/>
          </a:bodyPr>
          <a:lstStyle/>
          <a:p>
            <a:pPr marL="0" lvl="0" indent="0" algn="ctr">
              <a:lnSpc>
                <a:spcPts val="4268"/>
              </a:lnSpc>
            </a:pPr>
            <a:r>
              <a:rPr lang="en-US" sz="2635">
                <a:solidFill>
                  <a:srgbClr val="012B1B"/>
                </a:solidFill>
                <a:latin typeface="DM Sans Bold"/>
              </a:rPr>
              <a:t>COMMUNITY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2904" y="2718581"/>
            <a:ext cx="13303085" cy="1234935"/>
          </a:xfrm>
          <a:prstGeom prst="rect">
            <a:avLst/>
          </a:prstGeom>
        </p:spPr>
        <p:txBody>
          <a:bodyPr lIns="0" tIns="0" rIns="0" bIns="0" rtlCol="0" anchor="t">
            <a:spAutoFit/>
          </a:bodyPr>
          <a:lstStyle/>
          <a:p>
            <a:pPr algn="l">
              <a:lnSpc>
                <a:spcPts val="9244"/>
              </a:lnSpc>
            </a:pPr>
            <a:r>
              <a:rPr lang="en-US" sz="9244" spc="-314">
                <a:solidFill>
                  <a:srgbClr val="012B1B"/>
                </a:solidFill>
                <a:latin typeface="DM Sans Bold"/>
              </a:rPr>
              <a:t>ACKNOWLEDGEMENTS</a:t>
            </a:r>
          </a:p>
        </p:txBody>
      </p:sp>
      <p:sp>
        <p:nvSpPr>
          <p:cNvPr id="3" name="TextBox 3"/>
          <p:cNvSpPr txBox="1"/>
          <p:nvPr/>
        </p:nvSpPr>
        <p:spPr>
          <a:xfrm>
            <a:off x="577537" y="4649924"/>
            <a:ext cx="12272192" cy="1313786"/>
          </a:xfrm>
          <a:prstGeom prst="rect">
            <a:avLst/>
          </a:prstGeom>
        </p:spPr>
        <p:txBody>
          <a:bodyPr lIns="0" tIns="0" rIns="0" bIns="0" rtlCol="0" anchor="t">
            <a:spAutoFit/>
          </a:bodyPr>
          <a:lstStyle/>
          <a:p>
            <a:pPr algn="l">
              <a:lnSpc>
                <a:spcPts val="5169"/>
              </a:lnSpc>
            </a:pPr>
            <a:r>
              <a:rPr lang="en-US" sz="3191">
                <a:solidFill>
                  <a:srgbClr val="000000"/>
                </a:solidFill>
                <a:latin typeface="DM Sans Bold"/>
              </a:rPr>
              <a:t>CHANS Lab</a:t>
            </a:r>
          </a:p>
          <a:p>
            <a:pPr algn="l">
              <a:lnSpc>
                <a:spcPts val="309"/>
              </a:lnSpc>
            </a:pPr>
            <a:endParaRPr lang="en-US" sz="3191">
              <a:solidFill>
                <a:srgbClr val="000000"/>
              </a:solidFill>
              <a:latin typeface="DM Sans Bold"/>
            </a:endParaRPr>
          </a:p>
          <a:p>
            <a:pPr marL="0" lvl="0" indent="0" algn="l">
              <a:lnSpc>
                <a:spcPts val="5169"/>
              </a:lnSpc>
            </a:pPr>
            <a:r>
              <a:rPr lang="en-US" sz="3191">
                <a:solidFill>
                  <a:srgbClr val="000000"/>
                </a:solidFill>
                <a:latin typeface="DM Sans Bold"/>
              </a:rPr>
              <a:t>CoSphere team </a:t>
            </a:r>
          </a:p>
        </p:txBody>
      </p:sp>
      <p:grpSp>
        <p:nvGrpSpPr>
          <p:cNvPr id="4" name="Group 4"/>
          <p:cNvGrpSpPr/>
          <p:nvPr/>
        </p:nvGrpSpPr>
        <p:grpSpPr>
          <a:xfrm>
            <a:off x="13695989" y="-157983"/>
            <a:ext cx="5045283" cy="10602966"/>
            <a:chOff x="0" y="0"/>
            <a:chExt cx="1328799" cy="2792551"/>
          </a:xfrm>
        </p:grpSpPr>
        <p:sp>
          <p:nvSpPr>
            <p:cNvPr id="5" name="Freeform 5"/>
            <p:cNvSpPr/>
            <p:nvPr/>
          </p:nvSpPr>
          <p:spPr>
            <a:xfrm>
              <a:off x="0" y="0"/>
              <a:ext cx="1328799" cy="2792551"/>
            </a:xfrm>
            <a:custGeom>
              <a:avLst/>
              <a:gdLst/>
              <a:ahLst/>
              <a:cxnLst/>
              <a:rect l="l" t="t" r="r" b="b"/>
              <a:pathLst>
                <a:path w="1328799" h="2792551">
                  <a:moveTo>
                    <a:pt x="0" y="0"/>
                  </a:moveTo>
                  <a:lnTo>
                    <a:pt x="1328799" y="0"/>
                  </a:lnTo>
                  <a:lnTo>
                    <a:pt x="1328799" y="2792551"/>
                  </a:lnTo>
                  <a:lnTo>
                    <a:pt x="0" y="2792551"/>
                  </a:lnTo>
                  <a:close/>
                </a:path>
              </a:pathLst>
            </a:custGeom>
            <a:solidFill>
              <a:srgbClr val="C2E6E3"/>
            </a:solidFill>
          </p:spPr>
          <p:txBody>
            <a:bodyPr/>
            <a:lstStyle/>
            <a:p>
              <a:endParaRPr lang="en-US"/>
            </a:p>
          </p:txBody>
        </p:sp>
        <p:sp>
          <p:nvSpPr>
            <p:cNvPr id="6" name="TextBox 6"/>
            <p:cNvSpPr txBox="1"/>
            <p:nvPr/>
          </p:nvSpPr>
          <p:spPr>
            <a:xfrm>
              <a:off x="0" y="-47625"/>
              <a:ext cx="1328799" cy="2840176"/>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015479" y="6156101"/>
            <a:ext cx="11834250" cy="1910334"/>
          </a:xfrm>
          <a:prstGeom prst="rect">
            <a:avLst/>
          </a:prstGeom>
        </p:spPr>
        <p:txBody>
          <a:bodyPr lIns="0" tIns="0" rIns="0" bIns="0" rtlCol="0" anchor="t">
            <a:spAutoFit/>
          </a:bodyPr>
          <a:lstStyle/>
          <a:p>
            <a:pPr algn="l">
              <a:lnSpc>
                <a:spcPts val="3888"/>
              </a:lnSpc>
              <a:spcBef>
                <a:spcPct val="0"/>
              </a:spcBef>
            </a:pPr>
            <a:r>
              <a:rPr lang="en-US" sz="2400">
                <a:solidFill>
                  <a:srgbClr val="000000"/>
                </a:solidFill>
                <a:latin typeface="DM Sans Italics"/>
              </a:rPr>
              <a:t>HANAA PUNJA, BROOKE SUTHERLAND, CLAIRE ARMSTRONG, LAUREN MOODY, CLARE PRICE, MAIA O’DONNELL, DAN FORREST, VYSHU MANOHARA, KATIE KATHIRESAN, JOSH DYER, ANAHITA SERAJI, NANCY KANG, ERIC LEE, MARÍA LUNA SANTACRUZ, FELIX LANDRY YUAN, WILLOW VOLKERT &amp; MORE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2904" y="419100"/>
            <a:ext cx="13303085" cy="1234935"/>
          </a:xfrm>
          <a:prstGeom prst="rect">
            <a:avLst/>
          </a:prstGeom>
        </p:spPr>
        <p:txBody>
          <a:bodyPr lIns="0" tIns="0" rIns="0" bIns="0" rtlCol="0" anchor="t">
            <a:spAutoFit/>
          </a:bodyPr>
          <a:lstStyle/>
          <a:p>
            <a:pPr algn="l">
              <a:lnSpc>
                <a:spcPts val="9244"/>
              </a:lnSpc>
            </a:pPr>
            <a:r>
              <a:rPr lang="en-US" sz="9244" spc="-314" dirty="0">
                <a:solidFill>
                  <a:srgbClr val="012B1B"/>
                </a:solidFill>
                <a:latin typeface="DM Sans Bold"/>
              </a:rPr>
              <a:t>REFERENCES</a:t>
            </a:r>
          </a:p>
        </p:txBody>
      </p:sp>
      <p:sp>
        <p:nvSpPr>
          <p:cNvPr id="3" name="TextBox 3"/>
          <p:cNvSpPr txBox="1"/>
          <p:nvPr/>
        </p:nvSpPr>
        <p:spPr>
          <a:xfrm>
            <a:off x="514350" y="1790700"/>
            <a:ext cx="17259300" cy="8098435"/>
          </a:xfrm>
          <a:prstGeom prst="rect">
            <a:avLst/>
          </a:prstGeom>
        </p:spPr>
        <p:txBody>
          <a:bodyPr lIns="0" tIns="0" rIns="0" bIns="0" rtlCol="0" anchor="t">
            <a:spAutoFit/>
          </a:bodyPr>
          <a:lstStyle/>
          <a:p>
            <a:pPr indent="-457200" algn="l">
              <a:spcBef>
                <a:spcPct val="0"/>
              </a:spcBef>
              <a:spcAft>
                <a:spcPts val="600"/>
              </a:spcAft>
            </a:pPr>
            <a:r>
              <a:rPr lang="en-US" sz="1899" dirty="0">
                <a:solidFill>
                  <a:srgbClr val="012B1B"/>
                </a:solidFill>
                <a:latin typeface="Poppins" panose="00000500000000000000" pitchFamily="2" charset="0"/>
              </a:rPr>
              <a:t>Chan, K. M. A., P. </a:t>
            </a:r>
            <a:r>
              <a:rPr lang="en-US" sz="1899" dirty="0" err="1">
                <a:solidFill>
                  <a:srgbClr val="012B1B"/>
                </a:solidFill>
                <a:latin typeface="Poppins" panose="00000500000000000000" pitchFamily="2" charset="0"/>
              </a:rPr>
              <a:t>Balvanera</a:t>
            </a:r>
            <a:r>
              <a:rPr lang="en-US" sz="1899" dirty="0">
                <a:solidFill>
                  <a:srgbClr val="012B1B"/>
                </a:solidFill>
                <a:latin typeface="Poppins" panose="00000500000000000000" pitchFamily="2" charset="0"/>
              </a:rPr>
              <a:t>, K. </a:t>
            </a:r>
            <a:r>
              <a:rPr lang="en-US" sz="1899" dirty="0" err="1">
                <a:solidFill>
                  <a:srgbClr val="012B1B"/>
                </a:solidFill>
                <a:latin typeface="Poppins" panose="00000500000000000000" pitchFamily="2" charset="0"/>
              </a:rPr>
              <a:t>Benessaiah</a:t>
            </a:r>
            <a:r>
              <a:rPr lang="en-US" sz="1899" dirty="0">
                <a:solidFill>
                  <a:srgbClr val="012B1B"/>
                </a:solidFill>
                <a:latin typeface="Poppins" panose="00000500000000000000" pitchFamily="2" charset="0"/>
              </a:rPr>
              <a:t>, et al. (2016). "Why protect nature? Rethinking values and the environment." </a:t>
            </a:r>
            <a:r>
              <a:rPr lang="en-US" sz="1899" i="1" dirty="0">
                <a:solidFill>
                  <a:srgbClr val="012B1B"/>
                </a:solidFill>
                <a:latin typeface="Poppins" panose="00000500000000000000" pitchFamily="2" charset="0"/>
              </a:rPr>
              <a:t>PNAS</a:t>
            </a:r>
            <a:r>
              <a:rPr lang="en-US" sz="1899" dirty="0">
                <a:solidFill>
                  <a:srgbClr val="012B1B"/>
                </a:solidFill>
                <a:latin typeface="Poppins" panose="00000500000000000000" pitchFamily="2" charset="0"/>
              </a:rPr>
              <a:t> 113(6): 1462–1465. http://</a:t>
            </a:r>
            <a:r>
              <a:rPr lang="en-US" sz="1899" dirty="0" err="1">
                <a:solidFill>
                  <a:srgbClr val="012B1B"/>
                </a:solidFill>
                <a:latin typeface="Poppins" panose="00000500000000000000" pitchFamily="2" charset="0"/>
              </a:rPr>
              <a:t>www.pnas.org</a:t>
            </a:r>
            <a:r>
              <a:rPr lang="en-US" sz="1899" dirty="0">
                <a:solidFill>
                  <a:srgbClr val="012B1B"/>
                </a:solidFill>
                <a:latin typeface="Poppins" panose="00000500000000000000" pitchFamily="2" charset="0"/>
              </a:rPr>
              <a:t>/content/113/6/1462.full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Chan, K.M.A., J. Agard, J. Liu, </a:t>
            </a:r>
            <a:r>
              <a:rPr lang="en-US" sz="1899" dirty="0" err="1">
                <a:solidFill>
                  <a:srgbClr val="012B1B"/>
                </a:solidFill>
                <a:latin typeface="Poppins" panose="00000500000000000000" pitchFamily="2" charset="0"/>
              </a:rPr>
              <a:t>A.P.D.d</a:t>
            </a:r>
            <a:r>
              <a:rPr lang="en-US" sz="1899" dirty="0">
                <a:solidFill>
                  <a:srgbClr val="012B1B"/>
                </a:solidFill>
                <a:latin typeface="Poppins" panose="00000500000000000000" pitchFamily="2" charset="0"/>
              </a:rPr>
              <a:t>. Aguiar, et al. (2019). Pathways towards a sustainable future. </a:t>
            </a:r>
            <a:r>
              <a:rPr lang="en-US" sz="1899" i="1" dirty="0">
                <a:solidFill>
                  <a:srgbClr val="012B1B"/>
                </a:solidFill>
                <a:latin typeface="Poppins" panose="00000500000000000000" pitchFamily="2" charset="0"/>
              </a:rPr>
              <a:t>Global assessment report of the Intergovernmental Science-Policy Platform on Biodiversity and Ecosystem Services</a:t>
            </a:r>
            <a:r>
              <a:rPr lang="en-US" sz="1899" dirty="0">
                <a:solidFill>
                  <a:srgbClr val="012B1B"/>
                </a:solidFill>
                <a:latin typeface="Poppins" panose="00000500000000000000" pitchFamily="2" charset="0"/>
              </a:rPr>
              <a:t>. E.S. </a:t>
            </a:r>
            <a:r>
              <a:rPr lang="en-US" sz="1899" dirty="0" err="1">
                <a:solidFill>
                  <a:srgbClr val="012B1B"/>
                </a:solidFill>
                <a:latin typeface="Poppins" panose="00000500000000000000" pitchFamily="2" charset="0"/>
              </a:rPr>
              <a:t>Brondízio</a:t>
            </a:r>
            <a:r>
              <a:rPr lang="en-US" sz="1899" dirty="0">
                <a:solidFill>
                  <a:srgbClr val="012B1B"/>
                </a:solidFill>
                <a:latin typeface="Poppins" panose="00000500000000000000" pitchFamily="2" charset="0"/>
              </a:rPr>
              <a:t>, J. </a:t>
            </a:r>
            <a:r>
              <a:rPr lang="en-US" sz="1899" dirty="0" err="1">
                <a:solidFill>
                  <a:srgbClr val="012B1B"/>
                </a:solidFill>
                <a:latin typeface="Poppins" panose="00000500000000000000" pitchFamily="2" charset="0"/>
              </a:rPr>
              <a:t>Settele</a:t>
            </a:r>
            <a:r>
              <a:rPr lang="en-US" sz="1899" dirty="0">
                <a:solidFill>
                  <a:srgbClr val="012B1B"/>
                </a:solidFill>
                <a:latin typeface="Poppins" panose="00000500000000000000" pitchFamily="2" charset="0"/>
              </a:rPr>
              <a:t>, S. Díaz and H. Ngo. Bonn, Germany, IPBES.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/10.5281/zenodo.3832100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Chan, K.M.A., D.R. Boyd, R.K. Gould, et al. (2020). “Levers and leverage points for pathways to sustainability.” </a:t>
            </a:r>
            <a:r>
              <a:rPr lang="en-US" sz="1899" i="1" dirty="0">
                <a:solidFill>
                  <a:srgbClr val="012B1B"/>
                </a:solidFill>
                <a:latin typeface="Poppins" panose="00000500000000000000" pitchFamily="2" charset="0"/>
              </a:rPr>
              <a:t>People and Nature </a:t>
            </a:r>
            <a:r>
              <a:rPr lang="en-US" sz="1899" dirty="0">
                <a:solidFill>
                  <a:srgbClr val="012B1B"/>
                </a:solidFill>
                <a:latin typeface="Poppins" panose="00000500000000000000" pitchFamily="2" charset="0"/>
              </a:rPr>
              <a:t>2(3): 693-717.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/10.1002/pan3.10124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Eyster, H.N., T. Satterfield and K.M.A. Chan (2022). "Why people do what they do: An interdisciplinary synthesis of human action theories." </a:t>
            </a:r>
            <a:r>
              <a:rPr lang="en-US" sz="1899" i="1" dirty="0">
                <a:solidFill>
                  <a:srgbClr val="012B1B"/>
                </a:solidFill>
                <a:latin typeface="Poppins" panose="00000500000000000000" pitchFamily="2" charset="0"/>
              </a:rPr>
              <a:t>Annual Review of Environment and Resources </a:t>
            </a:r>
            <a:r>
              <a:rPr lang="en-US" sz="1899" dirty="0">
                <a:solidFill>
                  <a:srgbClr val="012B1B"/>
                </a:solidFill>
                <a:latin typeface="Poppins" panose="00000500000000000000" pitchFamily="2" charset="0"/>
              </a:rPr>
              <a:t>47(1): 725–751.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/10.1146/annurev-environ-020422-125351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Eyster, H. N., P. Olmsted, R. Naidoo and K. M. A. Chan (2022). "Motivating conservation even for widespread species using genetic uniqueness and relational values." </a:t>
            </a:r>
            <a:r>
              <a:rPr lang="en-US" sz="1899" i="1" dirty="0">
                <a:solidFill>
                  <a:srgbClr val="012B1B"/>
                </a:solidFill>
                <a:latin typeface="Poppins" panose="00000500000000000000" pitchFamily="2" charset="0"/>
              </a:rPr>
              <a:t>Biological Conservation</a:t>
            </a:r>
            <a:r>
              <a:rPr lang="en-US" sz="1899" dirty="0">
                <a:solidFill>
                  <a:srgbClr val="012B1B"/>
                </a:solidFill>
                <a:latin typeface="Poppins" panose="00000500000000000000" pitchFamily="2" charset="0"/>
              </a:rPr>
              <a:t> 266: 109438.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/10.1016/j.biocon.2021.109438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Eyster, H.N., T. Satterfield and K.M.A. Chan (2023). "Empirical examples demonstrate how relational thinking might enrich science and practice." </a:t>
            </a:r>
            <a:r>
              <a:rPr lang="en-US" sz="1899" i="1" dirty="0">
                <a:solidFill>
                  <a:srgbClr val="012B1B"/>
                </a:solidFill>
                <a:latin typeface="Poppins" panose="00000500000000000000" pitchFamily="2" charset="0"/>
              </a:rPr>
              <a:t>People and Nature</a:t>
            </a:r>
            <a:r>
              <a:rPr lang="en-US" sz="1899" dirty="0">
                <a:solidFill>
                  <a:srgbClr val="012B1B"/>
                </a:solidFill>
                <a:latin typeface="Poppins" panose="00000500000000000000" pitchFamily="2" charset="0"/>
              </a:rPr>
              <a:t> 5(2): 455-469.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/10.1002/pan3.10453</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IPBES (2019). Summary for policymakers of the global assessment report on biodiversity and ecosystem services of the Intergovernmental Science-Policy Platform on Biodiversity and Ecosystem Services. S. Díaz, J. </a:t>
            </a:r>
            <a:r>
              <a:rPr lang="en-US" sz="1899" dirty="0" err="1">
                <a:solidFill>
                  <a:srgbClr val="012B1B"/>
                </a:solidFill>
                <a:latin typeface="Poppins" panose="00000500000000000000" pitchFamily="2" charset="0"/>
              </a:rPr>
              <a:t>Settele</a:t>
            </a:r>
            <a:r>
              <a:rPr lang="en-US" sz="1899" dirty="0">
                <a:solidFill>
                  <a:srgbClr val="012B1B"/>
                </a:solidFill>
                <a:latin typeface="Poppins" panose="00000500000000000000" pitchFamily="2" charset="0"/>
              </a:rPr>
              <a:t>, E. </a:t>
            </a:r>
            <a:r>
              <a:rPr lang="en-US" sz="1899" dirty="0" err="1">
                <a:solidFill>
                  <a:srgbClr val="012B1B"/>
                </a:solidFill>
                <a:latin typeface="Poppins" panose="00000500000000000000" pitchFamily="2" charset="0"/>
              </a:rPr>
              <a:t>Brondízio</a:t>
            </a:r>
            <a:r>
              <a:rPr lang="en-US" sz="1899" dirty="0">
                <a:solidFill>
                  <a:srgbClr val="012B1B"/>
                </a:solidFill>
                <a:latin typeface="Poppins" panose="00000500000000000000" pitchFamily="2" charset="0"/>
              </a:rPr>
              <a:t> et al. Bonn, Germany, IPBES Secretariat.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/10.5281/zenodo.3553579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Klain, S. C., P. Olmsted, K. M. A. Chan and T. Satterfield (2017). "Relational values resonate broadly and differently than intrinsic or instrumental values, or the New Ecological Paradigm." </a:t>
            </a:r>
            <a:r>
              <a:rPr lang="en-US" sz="1899" i="1" dirty="0">
                <a:solidFill>
                  <a:srgbClr val="012B1B"/>
                </a:solidFill>
                <a:latin typeface="Poppins" panose="00000500000000000000" pitchFamily="2" charset="0"/>
              </a:rPr>
              <a:t>PLOS ONE</a:t>
            </a:r>
            <a:r>
              <a:rPr lang="en-US" sz="1899" dirty="0">
                <a:solidFill>
                  <a:srgbClr val="012B1B"/>
                </a:solidFill>
                <a:latin typeface="Poppins" panose="00000500000000000000" pitchFamily="2" charset="0"/>
              </a:rPr>
              <a:t> 12(8): e0183962.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/10.1371/journal.pone.0183962 </a:t>
            </a:r>
          </a:p>
          <a:p>
            <a:pPr indent="-457200" algn="l">
              <a:lnSpc>
                <a:spcPts val="3039"/>
              </a:lnSpc>
              <a:spcBef>
                <a:spcPct val="0"/>
              </a:spcBef>
              <a:spcAft>
                <a:spcPts val="600"/>
              </a:spcAft>
            </a:pPr>
            <a:r>
              <a:rPr lang="en-US" sz="1899" dirty="0">
                <a:solidFill>
                  <a:srgbClr val="012B1B"/>
                </a:solidFill>
                <a:latin typeface="Poppins" panose="00000500000000000000" pitchFamily="2" charset="0"/>
              </a:rPr>
              <a:t>Naito, R., J. Zhao and K.M.A. Chan (2022). "An integrative framework for transformative social change: a case in global wildlife trade." </a:t>
            </a:r>
            <a:r>
              <a:rPr lang="en-US" sz="1899" i="1" dirty="0">
                <a:solidFill>
                  <a:srgbClr val="012B1B"/>
                </a:solidFill>
                <a:latin typeface="Poppins" panose="00000500000000000000" pitchFamily="2" charset="0"/>
              </a:rPr>
              <a:t>Sustainability Science </a:t>
            </a:r>
            <a:r>
              <a:rPr lang="en-US" sz="1899" dirty="0">
                <a:solidFill>
                  <a:srgbClr val="012B1B"/>
                </a:solidFill>
                <a:latin typeface="Poppins" panose="00000500000000000000" pitchFamily="2" charset="0"/>
              </a:rPr>
              <a:t>17: 171–189. https://</a:t>
            </a:r>
            <a:r>
              <a:rPr lang="en-US" sz="1899" dirty="0" err="1">
                <a:solidFill>
                  <a:srgbClr val="012B1B"/>
                </a:solidFill>
                <a:latin typeface="Poppins" panose="00000500000000000000" pitchFamily="2" charset="0"/>
              </a:rPr>
              <a:t>doi.org</a:t>
            </a:r>
            <a:r>
              <a:rPr lang="en-US" sz="1899" dirty="0">
                <a:solidFill>
                  <a:srgbClr val="012B1B"/>
                </a:solidFill>
                <a:latin typeface="Poppins" panose="00000500000000000000" pitchFamily="2" charset="0"/>
              </a:rPr>
              <a:t>/10.1007/s11625-021-01081-z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0"/>
          <p:cNvPicPr preferRelativeResize="0"/>
          <p:nvPr/>
        </p:nvPicPr>
        <p:blipFill>
          <a:blip r:embed="rId3">
            <a:alphaModFix/>
          </a:blip>
          <a:stretch>
            <a:fillRect/>
          </a:stretch>
        </p:blipFill>
        <p:spPr>
          <a:xfrm>
            <a:off x="1242326" y="304800"/>
            <a:ext cx="15803356" cy="9677400"/>
          </a:xfrm>
          <a:prstGeom prst="rect">
            <a:avLst/>
          </a:prstGeom>
          <a:noFill/>
          <a:ln>
            <a:noFill/>
          </a:ln>
        </p:spPr>
      </p:pic>
      <p:sp>
        <p:nvSpPr>
          <p:cNvPr id="287" name="Google Shape;287;p40"/>
          <p:cNvSpPr txBox="1"/>
          <p:nvPr/>
        </p:nvSpPr>
        <p:spPr>
          <a:xfrm>
            <a:off x="423334" y="9026200"/>
            <a:ext cx="3189716" cy="1231046"/>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800" kern="0" dirty="0">
                <a:solidFill>
                  <a:srgbClr val="000000"/>
                </a:solidFill>
                <a:latin typeface="Lato" panose="020F0502020204030203" pitchFamily="34" charset="0"/>
                <a:ea typeface="Livvic"/>
                <a:cs typeface="Livvic"/>
                <a:sym typeface="Livvic"/>
              </a:rPr>
              <a:t>IPBES 2019,</a:t>
            </a:r>
          </a:p>
          <a:p>
            <a:pPr defTabSz="1828800">
              <a:buClr>
                <a:srgbClr val="000000"/>
              </a:buClr>
            </a:pPr>
            <a:r>
              <a:rPr lang="en" sz="2800" kern="0" dirty="0">
                <a:solidFill>
                  <a:srgbClr val="000000"/>
                </a:solidFill>
                <a:latin typeface="Lato" panose="020F0502020204030203" pitchFamily="34" charset="0"/>
                <a:ea typeface="Livvic"/>
                <a:cs typeface="Livvic"/>
                <a:sym typeface="Livvic"/>
              </a:rPr>
              <a:t>Chan </a:t>
            </a:r>
            <a:r>
              <a:rPr lang="en" sz="2800" i="1" kern="0" dirty="0">
                <a:solidFill>
                  <a:srgbClr val="000000"/>
                </a:solidFill>
                <a:latin typeface="Lato" panose="020F0502020204030203" pitchFamily="34" charset="0"/>
                <a:ea typeface="Livvic"/>
                <a:cs typeface="Livvic"/>
                <a:sym typeface="Livvic"/>
              </a:rPr>
              <a:t>et al.</a:t>
            </a:r>
            <a:r>
              <a:rPr lang="en" sz="2800" kern="0" dirty="0">
                <a:solidFill>
                  <a:srgbClr val="000000"/>
                </a:solidFill>
                <a:latin typeface="Lato" panose="020F0502020204030203" pitchFamily="34" charset="0"/>
                <a:ea typeface="Livvic"/>
                <a:cs typeface="Livvic"/>
                <a:sym typeface="Livvic"/>
              </a:rPr>
              <a:t> 2020</a:t>
            </a:r>
            <a:endParaRPr sz="2800" kern="0" dirty="0">
              <a:solidFill>
                <a:srgbClr val="000000"/>
              </a:solidFill>
              <a:latin typeface="Lato" panose="020F0502020204030203" pitchFamily="34" charset="0"/>
              <a:ea typeface="Livvic"/>
              <a:cs typeface="Livvic"/>
              <a:sym typeface="Livvic"/>
            </a:endParaRPr>
          </a:p>
        </p:txBody>
      </p:sp>
      <p:pic>
        <p:nvPicPr>
          <p:cNvPr id="288" name="Google Shape;288;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057101" y="9056001"/>
            <a:ext cx="1230998" cy="1230998"/>
          </a:xfrm>
          <a:prstGeom prst="rect">
            <a:avLst/>
          </a:prstGeom>
          <a:noFill/>
          <a:ln>
            <a:noFill/>
          </a:ln>
        </p:spPr>
      </p:pic>
      <p:sp>
        <p:nvSpPr>
          <p:cNvPr id="2" name="Slide Number Placeholder 1">
            <a:extLst>
              <a:ext uri="{FF2B5EF4-FFF2-40B4-BE49-F238E27FC236}">
                <a16:creationId xmlns:a16="http://schemas.microsoft.com/office/drawing/2014/main" id="{F0F3A260-1470-FFDA-1900-22FD04CFB66C}"/>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4</a:t>
            </a:fld>
            <a:endParaRPr lang="en-US" kern="0">
              <a:solidFill>
                <a:srgbClr val="434343">
                  <a:tint val="75000"/>
                </a:srgbClr>
              </a:solidFil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ctrTitle"/>
          </p:nvPr>
        </p:nvSpPr>
        <p:spPr>
          <a:xfrm>
            <a:off x="13546950" y="393350"/>
            <a:ext cx="4533000" cy="975000"/>
          </a:xfrm>
          <a:prstGeom prst="rect">
            <a:avLst/>
          </a:prstGeom>
        </p:spPr>
        <p:txBody>
          <a:bodyPr spcFirstLastPara="1" wrap="square" lIns="182850" tIns="182850" rIns="182850" bIns="182850" anchor="t" anchorCtr="0">
            <a:noAutofit/>
          </a:bodyPr>
          <a:lstStyle/>
          <a:p>
            <a:pPr algn="r"/>
            <a:r>
              <a:rPr lang="en" sz="5600" b="1" dirty="0">
                <a:ea typeface="Poppins"/>
                <a:cs typeface="Poppins"/>
                <a:sym typeface="Poppins"/>
              </a:rPr>
              <a:t>THEORIES OF HUMAN ACTION</a:t>
            </a:r>
            <a:endParaRPr sz="5600" b="1" dirty="0">
              <a:ea typeface="Poppins"/>
              <a:cs typeface="Poppins"/>
              <a:sym typeface="Poppins"/>
            </a:endParaRPr>
          </a:p>
        </p:txBody>
      </p:sp>
      <p:sp>
        <p:nvSpPr>
          <p:cNvPr id="294" name="Google Shape;294;p41"/>
          <p:cNvSpPr txBox="1"/>
          <p:nvPr/>
        </p:nvSpPr>
        <p:spPr>
          <a:xfrm>
            <a:off x="6393150" y="9480450"/>
            <a:ext cx="11686800" cy="615472"/>
          </a:xfrm>
          <a:prstGeom prst="rect">
            <a:avLst/>
          </a:prstGeom>
          <a:noFill/>
          <a:ln>
            <a:noFill/>
          </a:ln>
        </p:spPr>
        <p:txBody>
          <a:bodyPr spcFirstLastPara="1" wrap="square" lIns="182850" tIns="91400" rIns="182850" bIns="91400" anchor="t" anchorCtr="0">
            <a:spAutoFit/>
          </a:bodyPr>
          <a:lstStyle/>
          <a:p>
            <a:pPr algn="r" defTabSz="1828800">
              <a:buClr>
                <a:srgbClr val="FFFFFF"/>
              </a:buClr>
              <a:buSzPts val="1400"/>
            </a:pPr>
            <a:r>
              <a:rPr lang="en" sz="2800" kern="0" dirty="0" err="1">
                <a:solidFill>
                  <a:srgbClr val="434343"/>
                </a:solidFill>
                <a:latin typeface="Lato" panose="020F0502020204030203" pitchFamily="34" charset="0"/>
                <a:ea typeface="Livvic"/>
                <a:cs typeface="Livvic"/>
                <a:sym typeface="Livvic"/>
              </a:rPr>
              <a:t>Eyster</a:t>
            </a:r>
            <a:r>
              <a:rPr lang="en" sz="2800" kern="0" dirty="0">
                <a:solidFill>
                  <a:srgbClr val="434343"/>
                </a:solidFill>
                <a:latin typeface="Lato" panose="020F0502020204030203" pitchFamily="34" charset="0"/>
                <a:ea typeface="Livvic"/>
                <a:cs typeface="Livvic"/>
                <a:sym typeface="Livvic"/>
              </a:rPr>
              <a:t>, Satterfield &amp; Chan 2022 </a:t>
            </a:r>
            <a:r>
              <a:rPr lang="en" sz="2800" i="1" kern="0" dirty="0">
                <a:solidFill>
                  <a:srgbClr val="434343"/>
                </a:solidFill>
                <a:latin typeface="Lato" panose="020F0502020204030203" pitchFamily="34" charset="0"/>
                <a:ea typeface="Livvic"/>
                <a:cs typeface="Livvic"/>
                <a:sym typeface="Livvic"/>
              </a:rPr>
              <a:t>ARER</a:t>
            </a:r>
            <a:r>
              <a:rPr lang="en" sz="2800" kern="0" dirty="0">
                <a:solidFill>
                  <a:srgbClr val="434343"/>
                </a:solidFill>
                <a:latin typeface="Lato" panose="020F0502020204030203" pitchFamily="34" charset="0"/>
                <a:ea typeface="Livvic"/>
                <a:cs typeface="Livvic"/>
                <a:sym typeface="Livvic"/>
              </a:rPr>
              <a:t>, “Why people do what they do”</a:t>
            </a:r>
            <a:endParaRPr sz="2800" kern="0" dirty="0">
              <a:solidFill>
                <a:srgbClr val="434343"/>
              </a:solidFill>
              <a:latin typeface="Lato" panose="020F0502020204030203" pitchFamily="34" charset="0"/>
              <a:ea typeface="Livvic"/>
              <a:cs typeface="Livvic"/>
              <a:sym typeface="Livvic"/>
            </a:endParaRPr>
          </a:p>
        </p:txBody>
      </p:sp>
      <p:pic>
        <p:nvPicPr>
          <p:cNvPr id="295" name="Google Shape;295;p41"/>
          <p:cNvPicPr preferRelativeResize="0"/>
          <p:nvPr/>
        </p:nvPicPr>
        <p:blipFill>
          <a:blip r:embed="rId3">
            <a:alphaModFix/>
          </a:blip>
          <a:stretch>
            <a:fillRect/>
          </a:stretch>
        </p:blipFill>
        <p:spPr>
          <a:xfrm>
            <a:off x="30481" y="1"/>
            <a:ext cx="9258270" cy="10286998"/>
          </a:xfrm>
          <a:prstGeom prst="rect">
            <a:avLst/>
          </a:prstGeom>
          <a:noFill/>
          <a:ln>
            <a:noFill/>
          </a:ln>
        </p:spPr>
      </p:pic>
      <p:sp>
        <p:nvSpPr>
          <p:cNvPr id="296" name="Google Shape;296;p41"/>
          <p:cNvSpPr txBox="1"/>
          <p:nvPr/>
        </p:nvSpPr>
        <p:spPr>
          <a:xfrm>
            <a:off x="9451363" y="5839550"/>
            <a:ext cx="8836638" cy="1538822"/>
          </a:xfrm>
          <a:prstGeom prst="rect">
            <a:avLst/>
          </a:prstGeom>
          <a:noFill/>
          <a:ln>
            <a:noFill/>
          </a:ln>
        </p:spPr>
        <p:txBody>
          <a:bodyPr spcFirstLastPara="1" wrap="square" lIns="182850" tIns="182850" rIns="182850" bIns="182850" anchor="t" anchorCtr="0">
            <a:spAutoFit/>
          </a:bodyPr>
          <a:lstStyle/>
          <a:p>
            <a:pPr defTabSz="1828800">
              <a:lnSpc>
                <a:spcPct val="150000"/>
              </a:lnSpc>
              <a:spcBef>
                <a:spcPts val="1200"/>
              </a:spcBef>
              <a:buClr>
                <a:srgbClr val="000000"/>
              </a:buClr>
            </a:pPr>
            <a:r>
              <a:rPr lang="en" sz="4400" kern="0" dirty="0">
                <a:solidFill>
                  <a:srgbClr val="434343"/>
                </a:solidFill>
                <a:latin typeface="Lato Medium" panose="020F0502020204030204" pitchFamily="34" charset="0"/>
                <a:ea typeface="Livvic"/>
                <a:cs typeface="Livvic"/>
                <a:sym typeface="Livvic"/>
              </a:rPr>
              <a:t>We know what enables action (?)</a:t>
            </a:r>
            <a:endParaRPr sz="2800" kern="0" dirty="0">
              <a:solidFill>
                <a:srgbClr val="000000"/>
              </a:solidFill>
              <a:latin typeface="Lato Medium" panose="020F0502020204030204" pitchFamily="34" charset="0"/>
              <a:ea typeface="Livvic"/>
              <a:cs typeface="Livvic"/>
              <a:sym typeface="Livvic"/>
            </a:endParaRPr>
          </a:p>
        </p:txBody>
      </p:sp>
      <p:sp>
        <p:nvSpPr>
          <p:cNvPr id="2" name="Slide Number Placeholder 1">
            <a:extLst>
              <a:ext uri="{FF2B5EF4-FFF2-40B4-BE49-F238E27FC236}">
                <a16:creationId xmlns:a16="http://schemas.microsoft.com/office/drawing/2014/main" id="{0968303D-1CF5-4B08-3E01-5CE1F85E719B}"/>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5</a:t>
            </a:fld>
            <a:endParaRPr lang="en-US" kern="0">
              <a:solidFill>
                <a:srgbClr val="434343">
                  <a:tint val="75000"/>
                </a:srgbClr>
              </a:solidFil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ctrTitle"/>
          </p:nvPr>
        </p:nvSpPr>
        <p:spPr>
          <a:xfrm>
            <a:off x="13546950" y="393350"/>
            <a:ext cx="4533000" cy="975000"/>
          </a:xfrm>
          <a:prstGeom prst="rect">
            <a:avLst/>
          </a:prstGeom>
        </p:spPr>
        <p:txBody>
          <a:bodyPr spcFirstLastPara="1" wrap="square" lIns="182850" tIns="182850" rIns="182850" bIns="182850" anchor="t" anchorCtr="0">
            <a:noAutofit/>
          </a:bodyPr>
          <a:lstStyle/>
          <a:p>
            <a:pPr algn="r"/>
            <a:r>
              <a:rPr lang="en" sz="5600" b="1" dirty="0">
                <a:ea typeface="Poppins"/>
                <a:cs typeface="Poppins"/>
                <a:sym typeface="Poppins"/>
              </a:rPr>
              <a:t>8 META-</a:t>
            </a:r>
            <a:br>
              <a:rPr lang="en" sz="5600" b="1" dirty="0">
                <a:ea typeface="Poppins"/>
                <a:cs typeface="Poppins"/>
                <a:sym typeface="Poppins"/>
              </a:rPr>
            </a:br>
            <a:r>
              <a:rPr lang="en" sz="5600" b="1" dirty="0">
                <a:ea typeface="Poppins"/>
                <a:cs typeface="Poppins"/>
                <a:sym typeface="Poppins"/>
              </a:rPr>
              <a:t>THEORIES OF HUMAN ACTION</a:t>
            </a:r>
            <a:endParaRPr sz="5600" b="1" dirty="0">
              <a:ea typeface="Poppins"/>
              <a:cs typeface="Poppins"/>
              <a:sym typeface="Poppins"/>
            </a:endParaRPr>
          </a:p>
        </p:txBody>
      </p:sp>
      <p:sp>
        <p:nvSpPr>
          <p:cNvPr id="302" name="Google Shape;302;p42"/>
          <p:cNvSpPr txBox="1"/>
          <p:nvPr/>
        </p:nvSpPr>
        <p:spPr>
          <a:xfrm>
            <a:off x="13854850" y="9135701"/>
            <a:ext cx="4133400" cy="1046360"/>
          </a:xfrm>
          <a:prstGeom prst="rect">
            <a:avLst/>
          </a:prstGeom>
          <a:noFill/>
          <a:ln>
            <a:noFill/>
          </a:ln>
        </p:spPr>
        <p:txBody>
          <a:bodyPr spcFirstLastPara="1" wrap="square" lIns="182850" tIns="91400" rIns="182850" bIns="91400" anchor="t" anchorCtr="0">
            <a:spAutoFit/>
          </a:bodyPr>
          <a:lstStyle/>
          <a:p>
            <a:pPr algn="r" defTabSz="1828800">
              <a:buClr>
                <a:srgbClr val="FFFFFF"/>
              </a:buClr>
              <a:buSzPts val="1400"/>
            </a:pPr>
            <a:r>
              <a:rPr lang="en" sz="2800" kern="0" dirty="0" err="1">
                <a:solidFill>
                  <a:srgbClr val="434343"/>
                </a:solidFill>
                <a:latin typeface="Lato" panose="020F0502020204030203" pitchFamily="34" charset="0"/>
                <a:ea typeface="Livvic"/>
                <a:cs typeface="Livvic"/>
                <a:sym typeface="Livvic"/>
              </a:rPr>
              <a:t>Eyster</a:t>
            </a:r>
            <a:r>
              <a:rPr lang="en" sz="2800" kern="0" dirty="0">
                <a:solidFill>
                  <a:srgbClr val="434343"/>
                </a:solidFill>
                <a:latin typeface="Lato" panose="020F0502020204030203" pitchFamily="34" charset="0"/>
                <a:ea typeface="Livvic"/>
                <a:cs typeface="Livvic"/>
                <a:sym typeface="Livvic"/>
              </a:rPr>
              <a:t>, Satterfield &amp; Chan 2022 </a:t>
            </a:r>
            <a:r>
              <a:rPr lang="en" sz="2800" i="1" kern="0" dirty="0">
                <a:solidFill>
                  <a:srgbClr val="434343"/>
                </a:solidFill>
                <a:latin typeface="Lato" panose="020F0502020204030203" pitchFamily="34" charset="0"/>
                <a:ea typeface="Livvic"/>
                <a:cs typeface="Livvic"/>
                <a:sym typeface="Livvic"/>
              </a:rPr>
              <a:t>ARER</a:t>
            </a:r>
            <a:endParaRPr sz="2800" i="1" kern="0" dirty="0">
              <a:solidFill>
                <a:srgbClr val="434343"/>
              </a:solidFill>
              <a:latin typeface="Lato" panose="020F0502020204030203" pitchFamily="34" charset="0"/>
              <a:ea typeface="Livvic"/>
              <a:cs typeface="Livvic"/>
              <a:sym typeface="Livvic"/>
            </a:endParaRPr>
          </a:p>
        </p:txBody>
      </p:sp>
      <p:sp>
        <p:nvSpPr>
          <p:cNvPr id="303" name="Google Shape;303;p42"/>
          <p:cNvSpPr/>
          <p:nvPr/>
        </p:nvSpPr>
        <p:spPr>
          <a:xfrm>
            <a:off x="970500" y="5970850"/>
            <a:ext cx="1431000" cy="6402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04" name="Google Shape;304;p42"/>
          <p:cNvSpPr/>
          <p:nvPr/>
        </p:nvSpPr>
        <p:spPr>
          <a:xfrm>
            <a:off x="970500" y="1486550"/>
            <a:ext cx="1431000" cy="6402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05" name="Google Shape;305;p42"/>
          <p:cNvPicPr preferRelativeResize="0"/>
          <p:nvPr/>
        </p:nvPicPr>
        <p:blipFill>
          <a:blip r:embed="rId3">
            <a:alphaModFix/>
          </a:blip>
          <a:stretch>
            <a:fillRect/>
          </a:stretch>
        </p:blipFill>
        <p:spPr>
          <a:xfrm>
            <a:off x="3" y="1"/>
            <a:ext cx="13953622" cy="10287002"/>
          </a:xfrm>
          <a:prstGeom prst="rect">
            <a:avLst/>
          </a:prstGeom>
          <a:noFill/>
          <a:ln>
            <a:noFill/>
          </a:ln>
        </p:spPr>
      </p:pic>
      <p:sp>
        <p:nvSpPr>
          <p:cNvPr id="2" name="Slide Number Placeholder 1">
            <a:extLst>
              <a:ext uri="{FF2B5EF4-FFF2-40B4-BE49-F238E27FC236}">
                <a16:creationId xmlns:a16="http://schemas.microsoft.com/office/drawing/2014/main" id="{DCB5285C-DB90-9B6D-E975-E2276758B69C}"/>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6</a:t>
            </a:fld>
            <a:endParaRPr lang="en-US" kern="0">
              <a:solidFill>
                <a:srgbClr val="434343">
                  <a:tint val="75000"/>
                </a:srgbClr>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3"/>
          <p:cNvSpPr txBox="1">
            <a:spLocks noGrp="1"/>
          </p:cNvSpPr>
          <p:nvPr>
            <p:ph type="ctrTitle"/>
          </p:nvPr>
        </p:nvSpPr>
        <p:spPr>
          <a:xfrm>
            <a:off x="174800" y="0"/>
            <a:ext cx="16938000" cy="975000"/>
          </a:xfrm>
          <a:prstGeom prst="rect">
            <a:avLst/>
          </a:prstGeom>
        </p:spPr>
        <p:txBody>
          <a:bodyPr spcFirstLastPara="1" wrap="square" lIns="182850" tIns="182850" rIns="182850" bIns="182850" anchor="t" anchorCtr="0">
            <a:noAutofit/>
          </a:bodyPr>
          <a:lstStyle/>
          <a:p>
            <a:r>
              <a:rPr lang="en" sz="5200" b="1" dirty="0"/>
              <a:t>INTEGRATING THEORIES—FOR TRANSFORMATION</a:t>
            </a:r>
            <a:endParaRPr sz="5200" b="1" dirty="0"/>
          </a:p>
        </p:txBody>
      </p:sp>
      <p:sp>
        <p:nvSpPr>
          <p:cNvPr id="311" name="Google Shape;311;p43"/>
          <p:cNvSpPr txBox="1"/>
          <p:nvPr/>
        </p:nvSpPr>
        <p:spPr>
          <a:xfrm>
            <a:off x="10822450" y="3824451"/>
            <a:ext cx="6782400" cy="3370073"/>
          </a:xfrm>
          <a:prstGeom prst="rect">
            <a:avLst/>
          </a:prstGeom>
          <a:noFill/>
          <a:ln>
            <a:noFill/>
          </a:ln>
        </p:spPr>
        <p:txBody>
          <a:bodyPr spcFirstLastPara="1" wrap="square" lIns="182850" tIns="91400" rIns="182850" bIns="91400" anchor="t" anchorCtr="0">
            <a:spAutoFit/>
          </a:bodyPr>
          <a:lstStyle/>
          <a:p>
            <a:pPr marL="914400" indent="-749300" defTabSz="1828800">
              <a:lnSpc>
                <a:spcPct val="150000"/>
              </a:lnSpc>
              <a:buClr>
                <a:srgbClr val="434343"/>
              </a:buClr>
              <a:buSzPts val="2300"/>
              <a:buFont typeface="Catamaran"/>
              <a:buAutoNum type="arabicPeriod"/>
            </a:pPr>
            <a:r>
              <a:rPr lang="en" sz="4000" kern="0" dirty="0">
                <a:solidFill>
                  <a:srgbClr val="434343"/>
                </a:solidFill>
                <a:latin typeface="Lato Medium" panose="020F0502020204030204" pitchFamily="34" charset="0"/>
                <a:cs typeface="Arial"/>
                <a:sym typeface="Catamaran"/>
              </a:rPr>
              <a:t>Private</a:t>
            </a:r>
            <a:endParaRPr sz="4000" kern="0" dirty="0">
              <a:solidFill>
                <a:srgbClr val="434343"/>
              </a:solidFill>
              <a:latin typeface="Lato Medium" panose="020F0502020204030204" pitchFamily="34" charset="0"/>
              <a:cs typeface="Arial"/>
              <a:sym typeface="Catamaran"/>
            </a:endParaRPr>
          </a:p>
          <a:p>
            <a:pPr marL="914400" indent="-749300" defTabSz="1828800">
              <a:lnSpc>
                <a:spcPct val="150000"/>
              </a:lnSpc>
              <a:buClr>
                <a:srgbClr val="434343"/>
              </a:buClr>
              <a:buSzPts val="2300"/>
              <a:buFont typeface="Catamaran"/>
              <a:buAutoNum type="arabicPeriod"/>
            </a:pPr>
            <a:r>
              <a:rPr lang="en" sz="4000" kern="0" dirty="0">
                <a:solidFill>
                  <a:srgbClr val="434343"/>
                </a:solidFill>
                <a:latin typeface="Lato Medium" panose="020F0502020204030204" pitchFamily="34" charset="0"/>
                <a:cs typeface="Arial"/>
                <a:sym typeface="Catamaran"/>
              </a:rPr>
              <a:t>Social-signaling</a:t>
            </a:r>
            <a:endParaRPr sz="4000" kern="0" dirty="0">
              <a:solidFill>
                <a:srgbClr val="434343"/>
              </a:solidFill>
              <a:latin typeface="Lato Medium" panose="020F0502020204030204" pitchFamily="34" charset="0"/>
              <a:cs typeface="Arial"/>
              <a:sym typeface="Catamaran"/>
            </a:endParaRPr>
          </a:p>
          <a:p>
            <a:pPr marL="914400" indent="-749300" defTabSz="1828800">
              <a:lnSpc>
                <a:spcPct val="150000"/>
              </a:lnSpc>
              <a:buClr>
                <a:srgbClr val="434343"/>
              </a:buClr>
              <a:buSzPts val="2300"/>
              <a:buFont typeface="Catamaran"/>
              <a:buAutoNum type="arabicPeriod"/>
            </a:pPr>
            <a:r>
              <a:rPr lang="en" sz="4000" kern="0" dirty="0">
                <a:solidFill>
                  <a:srgbClr val="434343"/>
                </a:solidFill>
                <a:latin typeface="Lato Medium" panose="020F0502020204030204" pitchFamily="34" charset="0"/>
                <a:cs typeface="Arial"/>
                <a:sym typeface="Catamaran"/>
              </a:rPr>
              <a:t>System-changing</a:t>
            </a:r>
            <a:endParaRPr sz="4000" kern="0" dirty="0">
              <a:solidFill>
                <a:srgbClr val="434343"/>
              </a:solidFill>
              <a:latin typeface="Lato Medium" panose="020F0502020204030204" pitchFamily="34" charset="0"/>
              <a:cs typeface="Arial"/>
              <a:sym typeface="Catamaran"/>
            </a:endParaRPr>
          </a:p>
          <a:p>
            <a:pPr defTabSz="1828800">
              <a:lnSpc>
                <a:spcPct val="150000"/>
              </a:lnSpc>
              <a:buClr>
                <a:srgbClr val="000000"/>
              </a:buClr>
            </a:pPr>
            <a:endParaRPr kern="0" dirty="0">
              <a:solidFill>
                <a:srgbClr val="434343"/>
              </a:solidFill>
              <a:latin typeface="Lato Medium" panose="020F0502020204030204" pitchFamily="34" charset="0"/>
              <a:ea typeface="Catamaran"/>
              <a:cs typeface="Catamaran"/>
              <a:sym typeface="Catamaran"/>
            </a:endParaRPr>
          </a:p>
        </p:txBody>
      </p:sp>
      <p:sp>
        <p:nvSpPr>
          <p:cNvPr id="312" name="Google Shape;312;p43"/>
          <p:cNvSpPr/>
          <p:nvPr/>
        </p:nvSpPr>
        <p:spPr>
          <a:xfrm rot="10800000" flipH="1">
            <a:off x="60000" y="1122950"/>
            <a:ext cx="18168000" cy="414600"/>
          </a:xfrm>
          <a:prstGeom prst="rect">
            <a:avLst/>
          </a:prstGeom>
          <a:solidFill>
            <a:schemeClr val="accent1">
              <a:alpha val="61799"/>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13" name="Google Shape;313;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 y="1537548"/>
            <a:ext cx="8916602" cy="8729400"/>
          </a:xfrm>
          <a:prstGeom prst="rect">
            <a:avLst/>
          </a:prstGeom>
          <a:noFill/>
          <a:ln>
            <a:noFill/>
          </a:ln>
        </p:spPr>
      </p:pic>
      <p:pic>
        <p:nvPicPr>
          <p:cNvPr id="314" name="Google Shape;314;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057001" y="9208401"/>
            <a:ext cx="1230998" cy="1230998"/>
          </a:xfrm>
          <a:prstGeom prst="rect">
            <a:avLst/>
          </a:prstGeom>
          <a:noFill/>
          <a:ln>
            <a:noFill/>
          </a:ln>
        </p:spPr>
      </p:pic>
      <p:sp>
        <p:nvSpPr>
          <p:cNvPr id="315" name="Google Shape;315;p43"/>
          <p:cNvSpPr txBox="1"/>
          <p:nvPr/>
        </p:nvSpPr>
        <p:spPr>
          <a:xfrm>
            <a:off x="7711064" y="8900601"/>
            <a:ext cx="8816400" cy="615472"/>
          </a:xfrm>
          <a:prstGeom prst="rect">
            <a:avLst/>
          </a:prstGeom>
          <a:noFill/>
          <a:ln>
            <a:noFill/>
          </a:ln>
        </p:spPr>
        <p:txBody>
          <a:bodyPr spcFirstLastPara="1" wrap="square" lIns="182850" tIns="91400" rIns="182850" bIns="91400" anchor="t" anchorCtr="0">
            <a:spAutoFit/>
          </a:bodyPr>
          <a:lstStyle/>
          <a:p>
            <a:pPr algn="r" defTabSz="1828800">
              <a:buClr>
                <a:srgbClr val="FFFFFF"/>
              </a:buClr>
              <a:buSzPts val="1400"/>
            </a:pPr>
            <a:r>
              <a:rPr lang="en" sz="2800" kern="0" dirty="0">
                <a:solidFill>
                  <a:srgbClr val="434343"/>
                </a:solidFill>
                <a:latin typeface="Lato" panose="020F0502020204030203" pitchFamily="34" charset="0"/>
                <a:cs typeface="Arial"/>
                <a:sym typeface="Catamaran"/>
              </a:rPr>
              <a:t>Naito, Zhao &amp; Chan 2022 Sust Sci</a:t>
            </a:r>
            <a:endParaRPr sz="2800" kern="0" dirty="0">
              <a:solidFill>
                <a:srgbClr val="434343"/>
              </a:solidFill>
              <a:latin typeface="Lato" panose="020F0502020204030203" pitchFamily="34" charset="0"/>
              <a:cs typeface="Arial"/>
              <a:sym typeface="Catamaran"/>
            </a:endParaRPr>
          </a:p>
        </p:txBody>
      </p:sp>
      <p:sp>
        <p:nvSpPr>
          <p:cNvPr id="316" name="Google Shape;316;p43"/>
          <p:cNvSpPr/>
          <p:nvPr/>
        </p:nvSpPr>
        <p:spPr>
          <a:xfrm>
            <a:off x="10822450" y="3953042"/>
            <a:ext cx="3201600" cy="9330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1BB203DA-9933-9F65-6FAB-558E87A68746}"/>
              </a:ext>
            </a:extLst>
          </p:cNvPr>
          <p:cNvSpPr>
            <a:spLocks noGrp="1"/>
          </p:cNvSpPr>
          <p:nvPr>
            <p:ph type="sldNum" sz="quarter" idx="11"/>
          </p:nvPr>
        </p:nvSpPr>
        <p:spPr/>
        <p:txBody>
          <a:bodyPr/>
          <a:lstStyle/>
          <a:p>
            <a:pPr defTabSz="1828800">
              <a:buClr>
                <a:srgbClr val="000000"/>
              </a:buClr>
            </a:pPr>
            <a:fld id="{AD8961EB-B2FD-9B48-B354-4317A1729300}" type="slidenum">
              <a:rPr lang="en-US" kern="0">
                <a:solidFill>
                  <a:srgbClr val="434343">
                    <a:tint val="75000"/>
                  </a:srgbClr>
                </a:solidFill>
                <a:cs typeface="Arial"/>
                <a:sym typeface="Arial"/>
              </a:rPr>
              <a:pPr defTabSz="1828800">
                <a:buClr>
                  <a:srgbClr val="000000"/>
                </a:buClr>
              </a:pPr>
              <a:t>7</a:t>
            </a:fld>
            <a:endParaRPr lang="en-US" kern="0">
              <a:solidFill>
                <a:srgbClr val="434343">
                  <a:tint val="75000"/>
                </a:srgbClr>
              </a:solidFil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p:nvPr/>
        </p:nvSpPr>
        <p:spPr>
          <a:xfrm>
            <a:off x="1198752" y="2098260"/>
            <a:ext cx="15983400" cy="7752600"/>
          </a:xfrm>
          <a:prstGeom prst="rect">
            <a:avLst/>
          </a:prstGeom>
          <a:solidFill>
            <a:schemeClr val="lt1"/>
          </a:solidFill>
          <a:ln>
            <a:noFill/>
          </a:ln>
        </p:spPr>
        <p:txBody>
          <a:bodyPr spcFirstLastPara="1" wrap="square" lIns="182850" tIns="91400" rIns="182850" bIns="91400" anchor="t" anchorCtr="0">
            <a:noAutofit/>
          </a:bodyPr>
          <a:lstStyle/>
          <a:p>
            <a:pPr algn="ctr" defTabSz="1828800">
              <a:buClr>
                <a:srgbClr val="FFFFFF"/>
              </a:buClr>
              <a:buSzPts val="4200"/>
            </a:pPr>
            <a:endParaRPr sz="8400" kern="0" dirty="0">
              <a:solidFill>
                <a:srgbClr val="FFFFFF"/>
              </a:solidFill>
              <a:latin typeface="Gill Sans MT" panose="020B0502020104020203" pitchFamily="34" charset="77"/>
              <a:ea typeface="Gill Sans"/>
              <a:cs typeface="Gill Sans"/>
              <a:sym typeface="Gill Sans"/>
            </a:endParaRPr>
          </a:p>
        </p:txBody>
      </p:sp>
      <p:sp>
        <p:nvSpPr>
          <p:cNvPr id="323" name="Google Shape;323;p44"/>
          <p:cNvSpPr txBox="1">
            <a:spLocks noGrp="1"/>
          </p:cNvSpPr>
          <p:nvPr>
            <p:ph type="ctrTitle"/>
          </p:nvPr>
        </p:nvSpPr>
        <p:spPr>
          <a:xfrm>
            <a:off x="912254" y="22"/>
            <a:ext cx="16926600" cy="1557600"/>
          </a:xfrm>
          <a:prstGeom prst="rect">
            <a:avLst/>
          </a:prstGeom>
          <a:noFill/>
          <a:ln>
            <a:noFill/>
          </a:ln>
        </p:spPr>
        <p:txBody>
          <a:bodyPr spcFirstLastPara="1" wrap="square" lIns="63750" tIns="63750" rIns="63750" bIns="63750" anchor="ctr" anchorCtr="0">
            <a:noAutofit/>
          </a:bodyPr>
          <a:lstStyle/>
          <a:p>
            <a:pPr algn="l"/>
            <a:r>
              <a:rPr lang="en" sz="5600" b="1" i="1" dirty="0"/>
              <a:t>VALUES:</a:t>
            </a:r>
            <a:r>
              <a:rPr lang="en" sz="5600" b="1" dirty="0"/>
              <a:t> THE INSTRUMENTAL/INTRINSIC VIEW</a:t>
            </a:r>
            <a:endParaRPr sz="5600" b="1" dirty="0"/>
          </a:p>
        </p:txBody>
      </p:sp>
      <p:sp>
        <p:nvSpPr>
          <p:cNvPr id="324" name="Google Shape;324;p44"/>
          <p:cNvSpPr txBox="1"/>
          <p:nvPr/>
        </p:nvSpPr>
        <p:spPr>
          <a:xfrm>
            <a:off x="13157172" y="9671528"/>
            <a:ext cx="4159200" cy="553917"/>
          </a:xfrm>
          <a:prstGeom prst="rect">
            <a:avLst/>
          </a:prstGeom>
          <a:noFill/>
          <a:ln>
            <a:noFill/>
          </a:ln>
        </p:spPr>
        <p:txBody>
          <a:bodyPr spcFirstLastPara="1" wrap="square" lIns="182850" tIns="91400" rIns="182850" bIns="91400" anchor="t" anchorCtr="0">
            <a:spAutoFit/>
          </a:bodyPr>
          <a:lstStyle/>
          <a:p>
            <a:pPr algn="ctr" defTabSz="1828800">
              <a:buClr>
                <a:srgbClr val="000000"/>
              </a:buClr>
              <a:buSzPts val="1200"/>
            </a:pPr>
            <a:r>
              <a:rPr lang="en" sz="2400" kern="0" dirty="0">
                <a:solidFill>
                  <a:srgbClr val="000000"/>
                </a:solidFill>
                <a:latin typeface="Lato" panose="020F0502020204030203" pitchFamily="34" charset="0"/>
                <a:cs typeface="Arial"/>
                <a:sym typeface="Gill Sans"/>
              </a:rPr>
              <a:t>Chan </a:t>
            </a:r>
            <a:r>
              <a:rPr lang="en" sz="2400" i="1" kern="0" dirty="0">
                <a:solidFill>
                  <a:srgbClr val="000000"/>
                </a:solidFill>
                <a:latin typeface="Lato" panose="020F0502020204030203" pitchFamily="34" charset="0"/>
                <a:cs typeface="Arial"/>
                <a:sym typeface="Gill Sans"/>
              </a:rPr>
              <a:t>et al.</a:t>
            </a:r>
            <a:r>
              <a:rPr lang="en" sz="2400" kern="0" dirty="0">
                <a:solidFill>
                  <a:srgbClr val="000000"/>
                </a:solidFill>
                <a:latin typeface="Lato" panose="020F0502020204030203" pitchFamily="34" charset="0"/>
                <a:cs typeface="Arial"/>
                <a:sym typeface="Gill Sans"/>
              </a:rPr>
              <a:t> 2016 PNAS</a:t>
            </a:r>
            <a:endParaRPr sz="2400" kern="0" dirty="0">
              <a:solidFill>
                <a:srgbClr val="000000"/>
              </a:solidFill>
              <a:latin typeface="Lato" panose="020F0502020204030203" pitchFamily="34" charset="0"/>
              <a:cs typeface="Arial"/>
              <a:sym typeface="Gill Sans"/>
            </a:endParaRPr>
          </a:p>
        </p:txBody>
      </p:sp>
      <p:sp>
        <p:nvSpPr>
          <p:cNvPr id="325" name="Google Shape;325;p44"/>
          <p:cNvSpPr/>
          <p:nvPr/>
        </p:nvSpPr>
        <p:spPr>
          <a:xfrm>
            <a:off x="0" y="0"/>
            <a:ext cx="736800" cy="15576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cxnSp>
        <p:nvCxnSpPr>
          <p:cNvPr id="326" name="Google Shape;326;p44"/>
          <p:cNvCxnSpPr/>
          <p:nvPr/>
        </p:nvCxnSpPr>
        <p:spPr>
          <a:xfrm flipH="1">
            <a:off x="3407700" y="5716650"/>
            <a:ext cx="7713000" cy="225000"/>
          </a:xfrm>
          <a:prstGeom prst="straightConnector1">
            <a:avLst/>
          </a:prstGeom>
          <a:noFill/>
          <a:ln w="38100" cap="flat" cmpd="sng">
            <a:solidFill>
              <a:schemeClr val="accent1"/>
            </a:solidFill>
            <a:prstDash val="solid"/>
            <a:round/>
            <a:headEnd type="triangle" w="med" len="med"/>
            <a:tailEnd type="triangle" w="med" len="med"/>
          </a:ln>
        </p:spPr>
      </p:cxnSp>
      <p:sp>
        <p:nvSpPr>
          <p:cNvPr id="327" name="Google Shape;327;p44"/>
          <p:cNvSpPr/>
          <p:nvPr/>
        </p:nvSpPr>
        <p:spPr>
          <a:xfrm>
            <a:off x="17551450" y="0"/>
            <a:ext cx="736800" cy="15576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28" name="Google Shape;328;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057001" y="9208401"/>
            <a:ext cx="1230998" cy="1230998"/>
          </a:xfrm>
          <a:prstGeom prst="rect">
            <a:avLst/>
          </a:prstGeom>
          <a:noFill/>
          <a:ln>
            <a:noFill/>
          </a:ln>
        </p:spPr>
      </p:pic>
      <p:grpSp>
        <p:nvGrpSpPr>
          <p:cNvPr id="329" name="Google Shape;329;p44"/>
          <p:cNvGrpSpPr/>
          <p:nvPr/>
        </p:nvGrpSpPr>
        <p:grpSpPr>
          <a:xfrm>
            <a:off x="1690182" y="2164403"/>
            <a:ext cx="15015664" cy="7310574"/>
            <a:chOff x="374155" y="2077213"/>
            <a:chExt cx="7507832" cy="3547789"/>
          </a:xfrm>
        </p:grpSpPr>
        <p:cxnSp>
          <p:nvCxnSpPr>
            <p:cNvPr id="330" name="Google Shape;330;p44"/>
            <p:cNvCxnSpPr>
              <a:stCxn id="331" idx="1"/>
            </p:cNvCxnSpPr>
            <p:nvPr/>
          </p:nvCxnSpPr>
          <p:spPr>
            <a:xfrm flipH="1">
              <a:off x="3280410" y="4225845"/>
              <a:ext cx="1799700" cy="569400"/>
            </a:xfrm>
            <a:prstGeom prst="straightConnector1">
              <a:avLst/>
            </a:prstGeom>
            <a:noFill/>
            <a:ln w="38100" cap="flat" cmpd="sng">
              <a:solidFill>
                <a:schemeClr val="accent1"/>
              </a:solidFill>
              <a:prstDash val="solid"/>
              <a:round/>
              <a:headEnd type="triangle" w="med" len="med"/>
              <a:tailEnd type="triangle" w="med" len="med"/>
            </a:ln>
          </p:spPr>
        </p:cxnSp>
        <p:sp>
          <p:nvSpPr>
            <p:cNvPr id="332" name="Google Shape;332;p44"/>
            <p:cNvSpPr/>
            <p:nvPr/>
          </p:nvSpPr>
          <p:spPr>
            <a:xfrm>
              <a:off x="2456652" y="4028725"/>
              <a:ext cx="1071300" cy="1552200"/>
            </a:xfrm>
            <a:prstGeom prst="ellipse">
              <a:avLst/>
            </a:prstGeom>
            <a:noFill/>
            <a:ln w="38100" cap="flat" cmpd="sng">
              <a:solidFill>
                <a:schemeClr val="accent1"/>
              </a:solidFill>
              <a:prstDash val="dash"/>
              <a:round/>
              <a:headEnd type="none" w="sm" len="sm"/>
              <a:tailEnd type="none" w="sm" len="sm"/>
            </a:ln>
          </p:spPr>
          <p:txBody>
            <a:bodyPr spcFirstLastPara="1" wrap="square" lIns="182850" tIns="91400" rIns="182850" bIns="91400" anchor="ctr" anchorCtr="0">
              <a:noAutofit/>
            </a:bodyPr>
            <a:lstStyle/>
            <a:p>
              <a:pPr algn="ctr" defTabSz="1828800">
                <a:buClr>
                  <a:srgbClr val="FFFFFF"/>
                </a:buClr>
                <a:buSzPts val="1800"/>
              </a:pPr>
              <a:endParaRPr sz="3600" kern="0">
                <a:solidFill>
                  <a:srgbClr val="FFFFFF"/>
                </a:solidFill>
                <a:latin typeface="Calibri"/>
                <a:ea typeface="Calibri"/>
                <a:cs typeface="Calibri"/>
                <a:sym typeface="Calibri"/>
              </a:endParaRPr>
            </a:p>
          </p:txBody>
        </p:sp>
        <p:sp>
          <p:nvSpPr>
            <p:cNvPr id="333" name="Google Shape;333;p44"/>
            <p:cNvSpPr txBox="1"/>
            <p:nvPr/>
          </p:nvSpPr>
          <p:spPr>
            <a:xfrm>
              <a:off x="1649425" y="2976488"/>
              <a:ext cx="2754600" cy="687029"/>
            </a:xfrm>
            <a:prstGeom prst="rect">
              <a:avLst/>
            </a:prstGeom>
            <a:solidFill>
              <a:srgbClr val="9ECFCB">
                <a:alpha val="60780"/>
              </a:srgbClr>
            </a:solidFill>
            <a:ln>
              <a:noFill/>
            </a:ln>
          </p:spPr>
          <p:txBody>
            <a:bodyPr spcFirstLastPara="1" wrap="square" lIns="182850" tIns="91400" rIns="182850" bIns="91400" anchor="t" anchorCtr="0">
              <a:spAutoFit/>
            </a:bodyPr>
            <a:lstStyle/>
            <a:p>
              <a:pPr algn="ctr" defTabSz="1828800">
                <a:buClr>
                  <a:srgbClr val="000000"/>
                </a:buClr>
                <a:buSzPts val="1600"/>
              </a:pPr>
              <a:r>
                <a:rPr lang="en" sz="3200" b="1" kern="0" dirty="0">
                  <a:solidFill>
                    <a:srgbClr val="000000"/>
                  </a:solidFill>
                  <a:latin typeface="Lato" panose="020F0502020204030203" pitchFamily="34" charset="0"/>
                  <a:ea typeface="Livvic"/>
                  <a:cs typeface="Livvic"/>
                  <a:sym typeface="Livvic"/>
                </a:rPr>
                <a:t>INSTRUMENTAL VALUE</a:t>
              </a:r>
              <a:endParaRPr sz="2800" b="1" kern="0" dirty="0">
                <a:solidFill>
                  <a:srgbClr val="000000"/>
                </a:solidFill>
                <a:latin typeface="Lato" panose="020F0502020204030203" pitchFamily="34" charset="0"/>
                <a:ea typeface="Livvic"/>
                <a:cs typeface="Livvic"/>
                <a:sym typeface="Livvic"/>
              </a:endParaRPr>
            </a:p>
            <a:p>
              <a:pPr algn="ctr" defTabSz="1828800">
                <a:buClr>
                  <a:srgbClr val="000000"/>
                </a:buClr>
                <a:buSzPts val="1200"/>
              </a:pPr>
              <a:r>
                <a:rPr lang="en" sz="2400" kern="0" dirty="0">
                  <a:solidFill>
                    <a:srgbClr val="000000"/>
                  </a:solidFill>
                  <a:latin typeface="Lato Medium" panose="020F0502020204030204" pitchFamily="34" charset="0"/>
                  <a:cs typeface="Arial"/>
                  <a:sym typeface="Catamaran"/>
                </a:rPr>
                <a:t>Being in/seeing nature brings people pleasure or satisfaction</a:t>
              </a:r>
              <a:endParaRPr sz="2400" kern="0" dirty="0">
                <a:solidFill>
                  <a:srgbClr val="000000"/>
                </a:solidFill>
                <a:latin typeface="Lato Medium" panose="020F0502020204030204" pitchFamily="34" charset="0"/>
                <a:cs typeface="Arial"/>
                <a:sym typeface="Catamaran"/>
              </a:endParaRPr>
            </a:p>
          </p:txBody>
        </p:sp>
        <p:sp>
          <p:nvSpPr>
            <p:cNvPr id="334" name="Google Shape;334;p44"/>
            <p:cNvSpPr txBox="1"/>
            <p:nvPr/>
          </p:nvSpPr>
          <p:spPr>
            <a:xfrm>
              <a:off x="5324811" y="2077213"/>
              <a:ext cx="1957800" cy="687029"/>
            </a:xfrm>
            <a:prstGeom prst="rect">
              <a:avLst/>
            </a:prstGeom>
            <a:solidFill>
              <a:srgbClr val="9ECFCB">
                <a:alpha val="60780"/>
              </a:srgbClr>
            </a:solidFill>
            <a:ln>
              <a:noFill/>
            </a:ln>
          </p:spPr>
          <p:txBody>
            <a:bodyPr spcFirstLastPara="1" wrap="square" lIns="182850" tIns="91400" rIns="182850" bIns="91400" anchor="t" anchorCtr="0">
              <a:spAutoFit/>
            </a:bodyPr>
            <a:lstStyle/>
            <a:p>
              <a:pPr algn="ctr" defTabSz="1828800">
                <a:buClr>
                  <a:srgbClr val="000000"/>
                </a:buClr>
                <a:buSzPts val="1600"/>
              </a:pPr>
              <a:r>
                <a:rPr lang="en" sz="3200" b="1" kern="0" dirty="0">
                  <a:solidFill>
                    <a:srgbClr val="000000"/>
                  </a:solidFill>
                  <a:latin typeface="Lato" panose="020F0502020204030203" pitchFamily="34" charset="0"/>
                  <a:ea typeface="Livvic"/>
                  <a:cs typeface="Livvic"/>
                  <a:sym typeface="Livvic"/>
                </a:rPr>
                <a:t>INTRINSIC VALUE</a:t>
              </a:r>
              <a:endParaRPr sz="2800" b="1" kern="0" dirty="0">
                <a:solidFill>
                  <a:srgbClr val="000000"/>
                </a:solidFill>
                <a:latin typeface="Lato" panose="020F0502020204030203" pitchFamily="34" charset="0"/>
                <a:ea typeface="Livvic"/>
                <a:cs typeface="Livvic"/>
                <a:sym typeface="Livvic"/>
              </a:endParaRPr>
            </a:p>
            <a:p>
              <a:pPr algn="ctr" defTabSz="1828800">
                <a:buClr>
                  <a:srgbClr val="000000"/>
                </a:buClr>
                <a:buSzPts val="1200"/>
              </a:pPr>
              <a:r>
                <a:rPr lang="en" sz="2400" kern="0" dirty="0">
                  <a:solidFill>
                    <a:srgbClr val="000000"/>
                  </a:solidFill>
                  <a:latin typeface="Lato Medium" panose="020F0502020204030204" pitchFamily="34" charset="0"/>
                  <a:cs typeface="Arial"/>
                  <a:sym typeface="Catamaran"/>
                </a:rPr>
                <a:t>Nature has value, independent of people</a:t>
              </a:r>
              <a:endParaRPr sz="2400" kern="0" dirty="0">
                <a:solidFill>
                  <a:srgbClr val="000000"/>
                </a:solidFill>
                <a:latin typeface="Lato Medium" panose="020F0502020204030204" pitchFamily="34" charset="0"/>
                <a:cs typeface="Arial"/>
                <a:sym typeface="Catamaran"/>
              </a:endParaRPr>
            </a:p>
          </p:txBody>
        </p:sp>
        <p:sp>
          <p:nvSpPr>
            <p:cNvPr id="335" name="Google Shape;335;p44"/>
            <p:cNvSpPr/>
            <p:nvPr/>
          </p:nvSpPr>
          <p:spPr>
            <a:xfrm>
              <a:off x="374155" y="3227622"/>
              <a:ext cx="1071300" cy="1552200"/>
            </a:xfrm>
            <a:prstGeom prst="ellipse">
              <a:avLst/>
            </a:prstGeom>
            <a:noFill/>
            <a:ln w="38100" cap="flat" cmpd="sng">
              <a:solidFill>
                <a:schemeClr val="accent1"/>
              </a:solidFill>
              <a:prstDash val="dash"/>
              <a:round/>
              <a:headEnd type="none" w="sm" len="sm"/>
              <a:tailEnd type="none" w="sm" len="sm"/>
            </a:ln>
          </p:spPr>
          <p:txBody>
            <a:bodyPr spcFirstLastPara="1" wrap="square" lIns="182850" tIns="91400" rIns="182850" bIns="91400" anchor="ctr" anchorCtr="0">
              <a:noAutofit/>
            </a:bodyPr>
            <a:lstStyle/>
            <a:p>
              <a:pPr algn="ctr" defTabSz="1828800">
                <a:buClr>
                  <a:srgbClr val="FFFFFF"/>
                </a:buClr>
                <a:buSzPts val="1800"/>
              </a:pPr>
              <a:endParaRPr sz="3600" kern="0">
                <a:solidFill>
                  <a:srgbClr val="FFFFFF"/>
                </a:solidFill>
                <a:latin typeface="Calibri"/>
                <a:ea typeface="Calibri"/>
                <a:cs typeface="Calibri"/>
                <a:sym typeface="Calibri"/>
              </a:endParaRPr>
            </a:p>
          </p:txBody>
        </p:sp>
        <p:pic>
          <p:nvPicPr>
            <p:cNvPr id="331" name="Google Shape;331;p44" descr="ian-symbol-base-mountain-3D-rocky-outcrop-and-stream.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80110" y="2836101"/>
              <a:ext cx="2461197" cy="2779489"/>
            </a:xfrm>
            <a:prstGeom prst="rect">
              <a:avLst/>
            </a:prstGeom>
            <a:noFill/>
            <a:ln w="9525" cap="flat" cmpd="sng">
              <a:solidFill>
                <a:schemeClr val="accent1"/>
              </a:solidFill>
              <a:prstDash val="solid"/>
              <a:round/>
              <a:headEnd type="none" w="sm" len="sm"/>
              <a:tailEnd type="none" w="sm" len="sm"/>
            </a:ln>
          </p:spPr>
        </p:pic>
        <p:sp>
          <p:nvSpPr>
            <p:cNvPr id="336" name="Google Shape;336;p44"/>
            <p:cNvSpPr/>
            <p:nvPr/>
          </p:nvSpPr>
          <p:spPr>
            <a:xfrm>
              <a:off x="4700787" y="2836100"/>
              <a:ext cx="3181200" cy="2779500"/>
            </a:xfrm>
            <a:prstGeom prst="ellipse">
              <a:avLst/>
            </a:prstGeom>
            <a:noFill/>
            <a:ln w="38100" cap="flat" cmpd="sng">
              <a:solidFill>
                <a:schemeClr val="accent1"/>
              </a:solidFill>
              <a:prstDash val="dash"/>
              <a:round/>
              <a:headEnd type="none" w="sm" len="sm"/>
              <a:tailEnd type="none" w="sm" len="sm"/>
            </a:ln>
          </p:spPr>
          <p:txBody>
            <a:bodyPr spcFirstLastPara="1" wrap="square" lIns="182850" tIns="91400" rIns="182850" bIns="91400" anchor="ctr" anchorCtr="0">
              <a:noAutofit/>
            </a:bodyPr>
            <a:lstStyle/>
            <a:p>
              <a:pPr algn="ctr" defTabSz="1828800">
                <a:buClr>
                  <a:srgbClr val="FFFFFF"/>
                </a:buClr>
                <a:buSzPts val="1800"/>
              </a:pPr>
              <a:endParaRPr sz="3600" kern="0">
                <a:solidFill>
                  <a:srgbClr val="FFFFFF"/>
                </a:solidFill>
                <a:latin typeface="Calibri"/>
                <a:ea typeface="Calibri"/>
                <a:cs typeface="Calibri"/>
                <a:sym typeface="Calibri"/>
              </a:endParaRPr>
            </a:p>
          </p:txBody>
        </p:sp>
        <p:pic>
          <p:nvPicPr>
            <p:cNvPr id="337" name="Google Shape;337;p44" descr="Robot.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flipH="1">
              <a:off x="638922" y="3211607"/>
              <a:ext cx="681188" cy="1604896"/>
            </a:xfrm>
            <a:prstGeom prst="rect">
              <a:avLst/>
            </a:prstGeom>
            <a:noFill/>
            <a:ln>
              <a:noFill/>
            </a:ln>
          </p:spPr>
        </p:pic>
        <p:pic>
          <p:nvPicPr>
            <p:cNvPr id="338" name="Google Shape;338;p44" descr="Robot.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flipH="1">
              <a:off x="2732478" y="4020106"/>
              <a:ext cx="681188" cy="1604896"/>
            </a:xfrm>
            <a:prstGeom prst="rect">
              <a:avLst/>
            </a:prstGeom>
            <a:noFill/>
            <a:ln>
              <a:noFill/>
            </a:ln>
          </p:spPr>
        </p:pic>
      </p:grpSp>
      <p:sp>
        <p:nvSpPr>
          <p:cNvPr id="339" name="Google Shape;339;p44"/>
          <p:cNvSpPr txBox="1"/>
          <p:nvPr/>
        </p:nvSpPr>
        <p:spPr>
          <a:xfrm>
            <a:off x="1690200" y="2322751"/>
            <a:ext cx="4159200" cy="1415691"/>
          </a:xfrm>
          <a:prstGeom prst="rect">
            <a:avLst/>
          </a:prstGeom>
          <a:solidFill>
            <a:srgbClr val="9ECFCB">
              <a:alpha val="60780"/>
            </a:srgbClr>
          </a:solidFill>
          <a:ln>
            <a:noFill/>
          </a:ln>
        </p:spPr>
        <p:txBody>
          <a:bodyPr spcFirstLastPara="1" wrap="square" lIns="182850" tIns="91400" rIns="182850" bIns="91400" anchor="t" anchorCtr="0">
            <a:spAutoFit/>
          </a:bodyPr>
          <a:lstStyle/>
          <a:p>
            <a:pPr algn="ctr" defTabSz="1828800">
              <a:buClr>
                <a:srgbClr val="000000"/>
              </a:buClr>
              <a:buSzPts val="1600"/>
            </a:pPr>
            <a:r>
              <a:rPr lang="en" sz="3200" b="1" kern="0" dirty="0">
                <a:solidFill>
                  <a:srgbClr val="000000"/>
                </a:solidFill>
                <a:latin typeface="Lato" panose="020F0502020204030203" pitchFamily="34" charset="0"/>
                <a:ea typeface="Livvic"/>
                <a:cs typeface="Livvic"/>
                <a:sym typeface="Livvic"/>
              </a:rPr>
              <a:t>HELD VALUES</a:t>
            </a:r>
            <a:endParaRPr sz="2800" b="1" kern="0" dirty="0">
              <a:solidFill>
                <a:srgbClr val="000000"/>
              </a:solidFill>
              <a:latin typeface="Lato" panose="020F0502020204030203" pitchFamily="34" charset="0"/>
              <a:ea typeface="Livvic"/>
              <a:cs typeface="Livvic"/>
              <a:sym typeface="Livvic"/>
            </a:endParaRPr>
          </a:p>
          <a:p>
            <a:pPr algn="ctr" defTabSz="1828800">
              <a:buClr>
                <a:srgbClr val="000000"/>
              </a:buClr>
              <a:buSzPts val="1200"/>
            </a:pPr>
            <a:r>
              <a:rPr lang="en" sz="2400" kern="0" dirty="0">
                <a:solidFill>
                  <a:srgbClr val="000000"/>
                </a:solidFill>
                <a:latin typeface="Lato Medium" panose="020F0502020204030204" pitchFamily="34" charset="0"/>
                <a:ea typeface="Livvic"/>
                <a:cs typeface="Livvic"/>
                <a:sym typeface="Catamaran"/>
              </a:rPr>
              <a:t>Abstract guiding principles, e.g., honesty, fidelity</a:t>
            </a:r>
            <a:endParaRPr sz="2400" kern="0" dirty="0">
              <a:solidFill>
                <a:srgbClr val="000000"/>
              </a:solidFill>
              <a:latin typeface="Lato Medium" panose="020F0502020204030204" pitchFamily="34" charset="0"/>
              <a:ea typeface="Livvic"/>
              <a:cs typeface="Livvic"/>
              <a:sym typeface="Catamaran"/>
            </a:endParaRPr>
          </a:p>
        </p:txBody>
      </p:sp>
      <p:sp>
        <p:nvSpPr>
          <p:cNvPr id="2" name="Slide Number Placeholder 1">
            <a:extLst>
              <a:ext uri="{FF2B5EF4-FFF2-40B4-BE49-F238E27FC236}">
                <a16:creationId xmlns:a16="http://schemas.microsoft.com/office/drawing/2014/main" id="{649BF86E-DA0E-5938-D66A-A8AED63C8F08}"/>
              </a:ext>
            </a:extLst>
          </p:cNvPr>
          <p:cNvSpPr>
            <a:spLocks noGrp="1"/>
          </p:cNvSpPr>
          <p:nvPr>
            <p:ph type="sldNum" idx="12"/>
          </p:nvPr>
        </p:nvSpPr>
        <p:spPr/>
        <p:txBody>
          <a:bodyPr/>
          <a:lstStyle/>
          <a:p>
            <a:pPr algn="l" defTabSz="1828800">
              <a:buClr>
                <a:srgbClr val="000000"/>
              </a:buClr>
            </a:pPr>
            <a:fld id="{00000000-1234-1234-1234-123412341234}" type="slidenum">
              <a:rPr lang="en" kern="0">
                <a:solidFill>
                  <a:srgbClr val="434343">
                    <a:tint val="75000"/>
                  </a:srgbClr>
                </a:solidFill>
                <a:cs typeface="Arial"/>
                <a:sym typeface="Arial"/>
              </a:rPr>
              <a:pPr algn="l" defTabSz="1828800">
                <a:buClr>
                  <a:srgbClr val="000000"/>
                </a:buClr>
              </a:pPr>
              <a:t>8</a:t>
            </a:fld>
            <a:endParaRPr lang="en" kern="0">
              <a:solidFill>
                <a:srgbClr val="434343">
                  <a:tint val="75000"/>
                </a:srgbClr>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p:nvPr/>
        </p:nvSpPr>
        <p:spPr>
          <a:xfrm>
            <a:off x="0" y="1840692"/>
            <a:ext cx="18288000" cy="8446200"/>
          </a:xfrm>
          <a:prstGeom prst="rect">
            <a:avLst/>
          </a:prstGeom>
          <a:solidFill>
            <a:schemeClr val="lt1"/>
          </a:solidFill>
          <a:ln>
            <a:noFill/>
          </a:ln>
        </p:spPr>
        <p:txBody>
          <a:bodyPr spcFirstLastPara="1" wrap="square" lIns="182850" tIns="91400" rIns="182850" bIns="91400" anchor="t" anchorCtr="0">
            <a:noAutofit/>
          </a:bodyPr>
          <a:lstStyle/>
          <a:p>
            <a:pPr algn="ctr" defTabSz="1828800">
              <a:buClr>
                <a:srgbClr val="FFFFFF"/>
              </a:buClr>
              <a:buSzPts val="4200"/>
            </a:pPr>
            <a:endParaRPr sz="8400" kern="0" dirty="0">
              <a:solidFill>
                <a:srgbClr val="FFFFFF"/>
              </a:solidFill>
              <a:latin typeface="Gill Sans MT" panose="020B0502020104020203" pitchFamily="34" charset="77"/>
              <a:ea typeface="Gill Sans"/>
              <a:cs typeface="Gill Sans"/>
              <a:sym typeface="Gill Sans"/>
            </a:endParaRPr>
          </a:p>
        </p:txBody>
      </p:sp>
      <p:sp>
        <p:nvSpPr>
          <p:cNvPr id="346" name="Google Shape;346;p45"/>
          <p:cNvSpPr txBox="1">
            <a:spLocks noGrp="1"/>
          </p:cNvSpPr>
          <p:nvPr>
            <p:ph type="ctrTitle"/>
          </p:nvPr>
        </p:nvSpPr>
        <p:spPr>
          <a:xfrm>
            <a:off x="7651128" y="4"/>
            <a:ext cx="16926600" cy="1557600"/>
          </a:xfrm>
          <a:prstGeom prst="rect">
            <a:avLst/>
          </a:prstGeom>
          <a:noFill/>
          <a:ln>
            <a:noFill/>
          </a:ln>
        </p:spPr>
        <p:txBody>
          <a:bodyPr spcFirstLastPara="1" wrap="square" lIns="63750" tIns="63750" rIns="63750" bIns="63750" anchor="ctr" anchorCtr="0">
            <a:noAutofit/>
          </a:bodyPr>
          <a:lstStyle/>
          <a:p>
            <a:pPr algn="l"/>
            <a:r>
              <a:rPr lang="en" sz="5600" b="1" dirty="0"/>
              <a:t>THE RELATIONAL VIEW</a:t>
            </a:r>
            <a:endParaRPr sz="5600" b="1" dirty="0"/>
          </a:p>
        </p:txBody>
      </p:sp>
      <p:grpSp>
        <p:nvGrpSpPr>
          <p:cNvPr id="347" name="Google Shape;347;p45"/>
          <p:cNvGrpSpPr/>
          <p:nvPr/>
        </p:nvGrpSpPr>
        <p:grpSpPr>
          <a:xfrm>
            <a:off x="615997" y="1895041"/>
            <a:ext cx="17606942" cy="8295024"/>
            <a:chOff x="307998" y="1263417"/>
            <a:chExt cx="8803471" cy="5246695"/>
          </a:xfrm>
        </p:grpSpPr>
        <p:sp>
          <p:nvSpPr>
            <p:cNvPr id="348" name="Google Shape;348;p45"/>
            <p:cNvSpPr/>
            <p:nvPr/>
          </p:nvSpPr>
          <p:spPr>
            <a:xfrm rot="-270661">
              <a:off x="307998" y="1476831"/>
              <a:ext cx="8803471" cy="4987361"/>
            </a:xfrm>
            <a:prstGeom prst="ellipse">
              <a:avLst/>
            </a:prstGeom>
            <a:solidFill>
              <a:srgbClr val="CCC0D9"/>
            </a:solidFill>
            <a:ln w="38100" cap="flat" cmpd="sng">
              <a:solidFill>
                <a:srgbClr val="8064A2"/>
              </a:solidFill>
              <a:prstDash val="dash"/>
              <a:round/>
              <a:headEnd type="none" w="sm" len="sm"/>
              <a:tailEnd type="none" w="sm" len="sm"/>
            </a:ln>
          </p:spPr>
          <p:txBody>
            <a:bodyPr spcFirstLastPara="1" wrap="square" lIns="182850" tIns="91400" rIns="182850" bIns="91400" anchor="ctr" anchorCtr="0">
              <a:noAutofit/>
            </a:bodyPr>
            <a:lstStyle/>
            <a:p>
              <a:pPr algn="ctr" defTabSz="1828800">
                <a:buClr>
                  <a:srgbClr val="FFFFFF"/>
                </a:buClr>
                <a:buSzPts val="1800"/>
              </a:pPr>
              <a:endParaRPr sz="3600" kern="0">
                <a:solidFill>
                  <a:srgbClr val="CCC0D9"/>
                </a:solidFill>
                <a:latin typeface="Calibri"/>
                <a:ea typeface="Calibri"/>
                <a:cs typeface="Calibri"/>
                <a:sym typeface="Calibri"/>
              </a:endParaRPr>
            </a:p>
          </p:txBody>
        </p:sp>
        <p:sp>
          <p:nvSpPr>
            <p:cNvPr id="349" name="Google Shape;349;p45"/>
            <p:cNvSpPr/>
            <p:nvPr/>
          </p:nvSpPr>
          <p:spPr>
            <a:xfrm rot="-835445">
              <a:off x="1943080" y="2247983"/>
              <a:ext cx="6876771" cy="3532174"/>
            </a:xfrm>
            <a:prstGeom prst="ellipse">
              <a:avLst/>
            </a:prstGeom>
            <a:solidFill>
              <a:schemeClr val="accent3"/>
            </a:solidFill>
            <a:ln w="38100" cap="flat" cmpd="sng">
              <a:solidFill>
                <a:schemeClr val="accent4"/>
              </a:solidFill>
              <a:prstDash val="dash"/>
              <a:round/>
              <a:headEnd type="none" w="sm" len="sm"/>
              <a:tailEnd type="none" w="sm" len="sm"/>
            </a:ln>
          </p:spPr>
          <p:txBody>
            <a:bodyPr spcFirstLastPara="1" wrap="square" lIns="182850" tIns="91400" rIns="182850" bIns="91400" anchor="ctr" anchorCtr="0">
              <a:noAutofit/>
            </a:bodyPr>
            <a:lstStyle/>
            <a:p>
              <a:pPr algn="ctr" defTabSz="1828800">
                <a:buClr>
                  <a:srgbClr val="FFFFFF"/>
                </a:buClr>
                <a:buSzPts val="1800"/>
              </a:pPr>
              <a:endParaRPr sz="3600" kern="0">
                <a:solidFill>
                  <a:srgbClr val="FFFFFF"/>
                </a:solidFill>
                <a:latin typeface="Calibri"/>
                <a:ea typeface="Calibri"/>
                <a:cs typeface="Calibri"/>
                <a:sym typeface="Calibri"/>
              </a:endParaRPr>
            </a:p>
          </p:txBody>
        </p:sp>
        <p:cxnSp>
          <p:nvCxnSpPr>
            <p:cNvPr id="350" name="Google Shape;350;p45"/>
            <p:cNvCxnSpPr/>
            <p:nvPr/>
          </p:nvCxnSpPr>
          <p:spPr>
            <a:xfrm rot="10800000">
              <a:off x="1270111" y="4226633"/>
              <a:ext cx="1379700" cy="469500"/>
            </a:xfrm>
            <a:prstGeom prst="straightConnector1">
              <a:avLst/>
            </a:prstGeom>
            <a:noFill/>
            <a:ln w="38100" cap="flat" cmpd="sng">
              <a:solidFill>
                <a:srgbClr val="8064A2"/>
              </a:solidFill>
              <a:prstDash val="solid"/>
              <a:round/>
              <a:headEnd type="triangle" w="med" len="med"/>
              <a:tailEnd type="triangle" w="med" len="med"/>
            </a:ln>
          </p:spPr>
        </p:cxnSp>
        <p:cxnSp>
          <p:nvCxnSpPr>
            <p:cNvPr id="351" name="Google Shape;351;p45"/>
            <p:cNvCxnSpPr/>
            <p:nvPr/>
          </p:nvCxnSpPr>
          <p:spPr>
            <a:xfrm flipH="1">
              <a:off x="3363210" y="4014056"/>
              <a:ext cx="1716900" cy="742800"/>
            </a:xfrm>
            <a:prstGeom prst="straightConnector1">
              <a:avLst/>
            </a:prstGeom>
            <a:noFill/>
            <a:ln w="38100" cap="flat" cmpd="sng">
              <a:solidFill>
                <a:schemeClr val="accent4"/>
              </a:solidFill>
              <a:prstDash val="solid"/>
              <a:round/>
              <a:headEnd type="triangle" w="med" len="med"/>
              <a:tailEnd type="triangle" w="med" len="med"/>
            </a:ln>
          </p:spPr>
        </p:cxnSp>
        <p:sp>
          <p:nvSpPr>
            <p:cNvPr id="352" name="Google Shape;352;p45"/>
            <p:cNvSpPr txBox="1"/>
            <p:nvPr/>
          </p:nvSpPr>
          <p:spPr>
            <a:xfrm>
              <a:off x="2456652" y="5381065"/>
              <a:ext cx="6490500" cy="1129047"/>
            </a:xfrm>
            <a:prstGeom prst="rect">
              <a:avLst/>
            </a:prstGeom>
            <a:solidFill>
              <a:schemeClr val="accent3"/>
            </a:solidFill>
            <a:ln w="9525" cap="flat" cmpd="sng">
              <a:solidFill>
                <a:schemeClr val="accent4"/>
              </a:solidFill>
              <a:prstDash val="solid"/>
              <a:round/>
              <a:headEnd type="none" w="sm" len="sm"/>
              <a:tailEnd type="none" w="sm" len="sm"/>
            </a:ln>
          </p:spPr>
          <p:txBody>
            <a:bodyPr spcFirstLastPara="1" wrap="square" lIns="182850" tIns="91400" rIns="182850" bIns="91400" anchor="t" anchorCtr="0">
              <a:spAutoFit/>
            </a:bodyPr>
            <a:lstStyle/>
            <a:p>
              <a:pPr algn="ctr" defTabSz="1828800">
                <a:buClr>
                  <a:srgbClr val="000000"/>
                </a:buClr>
                <a:buSzPts val="1600"/>
              </a:pPr>
              <a:r>
                <a:rPr lang="en" sz="3200" b="1" kern="0" dirty="0">
                  <a:solidFill>
                    <a:srgbClr val="000000"/>
                  </a:solidFill>
                  <a:latin typeface="Lato" panose="020F0502020204030203" pitchFamily="34" charset="0"/>
                  <a:ea typeface="Livvic"/>
                  <a:cs typeface="Livvic"/>
                  <a:sym typeface="Livvic"/>
                </a:rPr>
                <a:t>RELATIONAL VALUES (primarily individual)</a:t>
              </a:r>
              <a:endParaRPr sz="2400" b="1" kern="0" dirty="0">
                <a:solidFill>
                  <a:srgbClr val="000000"/>
                </a:solidFill>
                <a:latin typeface="Lato" panose="020F0502020204030203" pitchFamily="34" charset="0"/>
                <a:ea typeface="Livvic"/>
                <a:cs typeface="Livvic"/>
                <a:sym typeface="Livvic"/>
              </a:endParaRPr>
            </a:p>
            <a:p>
              <a:pPr algn="ctr" defTabSz="1828800">
                <a:buClr>
                  <a:srgbClr val="000000"/>
                </a:buClr>
                <a:buSzPts val="1200"/>
              </a:pPr>
              <a:r>
                <a:rPr lang="en" sz="2400" kern="0" dirty="0">
                  <a:solidFill>
                    <a:srgbClr val="000000"/>
                  </a:solidFill>
                  <a:latin typeface="Lato Medium" panose="020F0502020204030204" pitchFamily="34" charset="0"/>
                  <a:cs typeface="Arial"/>
                  <a:sym typeface="Catamaran"/>
                </a:rPr>
                <a:t>This place is important to me, to who I am as a person (Individual identity)</a:t>
              </a:r>
              <a:endParaRPr sz="2400" kern="0" dirty="0">
                <a:solidFill>
                  <a:srgbClr val="000000"/>
                </a:solidFill>
                <a:latin typeface="Lato Medium" panose="020F0502020204030204" pitchFamily="34" charset="0"/>
                <a:cs typeface="Arial"/>
                <a:sym typeface="Catamaran"/>
              </a:endParaRPr>
            </a:p>
            <a:p>
              <a:pPr algn="ctr" defTabSz="1828800">
                <a:buClr>
                  <a:srgbClr val="000000"/>
                </a:buClr>
                <a:buSzPts val="1200"/>
              </a:pPr>
              <a:r>
                <a:rPr lang="en" sz="2400" kern="0" dirty="0">
                  <a:solidFill>
                    <a:srgbClr val="000000"/>
                  </a:solidFill>
                  <a:latin typeface="Lato Medium" panose="020F0502020204030204" pitchFamily="34" charset="0"/>
                  <a:cs typeface="Arial"/>
                  <a:sym typeface="Catamaran"/>
                </a:rPr>
                <a:t>My care for this land fulfills me, helps me lead a good life (Stewardship </a:t>
              </a:r>
              <a:r>
                <a:rPr lang="en" sz="2400" kern="0" dirty="0" err="1">
                  <a:solidFill>
                    <a:srgbClr val="000000"/>
                  </a:solidFill>
                  <a:latin typeface="Lato Medium" panose="020F0502020204030204" pitchFamily="34" charset="0"/>
                  <a:cs typeface="Arial"/>
                  <a:sym typeface="Catamaran"/>
                </a:rPr>
                <a:t>eudaimonic</a:t>
              </a:r>
              <a:r>
                <a:rPr lang="en" sz="2400" kern="0" dirty="0">
                  <a:solidFill>
                    <a:srgbClr val="000000"/>
                  </a:solidFill>
                  <a:latin typeface="Lato Medium" panose="020F0502020204030204" pitchFamily="34" charset="0"/>
                  <a:cs typeface="Arial"/>
                  <a:sym typeface="Catamaran"/>
                </a:rPr>
                <a:t>)</a:t>
              </a:r>
              <a:endParaRPr sz="2400" kern="0" dirty="0">
                <a:solidFill>
                  <a:srgbClr val="000000"/>
                </a:solidFill>
                <a:latin typeface="Lato Medium" panose="020F0502020204030204" pitchFamily="34" charset="0"/>
                <a:cs typeface="Arial"/>
                <a:sym typeface="Catamaran"/>
              </a:endParaRPr>
            </a:p>
            <a:p>
              <a:pPr algn="ctr" defTabSz="1828800">
                <a:buClr>
                  <a:srgbClr val="000000"/>
                </a:buClr>
                <a:buSzPts val="1200"/>
              </a:pPr>
              <a:r>
                <a:rPr lang="en" sz="2400" kern="0" dirty="0">
                  <a:solidFill>
                    <a:srgbClr val="000000"/>
                  </a:solidFill>
                  <a:latin typeface="Lato Medium" panose="020F0502020204030204" pitchFamily="34" charset="0"/>
                  <a:cs typeface="Arial"/>
                  <a:sym typeface="Catamaran"/>
                </a:rPr>
                <a:t>Keeping the land healthy is the right thing to do (Stewardship principle/virtue)</a:t>
              </a:r>
              <a:endParaRPr sz="2400" kern="0" dirty="0">
                <a:solidFill>
                  <a:srgbClr val="000000"/>
                </a:solidFill>
                <a:latin typeface="Lato Medium" panose="020F0502020204030204" pitchFamily="34" charset="0"/>
                <a:cs typeface="Arial"/>
                <a:sym typeface="Catamaran"/>
              </a:endParaRPr>
            </a:p>
          </p:txBody>
        </p:sp>
        <p:cxnSp>
          <p:nvCxnSpPr>
            <p:cNvPr id="353" name="Google Shape;353;p45"/>
            <p:cNvCxnSpPr/>
            <p:nvPr/>
          </p:nvCxnSpPr>
          <p:spPr>
            <a:xfrm flipH="1">
              <a:off x="1270110" y="3384801"/>
              <a:ext cx="3810000" cy="415500"/>
            </a:xfrm>
            <a:prstGeom prst="straightConnector1">
              <a:avLst/>
            </a:prstGeom>
            <a:noFill/>
            <a:ln w="38100" cap="flat" cmpd="sng">
              <a:solidFill>
                <a:schemeClr val="accent4"/>
              </a:solidFill>
              <a:prstDash val="solid"/>
              <a:round/>
              <a:headEnd type="triangle" w="med" len="med"/>
              <a:tailEnd type="triangle" w="med" len="med"/>
            </a:ln>
          </p:spPr>
        </p:cxnSp>
        <p:pic>
          <p:nvPicPr>
            <p:cNvPr id="354" name="Google Shape;354;p45" descr="ian-symbol-base-mountain-3D-rocky-outcrop-and-stream.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110" y="2578290"/>
              <a:ext cx="2461197" cy="2779493"/>
            </a:xfrm>
            <a:prstGeom prst="rect">
              <a:avLst/>
            </a:prstGeom>
            <a:noFill/>
            <a:ln>
              <a:noFill/>
            </a:ln>
          </p:spPr>
        </p:pic>
        <p:pic>
          <p:nvPicPr>
            <p:cNvPr id="355" name="Google Shape;355;p45" descr="Robot.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680134" y="3347642"/>
              <a:ext cx="589892" cy="1642055"/>
            </a:xfrm>
            <a:prstGeom prst="rect">
              <a:avLst/>
            </a:prstGeom>
            <a:noFill/>
            <a:ln>
              <a:noFill/>
            </a:ln>
          </p:spPr>
        </p:pic>
        <p:pic>
          <p:nvPicPr>
            <p:cNvPr id="356" name="Google Shape;356;p45" descr="Robot.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49811" y="3752761"/>
              <a:ext cx="552802" cy="1652543"/>
            </a:xfrm>
            <a:prstGeom prst="rect">
              <a:avLst/>
            </a:prstGeom>
            <a:noFill/>
            <a:ln>
              <a:noFill/>
            </a:ln>
          </p:spPr>
        </p:pic>
        <p:sp>
          <p:nvSpPr>
            <p:cNvPr id="357" name="Google Shape;357;p45"/>
            <p:cNvSpPr txBox="1"/>
            <p:nvPr/>
          </p:nvSpPr>
          <p:spPr>
            <a:xfrm>
              <a:off x="966092" y="1263417"/>
              <a:ext cx="8017200" cy="1362654"/>
            </a:xfrm>
            <a:prstGeom prst="rect">
              <a:avLst/>
            </a:prstGeom>
            <a:solidFill>
              <a:srgbClr val="CCC1DA">
                <a:alpha val="80000"/>
              </a:srgbClr>
            </a:solidFill>
            <a:ln w="9525" cap="flat" cmpd="sng">
              <a:solidFill>
                <a:srgbClr val="7030A0"/>
              </a:solidFill>
              <a:prstDash val="solid"/>
              <a:round/>
              <a:headEnd type="none" w="sm" len="sm"/>
              <a:tailEnd type="none" w="sm" len="sm"/>
            </a:ln>
          </p:spPr>
          <p:txBody>
            <a:bodyPr spcFirstLastPara="1" wrap="square" lIns="182850" tIns="91400" rIns="182850" bIns="91400" anchor="t" anchorCtr="0">
              <a:spAutoFit/>
            </a:bodyPr>
            <a:lstStyle/>
            <a:p>
              <a:pPr algn="ctr" defTabSz="1828800">
                <a:buClr>
                  <a:srgbClr val="000000"/>
                </a:buClr>
                <a:buSzPts val="1600"/>
              </a:pPr>
              <a:r>
                <a:rPr lang="en" sz="3200" b="1" kern="0" dirty="0">
                  <a:solidFill>
                    <a:srgbClr val="000000"/>
                  </a:solidFill>
                  <a:latin typeface="Lato" panose="020F0502020204030203" pitchFamily="34" charset="0"/>
                  <a:ea typeface="Livvic"/>
                  <a:cs typeface="Livvic"/>
                  <a:sym typeface="Livvic"/>
                </a:rPr>
                <a:t>RELATIONAL VALUES (involving the human collective)</a:t>
              </a:r>
              <a:endParaRPr sz="2800" b="1" kern="0" dirty="0">
                <a:solidFill>
                  <a:srgbClr val="000000"/>
                </a:solidFill>
                <a:latin typeface="Lato" panose="020F0502020204030203" pitchFamily="34" charset="0"/>
                <a:ea typeface="Livvic"/>
                <a:cs typeface="Livvic"/>
                <a:sym typeface="Livvic"/>
              </a:endParaRPr>
            </a:p>
            <a:p>
              <a:pPr algn="ctr" defTabSz="1828800">
                <a:buClr>
                  <a:srgbClr val="000000"/>
                </a:buClr>
                <a:buSzPts val="1200"/>
              </a:pPr>
              <a:r>
                <a:rPr lang="en" sz="2400" kern="0" dirty="0">
                  <a:solidFill>
                    <a:srgbClr val="000000"/>
                  </a:solidFill>
                  <a:latin typeface="Lato Medium" panose="020F0502020204030203" pitchFamily="34" charset="0"/>
                  <a:cs typeface="Arial"/>
                  <a:sym typeface="Catamaran"/>
                </a:rPr>
                <a:t>Place is important to my people, to who we are as a people (Cultural identity)</a:t>
              </a:r>
              <a:endParaRPr sz="2400" kern="0" dirty="0">
                <a:solidFill>
                  <a:srgbClr val="000000"/>
                </a:solidFill>
                <a:latin typeface="Lato Medium" panose="020F0502020204030203" pitchFamily="34" charset="0"/>
                <a:cs typeface="Arial"/>
                <a:sym typeface="Catamaran"/>
              </a:endParaRPr>
            </a:p>
            <a:p>
              <a:pPr algn="ctr" defTabSz="1828800">
                <a:buClr>
                  <a:srgbClr val="000000"/>
                </a:buClr>
                <a:buSzPts val="1200"/>
              </a:pPr>
              <a:r>
                <a:rPr lang="en" sz="2400" kern="0" dirty="0">
                  <a:solidFill>
                    <a:srgbClr val="000000"/>
                  </a:solidFill>
                  <a:latin typeface="Lato Medium" panose="020F0502020204030203" pitchFamily="34" charset="0"/>
                  <a:cs typeface="Arial"/>
                  <a:sym typeface="Catamaran"/>
                </a:rPr>
                <a:t>Being in nature provides a vehicle for me to connect with people (Social cohesion)</a:t>
              </a:r>
              <a:endParaRPr sz="2400" kern="0" dirty="0">
                <a:solidFill>
                  <a:srgbClr val="000000"/>
                </a:solidFill>
                <a:latin typeface="Lato Medium" panose="020F0502020204030203" pitchFamily="34" charset="0"/>
                <a:cs typeface="Arial"/>
                <a:sym typeface="Catamaran"/>
              </a:endParaRPr>
            </a:p>
            <a:p>
              <a:pPr algn="ctr" defTabSz="1828800">
                <a:buClr>
                  <a:srgbClr val="000000"/>
                </a:buClr>
                <a:buSzPts val="1200"/>
              </a:pPr>
              <a:r>
                <a:rPr lang="en" sz="2400" kern="0" dirty="0">
                  <a:solidFill>
                    <a:srgbClr val="000000"/>
                  </a:solidFill>
                  <a:latin typeface="Lato Medium" panose="020F0502020204030203" pitchFamily="34" charset="0"/>
                  <a:cs typeface="Arial"/>
                  <a:sym typeface="Catamaran"/>
                </a:rPr>
                <a:t>Caring for ecosystems is crucial to caring for my fellow humans, present and future (Social responsibility)</a:t>
              </a:r>
              <a:endParaRPr sz="2400" kern="0" dirty="0">
                <a:solidFill>
                  <a:srgbClr val="000000"/>
                </a:solidFill>
                <a:latin typeface="Lato Medium" panose="020F0502020204030203" pitchFamily="34" charset="0"/>
                <a:cs typeface="Arial"/>
                <a:sym typeface="Catamaran"/>
              </a:endParaRPr>
            </a:p>
            <a:p>
              <a:pPr algn="ctr" defTabSz="1828800">
                <a:buClr>
                  <a:srgbClr val="000000"/>
                </a:buClr>
                <a:buSzPts val="1200"/>
              </a:pPr>
              <a:r>
                <a:rPr lang="en" sz="2400" kern="0" dirty="0">
                  <a:solidFill>
                    <a:srgbClr val="000000"/>
                  </a:solidFill>
                  <a:latin typeface="Lato Medium" panose="020F0502020204030203" pitchFamily="34" charset="0"/>
                  <a:cs typeface="Arial"/>
                  <a:sym typeface="Catamaran"/>
                </a:rPr>
                <a:t>Caring for all lifeforms and physical forms is a moral necessity (Moral responsibility to non-humans) </a:t>
              </a:r>
              <a:endParaRPr sz="2400" kern="0" dirty="0">
                <a:solidFill>
                  <a:srgbClr val="000000"/>
                </a:solidFill>
                <a:latin typeface="Lato Medium" panose="020F0502020204030203" pitchFamily="34" charset="0"/>
                <a:cs typeface="Arial"/>
                <a:sym typeface="Catamaran"/>
              </a:endParaRPr>
            </a:p>
          </p:txBody>
        </p:sp>
      </p:grpSp>
      <p:sp>
        <p:nvSpPr>
          <p:cNvPr id="358" name="Google Shape;358;p45"/>
          <p:cNvSpPr txBox="1"/>
          <p:nvPr/>
        </p:nvSpPr>
        <p:spPr>
          <a:xfrm>
            <a:off x="0" y="9662929"/>
            <a:ext cx="4159200" cy="615472"/>
          </a:xfrm>
          <a:prstGeom prst="rect">
            <a:avLst/>
          </a:prstGeom>
          <a:noFill/>
          <a:ln>
            <a:noFill/>
          </a:ln>
        </p:spPr>
        <p:txBody>
          <a:bodyPr spcFirstLastPara="1" wrap="square" lIns="182850" tIns="91400" rIns="182850" bIns="91400" anchor="t" anchorCtr="0">
            <a:spAutoFit/>
          </a:bodyPr>
          <a:lstStyle/>
          <a:p>
            <a:pPr defTabSz="1828800">
              <a:buClr>
                <a:srgbClr val="000000"/>
              </a:buClr>
            </a:pPr>
            <a:r>
              <a:rPr lang="en" sz="2800" kern="0" dirty="0">
                <a:solidFill>
                  <a:srgbClr val="595959"/>
                </a:solidFill>
                <a:latin typeface="Lato" panose="020F0502020204030203" pitchFamily="34" charset="0"/>
                <a:ea typeface="Gill Sans"/>
                <a:cs typeface="Gill Sans"/>
                <a:sym typeface="Gill Sans"/>
              </a:rPr>
              <a:t>Chan </a:t>
            </a:r>
            <a:r>
              <a:rPr lang="en" sz="2800" i="1" kern="0" dirty="0">
                <a:solidFill>
                  <a:srgbClr val="595959"/>
                </a:solidFill>
                <a:latin typeface="Lato" panose="020F0502020204030203" pitchFamily="34" charset="0"/>
                <a:ea typeface="Gill Sans"/>
                <a:cs typeface="Gill Sans"/>
                <a:sym typeface="Gill Sans"/>
              </a:rPr>
              <a:t>et al.</a:t>
            </a:r>
            <a:r>
              <a:rPr lang="en" sz="2800" kern="0" dirty="0">
                <a:solidFill>
                  <a:srgbClr val="595959"/>
                </a:solidFill>
                <a:latin typeface="Lato" panose="020F0502020204030203" pitchFamily="34" charset="0"/>
                <a:ea typeface="Gill Sans"/>
                <a:cs typeface="Gill Sans"/>
                <a:sym typeface="Gill Sans"/>
              </a:rPr>
              <a:t> 2016 PNAS</a:t>
            </a:r>
            <a:endParaRPr sz="2800" kern="0" dirty="0">
              <a:solidFill>
                <a:srgbClr val="595959"/>
              </a:solidFill>
              <a:latin typeface="Lato" panose="020F0502020204030203" pitchFamily="34" charset="0"/>
              <a:ea typeface="Gill Sans"/>
              <a:cs typeface="Gill Sans"/>
              <a:sym typeface="Gill Sans"/>
            </a:endParaRPr>
          </a:p>
        </p:txBody>
      </p:sp>
      <p:sp>
        <p:nvSpPr>
          <p:cNvPr id="359" name="Google Shape;359;p45"/>
          <p:cNvSpPr/>
          <p:nvPr/>
        </p:nvSpPr>
        <p:spPr>
          <a:xfrm>
            <a:off x="0" y="0"/>
            <a:ext cx="7075200" cy="15576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60" name="Google Shape;360;p45"/>
          <p:cNvSpPr/>
          <p:nvPr/>
        </p:nvSpPr>
        <p:spPr>
          <a:xfrm>
            <a:off x="16594667" y="0"/>
            <a:ext cx="1693334" cy="1557600"/>
          </a:xfrm>
          <a:prstGeom prst="rect">
            <a:avLst/>
          </a:prstGeom>
          <a:solidFill>
            <a:schemeClr val="accent3">
              <a:alpha val="5843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61" name="Google Shape;361;p4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057001" y="9208401"/>
            <a:ext cx="1230998" cy="1230998"/>
          </a:xfrm>
          <a:prstGeom prst="rect">
            <a:avLst/>
          </a:prstGeom>
          <a:noFill/>
          <a:ln>
            <a:noFill/>
          </a:ln>
        </p:spPr>
      </p:pic>
      <p:sp>
        <p:nvSpPr>
          <p:cNvPr id="2" name="Slide Number Placeholder 1">
            <a:extLst>
              <a:ext uri="{FF2B5EF4-FFF2-40B4-BE49-F238E27FC236}">
                <a16:creationId xmlns:a16="http://schemas.microsoft.com/office/drawing/2014/main" id="{CB9F4DC6-B771-D356-18C2-FF2A626A2FB1}"/>
              </a:ext>
            </a:extLst>
          </p:cNvPr>
          <p:cNvSpPr>
            <a:spLocks noGrp="1"/>
          </p:cNvSpPr>
          <p:nvPr>
            <p:ph type="sldNum" idx="12"/>
          </p:nvPr>
        </p:nvSpPr>
        <p:spPr/>
        <p:txBody>
          <a:bodyPr/>
          <a:lstStyle/>
          <a:p>
            <a:pPr algn="l" defTabSz="1828800">
              <a:buClr>
                <a:srgbClr val="000000"/>
              </a:buClr>
            </a:pPr>
            <a:fld id="{00000000-1234-1234-1234-123412341234}" type="slidenum">
              <a:rPr lang="en" kern="0">
                <a:solidFill>
                  <a:srgbClr val="434343">
                    <a:tint val="75000"/>
                  </a:srgbClr>
                </a:solidFill>
                <a:cs typeface="Arial"/>
                <a:sym typeface="Arial"/>
              </a:rPr>
              <a:pPr algn="l" defTabSz="1828800">
                <a:buClr>
                  <a:srgbClr val="000000"/>
                </a:buClr>
              </a:pPr>
              <a:t>9</a:t>
            </a:fld>
            <a:endParaRPr lang="en" kern="0">
              <a:solidFill>
                <a:srgbClr val="434343">
                  <a:tint val="75000"/>
                </a:srgbClr>
              </a:solidFil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3381</Words>
  <Application>Microsoft Office PowerPoint</Application>
  <PresentationFormat>Custom</PresentationFormat>
  <Paragraphs>282</Paragraphs>
  <Slides>38</Slides>
  <Notes>19</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38</vt:i4>
      </vt:variant>
    </vt:vector>
  </HeadingPairs>
  <TitlesOfParts>
    <vt:vector size="58" baseType="lpstr">
      <vt:lpstr>Open Sans</vt:lpstr>
      <vt:lpstr>Arial</vt:lpstr>
      <vt:lpstr>Avenir Next</vt:lpstr>
      <vt:lpstr>Lato</vt:lpstr>
      <vt:lpstr>Gill Sans MT</vt:lpstr>
      <vt:lpstr>Fira Sans Extra Condensed Medium</vt:lpstr>
      <vt:lpstr>Gill Sans</vt:lpstr>
      <vt:lpstr>Mont Bold</vt:lpstr>
      <vt:lpstr>Poppins SemiBold</vt:lpstr>
      <vt:lpstr>Raleway Light</vt:lpstr>
      <vt:lpstr>DM Sans Italics</vt:lpstr>
      <vt:lpstr>Catamaran</vt:lpstr>
      <vt:lpstr>Lato Medium</vt:lpstr>
      <vt:lpstr>Livvic</vt:lpstr>
      <vt:lpstr>Poppins</vt:lpstr>
      <vt:lpstr>Calibri</vt:lpstr>
      <vt:lpstr>DM Sans Bold</vt:lpstr>
      <vt:lpstr>Catamaran Light</vt:lpstr>
      <vt:lpstr>Office Theme</vt:lpstr>
      <vt:lpstr>Engineering Project Proposal by Slidesgo</vt:lpstr>
      <vt:lpstr>PowerPoint Presentation</vt:lpstr>
      <vt:lpstr>PowerPoint Presentation</vt:lpstr>
      <vt:lpstr>PowerPoint Presentation</vt:lpstr>
      <vt:lpstr>PowerPoint Presentation</vt:lpstr>
      <vt:lpstr>THEORIES OF HUMAN ACTION</vt:lpstr>
      <vt:lpstr>8 META- THEORIES OF HUMAN ACTION</vt:lpstr>
      <vt:lpstr>INTEGRATING THEORIES—FOR TRANSFORMATION</vt:lpstr>
      <vt:lpstr>VALUES: THE INSTRUMENTAL/INTRINSIC VIEW</vt:lpstr>
      <vt:lpstr>THE RELATIONAL VIEW</vt:lpstr>
      <vt:lpstr>RELATIONAL THINKING, E.G.</vt:lpstr>
      <vt:lpstr>RELATIONAL THINKING, 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Offset Reset Presentation</dc:title>
  <cp:lastModifiedBy>Mireille Alejandra Pasos</cp:lastModifiedBy>
  <cp:revision>9</cp:revision>
  <dcterms:created xsi:type="dcterms:W3CDTF">2006-08-16T00:00:00Z</dcterms:created>
  <dcterms:modified xsi:type="dcterms:W3CDTF">2024-12-04T19:50:57Z</dcterms:modified>
  <dc:identifier>DAGIWCyNDtA</dc:identifier>
</cp:coreProperties>
</file>