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8" r:id="rId3"/>
    <p:sldId id="551" r:id="rId4"/>
    <p:sldId id="550" r:id="rId5"/>
    <p:sldId id="553" r:id="rId6"/>
    <p:sldId id="261" r:id="rId7"/>
    <p:sldId id="259" r:id="rId8"/>
    <p:sldId id="260" r:id="rId9"/>
    <p:sldId id="552" r:id="rId10"/>
    <p:sldId id="262" r:id="rId11"/>
    <p:sldId id="266" r:id="rId12"/>
    <p:sldId id="264" r:id="rId13"/>
    <p:sldId id="265" r:id="rId14"/>
    <p:sldId id="267" r:id="rId15"/>
    <p:sldId id="519" r:id="rId16"/>
    <p:sldId id="549" r:id="rId17"/>
    <p:sldId id="514" r:id="rId18"/>
    <p:sldId id="544" r:id="rId19"/>
    <p:sldId id="52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6" d="100"/>
          <a:sy n="76" d="100"/>
        </p:scale>
        <p:origin x="-64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D5EEE-CAB1-46E3-B291-6DFA2614C224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601C0-25EB-4056-B3F7-D13EB7B1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49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C52821-3932-4035-AD55-68AC05C2A2F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79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C7C991-6D87-4501-B71E-D449131EFEF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37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898F54-718C-4DCE-9EBD-2BB70226D09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69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ADC253D-D817-4E46-B094-D212A510444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E007D2B-83FE-4F11-8E27-088887BCF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18582"/>
      </p:ext>
    </p:extLst>
  </p:cSld>
  <p:clrMapOvr>
    <a:masterClrMapping/>
  </p:clrMapOvr>
  <p:transition spd="med" advClick="0" advTm="7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253D-D817-4E46-B094-D212A510444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7D2B-83FE-4F11-8E27-088887BCF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77560"/>
      </p:ext>
    </p:extLst>
  </p:cSld>
  <p:clrMapOvr>
    <a:masterClrMapping/>
  </p:clrMapOvr>
  <p:transition spd="med" advClick="0" advTm="7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253D-D817-4E46-B094-D212A510444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7D2B-83FE-4F11-8E27-088887BCF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28335"/>
      </p:ext>
    </p:extLst>
  </p:cSld>
  <p:clrMapOvr>
    <a:masterClrMapping/>
  </p:clrMapOvr>
  <p:transition spd="med" advClick="0" advTm="7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253D-D817-4E46-B094-D212A510444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7D2B-83FE-4F11-8E27-088887BCF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13157"/>
      </p:ext>
    </p:extLst>
  </p:cSld>
  <p:clrMapOvr>
    <a:masterClrMapping/>
  </p:clrMapOvr>
  <p:transition spd="med" advClick="0" advTm="7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253D-D817-4E46-B094-D212A510444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7D2B-83FE-4F11-8E27-088887BCF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91293"/>
      </p:ext>
    </p:extLst>
  </p:cSld>
  <p:clrMapOvr>
    <a:masterClrMapping/>
  </p:clrMapOvr>
  <p:transition spd="med" advClick="0" advTm="7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253D-D817-4E46-B094-D212A510444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7D2B-83FE-4F11-8E27-088887BCF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25090"/>
      </p:ext>
    </p:extLst>
  </p:cSld>
  <p:clrMapOvr>
    <a:masterClrMapping/>
  </p:clrMapOvr>
  <p:transition spd="med" advClick="0" advTm="7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253D-D817-4E46-B094-D212A510444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7D2B-83FE-4F11-8E27-088887BCF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7477"/>
      </p:ext>
    </p:extLst>
  </p:cSld>
  <p:clrMapOvr>
    <a:masterClrMapping/>
  </p:clrMapOvr>
  <p:transition spd="med" advClick="0" advTm="7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ADC253D-D817-4E46-B094-D212A510444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7D2B-83FE-4F11-8E27-088887BCF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90834"/>
      </p:ext>
    </p:extLst>
  </p:cSld>
  <p:clrMapOvr>
    <a:masterClrMapping/>
  </p:clrMapOvr>
  <p:transition spd="med" advClick="0" advTm="7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ADC253D-D817-4E46-B094-D212A510444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7D2B-83FE-4F11-8E27-088887BCF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8026"/>
      </p:ext>
    </p:extLst>
  </p:cSld>
  <p:clrMapOvr>
    <a:masterClrMapping/>
  </p:clrMapOvr>
  <p:transition spd="med" advClick="0" advTm="7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253D-D817-4E46-B094-D212A510444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7D2B-83FE-4F11-8E27-088887BCF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73672"/>
      </p:ext>
    </p:extLst>
  </p:cSld>
  <p:clrMapOvr>
    <a:masterClrMapping/>
  </p:clrMapOvr>
  <p:transition spd="med" advClick="0" advTm="7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253D-D817-4E46-B094-D212A510444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7D2B-83FE-4F11-8E27-088887BCF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53492"/>
      </p:ext>
    </p:extLst>
  </p:cSld>
  <p:clrMapOvr>
    <a:masterClrMapping/>
  </p:clrMapOvr>
  <p:transition spd="med" advClick="0" advTm="7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253D-D817-4E46-B094-D212A510444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7D2B-83FE-4F11-8E27-088887BCF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37663"/>
      </p:ext>
    </p:extLst>
  </p:cSld>
  <p:clrMapOvr>
    <a:masterClrMapping/>
  </p:clrMapOvr>
  <p:transition spd="med" advClick="0" advTm="7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253D-D817-4E46-B094-D212A510444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7D2B-83FE-4F11-8E27-088887BCF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25897"/>
      </p:ext>
    </p:extLst>
  </p:cSld>
  <p:clrMapOvr>
    <a:masterClrMapping/>
  </p:clrMapOvr>
  <p:transition spd="med" advClick="0" advTm="7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253D-D817-4E46-B094-D212A510444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7D2B-83FE-4F11-8E27-088887BCF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31569"/>
      </p:ext>
    </p:extLst>
  </p:cSld>
  <p:clrMapOvr>
    <a:masterClrMapping/>
  </p:clrMapOvr>
  <p:transition spd="med" advClick="0" advTm="7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253D-D817-4E46-B094-D212A510444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7D2B-83FE-4F11-8E27-088887BCF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24654"/>
      </p:ext>
    </p:extLst>
  </p:cSld>
  <p:clrMapOvr>
    <a:masterClrMapping/>
  </p:clrMapOvr>
  <p:transition spd="med" advClick="0" advTm="7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253D-D817-4E46-B094-D212A510444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7D2B-83FE-4F11-8E27-088887BCF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30384"/>
      </p:ext>
    </p:extLst>
  </p:cSld>
  <p:clrMapOvr>
    <a:masterClrMapping/>
  </p:clrMapOvr>
  <p:transition spd="med" advClick="0" advTm="7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253D-D817-4E46-B094-D212A510444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7D2B-83FE-4F11-8E27-088887BCF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15407"/>
      </p:ext>
    </p:extLst>
  </p:cSld>
  <p:clrMapOvr>
    <a:masterClrMapping/>
  </p:clrMapOvr>
  <p:transition spd="med" advClick="0" advTm="7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ADC253D-D817-4E46-B094-D212A510444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E007D2B-83FE-4F11-8E27-088887BCF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5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 spd="med" advClick="0" advTm="7000">
    <p:fade/>
  </p:transition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D22D1B95-2B54-43E9-85D9-B489F6C5DD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21010068">
            <a:off x="8490951" y="4185117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7D0F3F6D-A49D-4406-8D61-1C4F8D792F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455612" y="4241801"/>
            <a:ext cx="11277600" cy="2337161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xmlns="" id="{D953A318-DA8D-4405-9536-D889E45C5E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E382A3D-2F90-475C-8DF2-F666FEA342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7224C2-B2EA-4852-9A8E-3D7F8BE7A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1143000"/>
            <a:ext cx="8825658" cy="3389217"/>
          </a:xfrm>
        </p:spPr>
        <p:txBody>
          <a:bodyPr anchor="ctr">
            <a:normAutofit/>
          </a:bodyPr>
          <a:lstStyle/>
          <a:p>
            <a:pPr algn="ctr"/>
            <a:r>
              <a:rPr lang="en-US" sz="6600">
                <a:solidFill>
                  <a:srgbClr val="FFFFFF"/>
                </a:solidFill>
              </a:rPr>
              <a:t>Tohono O’odham Nation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5E66C28-492C-46D7-ADBD-19B941C12D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5240851"/>
            <a:ext cx="8825658" cy="828932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solidFill>
                  <a:schemeClr val="tx2"/>
                </a:solidFill>
              </a:rPr>
              <a:t>Arizona, United States of America</a:t>
            </a:r>
          </a:p>
          <a:p>
            <a:pPr algn="ctr"/>
            <a:endParaRPr lang="en-US" sz="2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268948"/>
      </p:ext>
    </p:extLst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alking down a dirt road&#10;&#10;Description automatically generated">
            <a:extLst>
              <a:ext uri="{FF2B5EF4-FFF2-40B4-BE49-F238E27FC236}">
                <a16:creationId xmlns:a16="http://schemas.microsoft.com/office/drawing/2014/main" xmlns="" id="{5A556761-82B7-44B4-9A77-86E702414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0352"/>
      </p:ext>
    </p:extLst>
  </p:cSld>
  <p:clrMapOvr>
    <a:masterClrMapping/>
  </p:clrMapOvr>
  <p:transition spd="med" advClick="0" advTm="7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F8869C9-EDD7-4330-BB50-CBD232CA23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xmlns="" id="{D7D93A77-55B9-4F9E-9196-593747D08D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43468" y="643467"/>
            <a:ext cx="4010828" cy="5571066"/>
          </a:xfrm>
          <a:prstGeom prst="rect">
            <a:avLst/>
          </a:prstGeom>
        </p:spPr>
      </p:pic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xmlns="" id="{74E768DA-98E8-4C70-A969-8713414B6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815161" y="643467"/>
            <a:ext cx="673337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37025"/>
      </p:ext>
    </p:extLst>
  </p:cSld>
  <p:clrMapOvr>
    <a:masterClrMapping/>
  </p:clrMapOvr>
  <p:transition spd="med" advClick="0" advTm="7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iver running through a forest&#10;&#10;Description automatically generated">
            <a:extLst>
              <a:ext uri="{FF2B5EF4-FFF2-40B4-BE49-F238E27FC236}">
                <a16:creationId xmlns:a16="http://schemas.microsoft.com/office/drawing/2014/main" xmlns="" id="{CF0563DD-DACA-4AA2-878B-72AB28B587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447" y="1178858"/>
            <a:ext cx="5598460" cy="474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98560"/>
      </p:ext>
    </p:extLst>
  </p:cSld>
  <p:clrMapOvr>
    <a:masterClrMapping/>
  </p:clrMapOvr>
  <p:transition spd="med" advClick="0" advTm="7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empty field&#10;&#10;Description automatically generated">
            <a:extLst>
              <a:ext uri="{FF2B5EF4-FFF2-40B4-BE49-F238E27FC236}">
                <a16:creationId xmlns:a16="http://schemas.microsoft.com/office/drawing/2014/main" xmlns="" id="{5E939D94-E0CC-46AD-B09D-F8CB0B63C0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0" y="19050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92315"/>
      </p:ext>
    </p:extLst>
  </p:cSld>
  <p:clrMapOvr>
    <a:masterClrMapping/>
  </p:clrMapOvr>
  <p:transition spd="med" advClick="0" advTm="7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sitting, table, counter&#10;&#10;Description automatically generated">
            <a:extLst>
              <a:ext uri="{FF2B5EF4-FFF2-40B4-BE49-F238E27FC236}">
                <a16:creationId xmlns:a16="http://schemas.microsoft.com/office/drawing/2014/main" xmlns="" id="{16DFC926-71E9-4E14-AF52-89C56F5247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19954" y="-1802877"/>
            <a:ext cx="6127422" cy="1018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37226"/>
      </p:ext>
    </p:extLst>
  </p:cSld>
  <p:clrMapOvr>
    <a:masterClrMapping/>
  </p:clrMapOvr>
  <p:transition spd="med" advClick="0" advTm="7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 descr="Magdalena0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H:\IMG_20140516_1031249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9092" y="762000"/>
            <a:ext cx="9108908" cy="512797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 descr="IMG_297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DSCI030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 descr="IMG_511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xmlns="" id="{7869D259-8297-48F2-9E7B-35FE42EE42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90542"/>
      </p:ext>
    </p:extLst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xmlns="" id="{4F4674FA-6660-4187-AC43-58666F414C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61805"/>
      </p:ext>
    </p:extLst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in a room&#10;&#10;Description automatically generated">
            <a:extLst>
              <a:ext uri="{FF2B5EF4-FFF2-40B4-BE49-F238E27FC236}">
                <a16:creationId xmlns:a16="http://schemas.microsoft.com/office/drawing/2014/main" xmlns="" id="{75C6328A-A5CE-4A5C-A6CA-EE327B5BDC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-4034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87859"/>
      </p:ext>
    </p:extLst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xmlns="" id="{93FE5693-019A-48FB-A107-E4CB6D839A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84371"/>
      </p:ext>
    </p:extLst>
  </p:cSld>
  <p:clrMapOvr>
    <a:masterClrMapping/>
  </p:clrMapOvr>
  <p:transition spd="med" advClick="0" advTm="7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xmlns="" id="{D8BB36B9-FC20-46E9-B4EE-6B336198C2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70922"/>
      </p:ext>
    </p:extLst>
  </p:cSld>
  <p:clrMapOvr>
    <a:masterClrMapping/>
  </p:clrMapOvr>
  <p:transition spd="med" advClick="0" advTm="7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xmlns="" id="{A5586572-5956-44EF-82C2-1602E0C8D6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Picture 4" descr="A group of people sitting at a desk&#10;&#10;Description automatically generated">
            <a:extLst>
              <a:ext uri="{FF2B5EF4-FFF2-40B4-BE49-F238E27FC236}">
                <a16:creationId xmlns:a16="http://schemas.microsoft.com/office/drawing/2014/main" xmlns="" id="{A5F7B038-4529-4C4F-92AE-9D2B47480F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" name="Picture 6" descr="A group of people sitting at a table in a room&#10;&#10;Description automatically generated">
            <a:extLst>
              <a:ext uri="{FF2B5EF4-FFF2-40B4-BE49-F238E27FC236}">
                <a16:creationId xmlns:a16="http://schemas.microsoft.com/office/drawing/2014/main" xmlns="" id="{2183F0A3-F497-4A3C-B0CC-EA97CBFAA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  <p:pic>
        <p:nvPicPr>
          <p:cNvPr id="9" name="Picture 8" descr="A group of people walking in the snow&#10;&#10;Description automatically generated">
            <a:extLst>
              <a:ext uri="{FF2B5EF4-FFF2-40B4-BE49-F238E27FC236}">
                <a16:creationId xmlns:a16="http://schemas.microsoft.com/office/drawing/2014/main" xmlns="" id="{C7E98C52-572E-4651-82D3-07F68B2FA6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236" y="0"/>
            <a:ext cx="10325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2877"/>
      </p:ext>
    </p:extLst>
  </p:cSld>
  <p:clrMapOvr>
    <a:masterClrMapping/>
  </p:clrMapOvr>
  <p:transition spd="med" advClick="0" advTm="7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riding on the back of a car&#10;&#10;Description automatically generated">
            <a:extLst>
              <a:ext uri="{FF2B5EF4-FFF2-40B4-BE49-F238E27FC236}">
                <a16:creationId xmlns:a16="http://schemas.microsoft.com/office/drawing/2014/main" xmlns="" id="{D30B6496-542F-4B04-95AD-1A083A472C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236" y="0"/>
            <a:ext cx="10325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91939"/>
      </p:ext>
    </p:extLst>
  </p:cSld>
  <p:clrMapOvr>
    <a:masterClrMapping/>
  </p:clrMapOvr>
  <p:transition spd="med" advClick="0" advTm="7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traveling down a dirt road&#10;&#10;Description automatically generated">
            <a:extLst>
              <a:ext uri="{FF2B5EF4-FFF2-40B4-BE49-F238E27FC236}">
                <a16:creationId xmlns:a16="http://schemas.microsoft.com/office/drawing/2014/main" xmlns="" id="{1BF1E4AE-7175-428C-A9EF-B2C710CA5C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236" y="0"/>
            <a:ext cx="10325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96"/>
      </p:ext>
    </p:extLst>
  </p:cSld>
  <p:clrMapOvr>
    <a:masterClrMapping/>
  </p:clrMapOvr>
  <p:transition spd="med" advClick="0" advTm="7000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</Words>
  <Application>Microsoft Office PowerPoint</Application>
  <PresentationFormat>Custom</PresentationFormat>
  <Paragraphs>5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Ion Boardroom</vt:lpstr>
      <vt:lpstr>Tohono O’odham 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Tohono O’odham Nation</dc:title>
  <dc:creator>Verlon Jose</dc:creator>
  <cp:lastModifiedBy>Windows User</cp:lastModifiedBy>
  <cp:revision>4</cp:revision>
  <dcterms:created xsi:type="dcterms:W3CDTF">2019-10-24T06:53:44Z</dcterms:created>
  <dcterms:modified xsi:type="dcterms:W3CDTF">2019-10-24T21:16:25Z</dcterms:modified>
</cp:coreProperties>
</file>