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00ADE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00ADE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1500" y="4749800"/>
            <a:ext cx="11868150" cy="635"/>
          </a:xfrm>
          <a:custGeom>
            <a:avLst/>
            <a:gdLst/>
            <a:ahLst/>
            <a:cxnLst/>
            <a:rect l="l" t="t" r="r" b="b"/>
            <a:pathLst>
              <a:path w="11868150" h="635">
                <a:moveTo>
                  <a:pt x="0" y="0"/>
                </a:moveTo>
                <a:lnTo>
                  <a:pt x="11868092" y="128"/>
                </a:lnTo>
              </a:path>
            </a:pathLst>
          </a:custGeom>
          <a:ln w="12699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00ADE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9979" y="2819400"/>
            <a:ext cx="5704840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00ADE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7620" marR="3810">
              <a:lnSpc>
                <a:spcPts val="9550"/>
              </a:lnSpc>
            </a:pPr>
            <a:r>
              <a:rPr dirty="0" spc="-490"/>
              <a:t>Isla</a:t>
            </a:r>
            <a:r>
              <a:rPr dirty="0" spc="-385"/>
              <a:t> </a:t>
            </a:r>
            <a:r>
              <a:rPr dirty="0" spc="-819"/>
              <a:t>Urbana</a:t>
            </a:r>
          </a:p>
          <a:p>
            <a:pPr algn="ctr" marL="7620">
              <a:lnSpc>
                <a:spcPts val="4150"/>
              </a:lnSpc>
            </a:pPr>
            <a:r>
              <a:rPr dirty="0" sz="3500" spc="-20" b="0">
                <a:solidFill>
                  <a:srgbClr val="F7931D"/>
                </a:solidFill>
                <a:latin typeface="Arial"/>
                <a:cs typeface="Arial"/>
              </a:rPr>
              <a:t>Resiliencia </a:t>
            </a:r>
            <a:r>
              <a:rPr dirty="0" sz="3500" spc="-5" b="0">
                <a:solidFill>
                  <a:srgbClr val="F7931D"/>
                </a:solidFill>
                <a:latin typeface="Arial"/>
                <a:cs typeface="Arial"/>
              </a:rPr>
              <a:t>frente </a:t>
            </a:r>
            <a:r>
              <a:rPr dirty="0" sz="3500" spc="-35" b="0">
                <a:solidFill>
                  <a:srgbClr val="F7931D"/>
                </a:solidFill>
                <a:latin typeface="Arial"/>
                <a:cs typeface="Arial"/>
              </a:rPr>
              <a:t>al</a:t>
            </a:r>
            <a:r>
              <a:rPr dirty="0" sz="3500" spc="-5" b="0">
                <a:solidFill>
                  <a:srgbClr val="F7931D"/>
                </a:solidFill>
                <a:latin typeface="Arial"/>
                <a:cs typeface="Arial"/>
              </a:rPr>
              <a:t> desastre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968500"/>
            <a:ext cx="5073650" cy="635"/>
          </a:xfrm>
          <a:custGeom>
            <a:avLst/>
            <a:gdLst/>
            <a:ahLst/>
            <a:cxnLst/>
            <a:rect l="l" t="t" r="r" b="b"/>
            <a:pathLst>
              <a:path w="5073650" h="635">
                <a:moveTo>
                  <a:pt x="0" y="0"/>
                </a:moveTo>
                <a:lnTo>
                  <a:pt x="5073393" y="132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9600" y="2227488"/>
            <a:ext cx="4997450" cy="5845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2299"/>
              </a:lnSpc>
            </a:pPr>
            <a:r>
              <a:rPr dirty="0" sz="2200" spc="-25">
                <a:solidFill>
                  <a:srgbClr val="454545"/>
                </a:solidFill>
                <a:latin typeface="Arial"/>
                <a:cs typeface="Arial"/>
              </a:rPr>
              <a:t>La </a:t>
            </a:r>
            <a:r>
              <a:rPr dirty="0" sz="2200" spc="30">
                <a:solidFill>
                  <a:srgbClr val="454545"/>
                </a:solidFill>
                <a:latin typeface="Arial"/>
                <a:cs typeface="Arial"/>
              </a:rPr>
              <a:t>captación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de </a:t>
            </a:r>
            <a:r>
              <a:rPr dirty="0" sz="2200" spc="-10">
                <a:solidFill>
                  <a:srgbClr val="454545"/>
                </a:solidFill>
                <a:latin typeface="Arial"/>
                <a:cs typeface="Arial"/>
              </a:rPr>
              <a:t>lluvia </a:t>
            </a:r>
            <a:r>
              <a:rPr dirty="0" sz="2200" spc="5">
                <a:solidFill>
                  <a:srgbClr val="454545"/>
                </a:solidFill>
                <a:latin typeface="Arial"/>
                <a:cs typeface="Arial"/>
              </a:rPr>
              <a:t>logra </a:t>
            </a:r>
            <a:r>
              <a:rPr dirty="0" sz="2200" spc="-15">
                <a:solidFill>
                  <a:srgbClr val="454545"/>
                </a:solidFill>
                <a:latin typeface="Arial"/>
                <a:cs typeface="Arial"/>
              </a:rPr>
              <a:t>generar 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conciencia porque pone </a:t>
            </a:r>
            <a:r>
              <a:rPr dirty="0" sz="2200" spc="-25">
                <a:solidFill>
                  <a:srgbClr val="454545"/>
                </a:solidFill>
                <a:latin typeface="Arial"/>
                <a:cs typeface="Arial"/>
              </a:rPr>
              <a:t>al </a:t>
            </a:r>
            <a:r>
              <a:rPr dirty="0" sz="2200" spc="20">
                <a:solidFill>
                  <a:srgbClr val="454545"/>
                </a:solidFill>
                <a:latin typeface="Arial"/>
                <a:cs typeface="Arial"/>
              </a:rPr>
              <a:t>ciudadano  </a:t>
            </a:r>
            <a:r>
              <a:rPr dirty="0" sz="2200" spc="-25">
                <a:solidFill>
                  <a:srgbClr val="454545"/>
                </a:solidFill>
                <a:latin typeface="Arial"/>
                <a:cs typeface="Arial"/>
              </a:rPr>
              <a:t>en </a:t>
            </a:r>
            <a:r>
              <a:rPr dirty="0" sz="2200" spc="45">
                <a:solidFill>
                  <a:srgbClr val="454545"/>
                </a:solidFill>
                <a:latin typeface="Arial"/>
                <a:cs typeface="Arial"/>
              </a:rPr>
              <a:t>contacto </a:t>
            </a:r>
            <a:r>
              <a:rPr dirty="0" sz="2200" spc="25">
                <a:solidFill>
                  <a:srgbClr val="454545"/>
                </a:solidFill>
                <a:latin typeface="Arial"/>
                <a:cs typeface="Arial"/>
              </a:rPr>
              <a:t>directo </a:t>
            </a:r>
            <a:r>
              <a:rPr dirty="0" sz="2200" spc="40">
                <a:solidFill>
                  <a:srgbClr val="454545"/>
                </a:solidFill>
                <a:latin typeface="Arial"/>
                <a:cs typeface="Arial"/>
              </a:rPr>
              <a:t>con </a:t>
            </a:r>
            <a:r>
              <a:rPr dirty="0" sz="2200" spc="-15">
                <a:solidFill>
                  <a:srgbClr val="454545"/>
                </a:solidFill>
                <a:latin typeface="Arial"/>
                <a:cs typeface="Arial"/>
              </a:rPr>
              <a:t>una</a:t>
            </a:r>
            <a:r>
              <a:rPr dirty="0" sz="2200" spc="580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454545"/>
                </a:solidFill>
                <a:latin typeface="Arial"/>
                <a:cs typeface="Arial"/>
              </a:rPr>
              <a:t>fuente 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natural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de </a:t>
            </a:r>
            <a:r>
              <a:rPr dirty="0" sz="2200" spc="-10">
                <a:solidFill>
                  <a:srgbClr val="454545"/>
                </a:solidFill>
                <a:latin typeface="Arial"/>
                <a:cs typeface="Arial"/>
              </a:rPr>
              <a:t>agua. </a:t>
            </a:r>
            <a:r>
              <a:rPr dirty="0" sz="2200" spc="20">
                <a:solidFill>
                  <a:srgbClr val="454545"/>
                </a:solidFill>
                <a:latin typeface="Arial"/>
                <a:cs typeface="Arial"/>
              </a:rPr>
              <a:t>Muchas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veces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esto 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tiene un </a:t>
            </a:r>
            <a:r>
              <a:rPr dirty="0" sz="2200" spc="5">
                <a:solidFill>
                  <a:srgbClr val="454545"/>
                </a:solidFill>
                <a:latin typeface="Arial"/>
                <a:cs typeface="Arial"/>
              </a:rPr>
              <a:t>mayor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valor </a:t>
            </a:r>
            <a:r>
              <a:rPr dirty="0" sz="2200" spc="10">
                <a:solidFill>
                  <a:srgbClr val="454545"/>
                </a:solidFill>
                <a:latin typeface="Arial"/>
                <a:cs typeface="Arial"/>
              </a:rPr>
              <a:t>que </a:t>
            </a:r>
            <a:r>
              <a:rPr dirty="0" sz="2200">
                <a:solidFill>
                  <a:srgbClr val="454545"/>
                </a:solidFill>
                <a:latin typeface="Arial"/>
                <a:cs typeface="Arial"/>
              </a:rPr>
              <a:t>solamente 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disponer de </a:t>
            </a:r>
            <a:r>
              <a:rPr dirty="0" sz="2200" spc="-15">
                <a:solidFill>
                  <a:srgbClr val="454545"/>
                </a:solidFill>
                <a:latin typeface="Arial"/>
                <a:cs typeface="Arial"/>
              </a:rPr>
              <a:t>agua </a:t>
            </a:r>
            <a:r>
              <a:rPr dirty="0" sz="2200" spc="-25">
                <a:solidFill>
                  <a:srgbClr val="454545"/>
                </a:solidFill>
                <a:latin typeface="Arial"/>
                <a:cs typeface="Arial"/>
              </a:rPr>
              <a:t>en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casa. </a:t>
            </a:r>
            <a:r>
              <a:rPr dirty="0" sz="2200" spc="5">
                <a:solidFill>
                  <a:srgbClr val="454545"/>
                </a:solidFill>
                <a:latin typeface="Arial"/>
                <a:cs typeface="Arial"/>
              </a:rPr>
              <a:t>Abastecer 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deja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de </a:t>
            </a:r>
            <a:r>
              <a:rPr dirty="0" sz="2200" spc="-15">
                <a:solidFill>
                  <a:srgbClr val="454545"/>
                </a:solidFill>
                <a:latin typeface="Arial"/>
                <a:cs typeface="Arial"/>
              </a:rPr>
              <a:t>ser </a:t>
            </a:r>
            <a:r>
              <a:rPr dirty="0" sz="2200" spc="5">
                <a:solidFill>
                  <a:srgbClr val="454545"/>
                </a:solidFill>
                <a:latin typeface="Arial"/>
                <a:cs typeface="Arial"/>
              </a:rPr>
              <a:t>únicamente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un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trámite de  funcionamiento </a:t>
            </a:r>
            <a:r>
              <a:rPr dirty="0" sz="2200" spc="10">
                <a:solidFill>
                  <a:srgbClr val="454545"/>
                </a:solidFill>
                <a:latin typeface="Arial"/>
                <a:cs typeface="Arial"/>
              </a:rPr>
              <a:t>del </a:t>
            </a:r>
            <a:r>
              <a:rPr dirty="0" sz="2200" spc="-30">
                <a:solidFill>
                  <a:srgbClr val="454545"/>
                </a:solidFill>
                <a:latin typeface="Arial"/>
                <a:cs typeface="Arial"/>
              </a:rPr>
              <a:t>hogar, </a:t>
            </a:r>
            <a:r>
              <a:rPr dirty="0" sz="2200" spc="-45">
                <a:solidFill>
                  <a:srgbClr val="454545"/>
                </a:solidFill>
                <a:latin typeface="Arial"/>
                <a:cs typeface="Arial"/>
              </a:rPr>
              <a:t>a </a:t>
            </a:r>
            <a:r>
              <a:rPr dirty="0" sz="2200" spc="-15">
                <a:solidFill>
                  <a:srgbClr val="454545"/>
                </a:solidFill>
                <a:latin typeface="Arial"/>
                <a:cs typeface="Arial"/>
              </a:rPr>
              <a:t>ser una 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conexión </a:t>
            </a:r>
            <a:r>
              <a:rPr dirty="0" sz="2200" spc="35">
                <a:solidFill>
                  <a:srgbClr val="454545"/>
                </a:solidFill>
                <a:latin typeface="Arial"/>
                <a:cs typeface="Arial"/>
              </a:rPr>
              <a:t>o </a:t>
            </a:r>
            <a:r>
              <a:rPr dirty="0" sz="2200" spc="5">
                <a:solidFill>
                  <a:srgbClr val="454545"/>
                </a:solidFill>
                <a:latin typeface="Arial"/>
                <a:cs typeface="Arial"/>
              </a:rPr>
              <a:t>reconexión </a:t>
            </a:r>
            <a:r>
              <a:rPr dirty="0" sz="2200" spc="40">
                <a:solidFill>
                  <a:srgbClr val="454545"/>
                </a:solidFill>
                <a:latin typeface="Arial"/>
                <a:cs typeface="Arial"/>
              </a:rPr>
              <a:t>con </a:t>
            </a:r>
            <a:r>
              <a:rPr dirty="0" sz="2200" spc="-25">
                <a:solidFill>
                  <a:srgbClr val="454545"/>
                </a:solidFill>
                <a:latin typeface="Arial"/>
                <a:cs typeface="Arial"/>
              </a:rPr>
              <a:t>el </a:t>
            </a:r>
            <a:r>
              <a:rPr dirty="0" sz="2200" spc="20">
                <a:solidFill>
                  <a:srgbClr val="454545"/>
                </a:solidFill>
                <a:latin typeface="Arial"/>
                <a:cs typeface="Arial"/>
              </a:rPr>
              <a:t>entorno </a:t>
            </a:r>
            <a:r>
              <a:rPr dirty="0" sz="2200">
                <a:solidFill>
                  <a:srgbClr val="454545"/>
                </a:solidFill>
                <a:latin typeface="Arial"/>
                <a:cs typeface="Arial"/>
              </a:rPr>
              <a:t>y  </a:t>
            </a:r>
            <a:r>
              <a:rPr dirty="0" sz="2200" spc="-25">
                <a:solidFill>
                  <a:srgbClr val="454545"/>
                </a:solidFill>
                <a:latin typeface="Arial"/>
                <a:cs typeface="Arial"/>
              </a:rPr>
              <a:t>la </a:t>
            </a:r>
            <a:r>
              <a:rPr dirty="0" sz="2200" spc="-15">
                <a:solidFill>
                  <a:srgbClr val="454545"/>
                </a:solidFill>
                <a:latin typeface="Arial"/>
                <a:cs typeface="Arial"/>
              </a:rPr>
              <a:t>naturaleza.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Esto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puede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derivar </a:t>
            </a:r>
            <a:r>
              <a:rPr dirty="0" sz="2200" spc="-25">
                <a:solidFill>
                  <a:srgbClr val="454545"/>
                </a:solidFill>
                <a:latin typeface="Arial"/>
                <a:cs typeface="Arial"/>
              </a:rPr>
              <a:t>en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un  </a:t>
            </a:r>
            <a:r>
              <a:rPr dirty="0" sz="2200" spc="55">
                <a:solidFill>
                  <a:srgbClr val="454545"/>
                </a:solidFill>
                <a:latin typeface="Arial"/>
                <a:cs typeface="Arial"/>
              </a:rPr>
              <a:t>“cambio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de </a:t>
            </a:r>
            <a:r>
              <a:rPr dirty="0" sz="2200" spc="70">
                <a:solidFill>
                  <a:srgbClr val="454545"/>
                </a:solidFill>
                <a:latin typeface="Arial"/>
                <a:cs typeface="Arial"/>
              </a:rPr>
              <a:t>chip”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porque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hace pensar:  </a:t>
            </a:r>
            <a:r>
              <a:rPr dirty="0" sz="2200" spc="50">
                <a:solidFill>
                  <a:srgbClr val="454545"/>
                </a:solidFill>
                <a:latin typeface="Arial"/>
                <a:cs typeface="Arial"/>
              </a:rPr>
              <a:t>“Ah </a:t>
            </a:r>
            <a:r>
              <a:rPr dirty="0" sz="2200" spc="5">
                <a:solidFill>
                  <a:srgbClr val="454545"/>
                </a:solidFill>
                <a:latin typeface="Arial"/>
                <a:cs typeface="Arial"/>
              </a:rPr>
              <a:t>claro,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yo </a:t>
            </a:r>
            <a:r>
              <a:rPr dirty="0" sz="2200">
                <a:solidFill>
                  <a:srgbClr val="454545"/>
                </a:solidFill>
                <a:latin typeface="Arial"/>
                <a:cs typeface="Arial"/>
              </a:rPr>
              <a:t>me </a:t>
            </a:r>
            <a:r>
              <a:rPr dirty="0" sz="2200" spc="30">
                <a:solidFill>
                  <a:srgbClr val="454545"/>
                </a:solidFill>
                <a:latin typeface="Arial"/>
                <a:cs typeface="Arial"/>
              </a:rPr>
              <a:t>puedo </a:t>
            </a:r>
            <a:r>
              <a:rPr dirty="0" sz="2200" spc="20">
                <a:solidFill>
                  <a:srgbClr val="454545"/>
                </a:solidFill>
                <a:latin typeface="Arial"/>
                <a:cs typeface="Arial"/>
              </a:rPr>
              <a:t>conectar </a:t>
            </a:r>
            <a:r>
              <a:rPr dirty="0" sz="2200" spc="40">
                <a:solidFill>
                  <a:srgbClr val="454545"/>
                </a:solidFill>
                <a:latin typeface="Arial"/>
                <a:cs typeface="Arial"/>
              </a:rPr>
              <a:t>con </a:t>
            </a:r>
            <a:r>
              <a:rPr dirty="0" sz="2200" spc="-25">
                <a:solidFill>
                  <a:srgbClr val="454545"/>
                </a:solidFill>
                <a:latin typeface="Arial"/>
                <a:cs typeface="Arial"/>
              </a:rPr>
              <a:t>el 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cielo </a:t>
            </a:r>
            <a:r>
              <a:rPr dirty="0" sz="2200">
                <a:solidFill>
                  <a:srgbClr val="454545"/>
                </a:solidFill>
                <a:latin typeface="Arial"/>
                <a:cs typeface="Arial"/>
              </a:rPr>
              <a:t>y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no </a:t>
            </a:r>
            <a:r>
              <a:rPr dirty="0" sz="2200" spc="10">
                <a:solidFill>
                  <a:srgbClr val="454545"/>
                </a:solidFill>
                <a:latin typeface="Arial"/>
                <a:cs typeface="Arial"/>
              </a:rPr>
              <a:t>necesito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un </a:t>
            </a:r>
            <a:r>
              <a:rPr dirty="0" sz="2200" spc="20">
                <a:solidFill>
                  <a:srgbClr val="454545"/>
                </a:solidFill>
                <a:latin typeface="Arial"/>
                <a:cs typeface="Arial"/>
              </a:rPr>
              <a:t>camión </a:t>
            </a:r>
            <a:r>
              <a:rPr dirty="0" sz="2200" spc="35">
                <a:solidFill>
                  <a:srgbClr val="454545"/>
                </a:solidFill>
                <a:latin typeface="Arial"/>
                <a:cs typeface="Arial"/>
              </a:rPr>
              <a:t>o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de 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un </a:t>
            </a:r>
            <a:r>
              <a:rPr dirty="0" sz="2200" spc="50">
                <a:solidFill>
                  <a:srgbClr val="454545"/>
                </a:solidFill>
                <a:latin typeface="Arial"/>
                <a:cs typeface="Arial"/>
              </a:rPr>
              <a:t>tubo </a:t>
            </a:r>
            <a:r>
              <a:rPr dirty="0" sz="2200" spc="10">
                <a:solidFill>
                  <a:srgbClr val="454545"/>
                </a:solidFill>
                <a:latin typeface="Arial"/>
                <a:cs typeface="Arial"/>
              </a:rPr>
              <a:t>que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lo </a:t>
            </a:r>
            <a:r>
              <a:rPr dirty="0" sz="2200" spc="-10">
                <a:solidFill>
                  <a:srgbClr val="454545"/>
                </a:solidFill>
                <a:latin typeface="Arial"/>
                <a:cs typeface="Arial"/>
              </a:rPr>
              <a:t>haga, </a:t>
            </a:r>
            <a:r>
              <a:rPr dirty="0" sz="2200">
                <a:solidFill>
                  <a:srgbClr val="454545"/>
                </a:solidFill>
                <a:latin typeface="Arial"/>
                <a:cs typeface="Arial"/>
              </a:rPr>
              <a:t>y </a:t>
            </a:r>
            <a:r>
              <a:rPr dirty="0" sz="2200" spc="10">
                <a:solidFill>
                  <a:srgbClr val="454545"/>
                </a:solidFill>
                <a:latin typeface="Arial"/>
                <a:cs typeface="Arial"/>
              </a:rPr>
              <a:t>tal </a:t>
            </a:r>
            <a:r>
              <a:rPr dirty="0" sz="2200" spc="-30">
                <a:solidFill>
                  <a:srgbClr val="454545"/>
                </a:solidFill>
                <a:latin typeface="Arial"/>
                <a:cs typeface="Arial"/>
              </a:rPr>
              <a:t>vez </a:t>
            </a:r>
            <a:r>
              <a:rPr dirty="0" sz="2200" spc="30">
                <a:solidFill>
                  <a:srgbClr val="454545"/>
                </a:solidFill>
                <a:latin typeface="Arial"/>
                <a:cs typeface="Arial"/>
              </a:rPr>
              <a:t>puedo  </a:t>
            </a:r>
            <a:r>
              <a:rPr dirty="0" sz="2200" spc="-10">
                <a:solidFill>
                  <a:srgbClr val="454545"/>
                </a:solidFill>
                <a:latin typeface="Arial"/>
                <a:cs typeface="Arial"/>
              </a:rPr>
              <a:t>llevarlo </a:t>
            </a:r>
            <a:r>
              <a:rPr dirty="0" sz="2200" spc="-45">
                <a:solidFill>
                  <a:srgbClr val="454545"/>
                </a:solidFill>
                <a:latin typeface="Arial"/>
                <a:cs typeface="Arial"/>
              </a:rPr>
              <a:t>a </a:t>
            </a:r>
            <a:r>
              <a:rPr dirty="0" sz="2200" spc="30">
                <a:solidFill>
                  <a:srgbClr val="454545"/>
                </a:solidFill>
                <a:latin typeface="Arial"/>
                <a:cs typeface="Arial"/>
              </a:rPr>
              <a:t>otro </a:t>
            </a:r>
            <a:r>
              <a:rPr dirty="0" sz="2200" spc="-10">
                <a:solidFill>
                  <a:srgbClr val="454545"/>
                </a:solidFill>
                <a:latin typeface="Arial"/>
                <a:cs typeface="Arial"/>
              </a:rPr>
              <a:t>nivel </a:t>
            </a:r>
            <a:r>
              <a:rPr dirty="0" sz="2200" spc="15">
                <a:solidFill>
                  <a:srgbClr val="454545"/>
                </a:solidFill>
                <a:latin typeface="Arial"/>
                <a:cs typeface="Arial"/>
              </a:rPr>
              <a:t>de </a:t>
            </a:r>
            <a:r>
              <a:rPr dirty="0" sz="2200" spc="5">
                <a:solidFill>
                  <a:srgbClr val="454545"/>
                </a:solidFill>
                <a:latin typeface="Arial"/>
                <a:cs typeface="Arial"/>
              </a:rPr>
              <a:t>intervención </a:t>
            </a:r>
            <a:r>
              <a:rPr dirty="0" sz="2200" spc="-25">
                <a:solidFill>
                  <a:srgbClr val="454545"/>
                </a:solidFill>
                <a:latin typeface="Arial"/>
                <a:cs typeface="Arial"/>
              </a:rPr>
              <a:t>en  </a:t>
            </a:r>
            <a:r>
              <a:rPr dirty="0" sz="2200" spc="20">
                <a:solidFill>
                  <a:srgbClr val="454545"/>
                </a:solidFill>
                <a:latin typeface="Arial"/>
                <a:cs typeface="Arial"/>
              </a:rPr>
              <a:t>mi </a:t>
            </a:r>
            <a:r>
              <a:rPr dirty="0" sz="2200" spc="-5">
                <a:solidFill>
                  <a:srgbClr val="454545"/>
                </a:solidFill>
                <a:latin typeface="Arial"/>
                <a:cs typeface="Arial"/>
              </a:rPr>
              <a:t>calle, </a:t>
            </a:r>
            <a:r>
              <a:rPr dirty="0" sz="2200" spc="-25">
                <a:solidFill>
                  <a:srgbClr val="454545"/>
                </a:solidFill>
                <a:latin typeface="Arial"/>
                <a:cs typeface="Arial"/>
              </a:rPr>
              <a:t>en </a:t>
            </a:r>
            <a:r>
              <a:rPr dirty="0" sz="2200" spc="20">
                <a:solidFill>
                  <a:srgbClr val="454545"/>
                </a:solidFill>
                <a:latin typeface="Arial"/>
                <a:cs typeface="Arial"/>
              </a:rPr>
              <a:t>mi </a:t>
            </a:r>
            <a:r>
              <a:rPr dirty="0" sz="2200" spc="10">
                <a:solidFill>
                  <a:srgbClr val="454545"/>
                </a:solidFill>
                <a:latin typeface="Arial"/>
                <a:cs typeface="Arial"/>
              </a:rPr>
              <a:t>colonia, </a:t>
            </a:r>
            <a:r>
              <a:rPr dirty="0" sz="2200" spc="40">
                <a:solidFill>
                  <a:srgbClr val="454545"/>
                </a:solidFill>
                <a:latin typeface="Arial"/>
                <a:cs typeface="Arial"/>
              </a:rPr>
              <a:t>con </a:t>
            </a:r>
            <a:r>
              <a:rPr dirty="0" sz="2200" spc="10">
                <a:solidFill>
                  <a:srgbClr val="454545"/>
                </a:solidFill>
                <a:latin typeface="Arial"/>
                <a:cs typeface="Arial"/>
              </a:rPr>
              <a:t>mis </a:t>
            </a:r>
            <a:r>
              <a:rPr dirty="0" sz="2200" spc="5">
                <a:solidFill>
                  <a:srgbClr val="454545"/>
                </a:solidFill>
                <a:latin typeface="Arial"/>
                <a:cs typeface="Arial"/>
              </a:rPr>
              <a:t>hijos, </a:t>
            </a:r>
            <a:r>
              <a:rPr dirty="0" sz="2200" spc="35">
                <a:solidFill>
                  <a:srgbClr val="454545"/>
                </a:solidFill>
                <a:latin typeface="Arial"/>
                <a:cs typeface="Arial"/>
              </a:rPr>
              <a:t>o  </a:t>
            </a:r>
            <a:r>
              <a:rPr dirty="0" sz="2200" spc="30">
                <a:solidFill>
                  <a:srgbClr val="454545"/>
                </a:solidFill>
                <a:latin typeface="Arial"/>
                <a:cs typeface="Arial"/>
              </a:rPr>
              <a:t>conmigo</a:t>
            </a:r>
            <a:r>
              <a:rPr dirty="0" sz="2200" spc="-55">
                <a:solidFill>
                  <a:srgbClr val="454545"/>
                </a:solidFill>
                <a:latin typeface="Arial"/>
                <a:cs typeface="Arial"/>
              </a:rPr>
              <a:t> </a:t>
            </a:r>
            <a:r>
              <a:rPr dirty="0" sz="2200" spc="45">
                <a:solidFill>
                  <a:srgbClr val="454545"/>
                </a:solidFill>
                <a:latin typeface="Arial"/>
                <a:cs typeface="Arial"/>
              </a:rPr>
              <a:t>mismo”.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2500" y="0"/>
            <a:ext cx="69723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14300"/>
            <a:ext cx="12700000" cy="952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5098" y="508000"/>
            <a:ext cx="635" cy="7976234"/>
          </a:xfrm>
          <a:custGeom>
            <a:avLst/>
            <a:gdLst/>
            <a:ahLst/>
            <a:cxnLst/>
            <a:rect l="l" t="t" r="r" b="b"/>
            <a:pathLst>
              <a:path w="634" h="7976234">
                <a:moveTo>
                  <a:pt x="127" y="0"/>
                </a:moveTo>
                <a:lnTo>
                  <a:pt x="0" y="797563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55097" y="4464050"/>
            <a:ext cx="3448685" cy="635"/>
          </a:xfrm>
          <a:custGeom>
            <a:avLst/>
            <a:gdLst/>
            <a:ahLst/>
            <a:cxnLst/>
            <a:rect l="l" t="t" r="r" b="b"/>
            <a:pathLst>
              <a:path w="3448684" h="635">
                <a:moveTo>
                  <a:pt x="0" y="0"/>
                </a:moveTo>
                <a:lnTo>
                  <a:pt x="3448502" y="58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20200" y="4622800"/>
            <a:ext cx="3276600" cy="386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20200" y="508000"/>
            <a:ext cx="3276600" cy="379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0700" y="508000"/>
            <a:ext cx="8369300" cy="797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12800" y="8712200"/>
            <a:ext cx="7784465" cy="351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5">
                <a:solidFill>
                  <a:srgbClr val="747474"/>
                </a:solidFill>
                <a:latin typeface="Arial"/>
                <a:cs typeface="Arial"/>
              </a:rPr>
              <a:t>Sismos </a:t>
            </a:r>
            <a:r>
              <a:rPr dirty="0" sz="2200" spc="10">
                <a:solidFill>
                  <a:srgbClr val="747474"/>
                </a:solidFill>
                <a:latin typeface="Arial"/>
                <a:cs typeface="Arial"/>
              </a:rPr>
              <a:t>del </a:t>
            </a:r>
            <a:r>
              <a:rPr dirty="0" sz="2200" spc="-5">
                <a:solidFill>
                  <a:srgbClr val="747474"/>
                </a:solidFill>
                <a:latin typeface="Arial"/>
                <a:cs typeface="Arial"/>
              </a:rPr>
              <a:t>19 </a:t>
            </a:r>
            <a:r>
              <a:rPr dirty="0" sz="2200" spc="15">
                <a:solidFill>
                  <a:srgbClr val="747474"/>
                </a:solidFill>
                <a:latin typeface="Arial"/>
                <a:cs typeface="Arial"/>
              </a:rPr>
              <a:t>de </a:t>
            </a:r>
            <a:r>
              <a:rPr dirty="0" sz="2200" spc="10">
                <a:solidFill>
                  <a:srgbClr val="747474"/>
                </a:solidFill>
                <a:latin typeface="Arial"/>
                <a:cs typeface="Arial"/>
              </a:rPr>
              <a:t>septiembre </a:t>
            </a:r>
            <a:r>
              <a:rPr dirty="0" sz="2200" spc="15">
                <a:solidFill>
                  <a:srgbClr val="747474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747474"/>
                </a:solidFill>
                <a:latin typeface="Arial"/>
                <a:cs typeface="Arial"/>
              </a:rPr>
              <a:t>1985 </a:t>
            </a:r>
            <a:r>
              <a:rPr dirty="0" sz="2200" spc="-25">
                <a:solidFill>
                  <a:srgbClr val="747474"/>
                </a:solidFill>
                <a:latin typeface="Arial"/>
                <a:cs typeface="Arial"/>
              </a:rPr>
              <a:t>en la </a:t>
            </a:r>
            <a:r>
              <a:rPr dirty="0" sz="2200" spc="15">
                <a:solidFill>
                  <a:srgbClr val="747474"/>
                </a:solidFill>
                <a:latin typeface="Arial"/>
                <a:cs typeface="Arial"/>
              </a:rPr>
              <a:t>Ciudad de</a:t>
            </a:r>
            <a:r>
              <a:rPr dirty="0" sz="2200" spc="5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dirty="0" sz="2200" spc="30">
                <a:solidFill>
                  <a:srgbClr val="747474"/>
                </a:solidFill>
                <a:latin typeface="Arial"/>
                <a:cs typeface="Arial"/>
              </a:rPr>
              <a:t>México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39700"/>
            <a:ext cx="12623800" cy="94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5098" y="508000"/>
            <a:ext cx="635" cy="7976234"/>
          </a:xfrm>
          <a:custGeom>
            <a:avLst/>
            <a:gdLst/>
            <a:ahLst/>
            <a:cxnLst/>
            <a:rect l="l" t="t" r="r" b="b"/>
            <a:pathLst>
              <a:path w="634" h="7976234">
                <a:moveTo>
                  <a:pt x="127" y="0"/>
                </a:moveTo>
                <a:lnTo>
                  <a:pt x="0" y="797563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55097" y="4464050"/>
            <a:ext cx="3448685" cy="635"/>
          </a:xfrm>
          <a:custGeom>
            <a:avLst/>
            <a:gdLst/>
            <a:ahLst/>
            <a:cxnLst/>
            <a:rect l="l" t="t" r="r" b="b"/>
            <a:pathLst>
              <a:path w="3448684" h="635">
                <a:moveTo>
                  <a:pt x="0" y="0"/>
                </a:moveTo>
                <a:lnTo>
                  <a:pt x="3448502" y="58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20200" y="4622800"/>
            <a:ext cx="3276600" cy="386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20200" y="508000"/>
            <a:ext cx="3276600" cy="379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0700" y="508000"/>
            <a:ext cx="8369300" cy="797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01800" y="8712200"/>
            <a:ext cx="6014085" cy="351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5">
                <a:solidFill>
                  <a:srgbClr val="747474"/>
                </a:solidFill>
                <a:latin typeface="Arial"/>
                <a:cs typeface="Arial"/>
              </a:rPr>
              <a:t>Sismos </a:t>
            </a:r>
            <a:r>
              <a:rPr dirty="0" sz="2200" spc="10">
                <a:solidFill>
                  <a:srgbClr val="747474"/>
                </a:solidFill>
                <a:latin typeface="Arial"/>
                <a:cs typeface="Arial"/>
              </a:rPr>
              <a:t>del </a:t>
            </a:r>
            <a:r>
              <a:rPr dirty="0" sz="2200" spc="-5">
                <a:solidFill>
                  <a:srgbClr val="747474"/>
                </a:solidFill>
                <a:latin typeface="Arial"/>
                <a:cs typeface="Arial"/>
              </a:rPr>
              <a:t>7 </a:t>
            </a:r>
            <a:r>
              <a:rPr dirty="0" sz="2200" spc="15">
                <a:solidFill>
                  <a:srgbClr val="747474"/>
                </a:solidFill>
                <a:latin typeface="Arial"/>
                <a:cs typeface="Arial"/>
              </a:rPr>
              <a:t>de </a:t>
            </a:r>
            <a:r>
              <a:rPr dirty="0" sz="2200" spc="10">
                <a:solidFill>
                  <a:srgbClr val="747474"/>
                </a:solidFill>
                <a:latin typeface="Arial"/>
                <a:cs typeface="Arial"/>
              </a:rPr>
              <a:t>septiembre </a:t>
            </a:r>
            <a:r>
              <a:rPr dirty="0" sz="2200" spc="15">
                <a:solidFill>
                  <a:srgbClr val="747474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747474"/>
                </a:solidFill>
                <a:latin typeface="Arial"/>
                <a:cs typeface="Arial"/>
              </a:rPr>
              <a:t>2017 </a:t>
            </a:r>
            <a:r>
              <a:rPr dirty="0" sz="2200" spc="-25">
                <a:solidFill>
                  <a:srgbClr val="747474"/>
                </a:solidFill>
                <a:latin typeface="Arial"/>
                <a:cs typeface="Arial"/>
              </a:rPr>
              <a:t>en</a:t>
            </a:r>
            <a:r>
              <a:rPr dirty="0" sz="2200" spc="-45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747474"/>
                </a:solidFill>
                <a:latin typeface="Arial"/>
                <a:cs typeface="Arial"/>
              </a:rPr>
              <a:t>Oaxaca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5098" y="508000"/>
            <a:ext cx="635" cy="7976234"/>
          </a:xfrm>
          <a:custGeom>
            <a:avLst/>
            <a:gdLst/>
            <a:ahLst/>
            <a:cxnLst/>
            <a:rect l="l" t="t" r="r" b="b"/>
            <a:pathLst>
              <a:path w="634" h="7976234">
                <a:moveTo>
                  <a:pt x="127" y="0"/>
                </a:moveTo>
                <a:lnTo>
                  <a:pt x="0" y="797563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55097" y="4464050"/>
            <a:ext cx="3448685" cy="635"/>
          </a:xfrm>
          <a:custGeom>
            <a:avLst/>
            <a:gdLst/>
            <a:ahLst/>
            <a:cxnLst/>
            <a:rect l="l" t="t" r="r" b="b"/>
            <a:pathLst>
              <a:path w="3448684" h="635">
                <a:moveTo>
                  <a:pt x="0" y="0"/>
                </a:moveTo>
                <a:lnTo>
                  <a:pt x="3448502" y="58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20200" y="4622800"/>
            <a:ext cx="3276600" cy="386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20200" y="508000"/>
            <a:ext cx="3276600" cy="379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0700" y="508000"/>
            <a:ext cx="8369300" cy="797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12800" y="8712200"/>
            <a:ext cx="7784465" cy="351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5">
                <a:solidFill>
                  <a:srgbClr val="747474"/>
                </a:solidFill>
                <a:latin typeface="Arial"/>
                <a:cs typeface="Arial"/>
              </a:rPr>
              <a:t>Sismos </a:t>
            </a:r>
            <a:r>
              <a:rPr dirty="0" sz="2200" spc="10">
                <a:solidFill>
                  <a:srgbClr val="747474"/>
                </a:solidFill>
                <a:latin typeface="Arial"/>
                <a:cs typeface="Arial"/>
              </a:rPr>
              <a:t>del </a:t>
            </a:r>
            <a:r>
              <a:rPr dirty="0" sz="2200" spc="-5">
                <a:solidFill>
                  <a:srgbClr val="747474"/>
                </a:solidFill>
                <a:latin typeface="Arial"/>
                <a:cs typeface="Arial"/>
              </a:rPr>
              <a:t>19 </a:t>
            </a:r>
            <a:r>
              <a:rPr dirty="0" sz="2200" spc="15">
                <a:solidFill>
                  <a:srgbClr val="747474"/>
                </a:solidFill>
                <a:latin typeface="Arial"/>
                <a:cs typeface="Arial"/>
              </a:rPr>
              <a:t>de </a:t>
            </a:r>
            <a:r>
              <a:rPr dirty="0" sz="2200" spc="10">
                <a:solidFill>
                  <a:srgbClr val="747474"/>
                </a:solidFill>
                <a:latin typeface="Arial"/>
                <a:cs typeface="Arial"/>
              </a:rPr>
              <a:t>septiembre </a:t>
            </a:r>
            <a:r>
              <a:rPr dirty="0" sz="2200" spc="15">
                <a:solidFill>
                  <a:srgbClr val="747474"/>
                </a:solidFill>
                <a:latin typeface="Arial"/>
                <a:cs typeface="Arial"/>
              </a:rPr>
              <a:t>de </a:t>
            </a:r>
            <a:r>
              <a:rPr dirty="0" sz="2200" spc="-5">
                <a:solidFill>
                  <a:srgbClr val="747474"/>
                </a:solidFill>
                <a:latin typeface="Arial"/>
                <a:cs typeface="Arial"/>
              </a:rPr>
              <a:t>2017 </a:t>
            </a:r>
            <a:r>
              <a:rPr dirty="0" sz="2200" spc="-25">
                <a:solidFill>
                  <a:srgbClr val="747474"/>
                </a:solidFill>
                <a:latin typeface="Arial"/>
                <a:cs typeface="Arial"/>
              </a:rPr>
              <a:t>en la </a:t>
            </a:r>
            <a:r>
              <a:rPr dirty="0" sz="2200" spc="15">
                <a:solidFill>
                  <a:srgbClr val="747474"/>
                </a:solidFill>
                <a:latin typeface="Arial"/>
                <a:cs typeface="Arial"/>
              </a:rPr>
              <a:t>Ciudad de</a:t>
            </a:r>
            <a:r>
              <a:rPr dirty="0" sz="2200" spc="5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dirty="0" sz="2200" spc="30">
                <a:solidFill>
                  <a:srgbClr val="747474"/>
                </a:solidFill>
                <a:latin typeface="Arial"/>
                <a:cs typeface="Arial"/>
              </a:rPr>
              <a:t>México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88900"/>
            <a:ext cx="12776200" cy="957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14300"/>
            <a:ext cx="8115300" cy="608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43500" y="6311900"/>
            <a:ext cx="2794000" cy="332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400" y="6299200"/>
            <a:ext cx="4470400" cy="334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2000" y="88900"/>
            <a:ext cx="4470400" cy="6108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69300" y="6337300"/>
            <a:ext cx="4470400" cy="330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0" y="127000"/>
            <a:ext cx="4724400" cy="330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8300" y="3556000"/>
            <a:ext cx="5676900" cy="568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34200" y="3543300"/>
            <a:ext cx="5702300" cy="571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5098" y="508000"/>
            <a:ext cx="635" cy="7976234"/>
          </a:xfrm>
          <a:custGeom>
            <a:avLst/>
            <a:gdLst/>
            <a:ahLst/>
            <a:cxnLst/>
            <a:rect l="l" t="t" r="r" b="b"/>
            <a:pathLst>
              <a:path w="634" h="7976234">
                <a:moveTo>
                  <a:pt x="127" y="0"/>
                </a:moveTo>
                <a:lnTo>
                  <a:pt x="0" y="797563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55097" y="4464050"/>
            <a:ext cx="3448685" cy="635"/>
          </a:xfrm>
          <a:custGeom>
            <a:avLst/>
            <a:gdLst/>
            <a:ahLst/>
            <a:cxnLst/>
            <a:rect l="l" t="t" r="r" b="b"/>
            <a:pathLst>
              <a:path w="3448684" h="635">
                <a:moveTo>
                  <a:pt x="0" y="0"/>
                </a:moveTo>
                <a:lnTo>
                  <a:pt x="3448502" y="58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20200" y="4622800"/>
            <a:ext cx="3276600" cy="386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20200" y="508000"/>
            <a:ext cx="3276600" cy="379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0700" y="508000"/>
            <a:ext cx="8369300" cy="797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2019-10-23T09:36:11Z</dcterms:created>
  <dcterms:modified xsi:type="dcterms:W3CDTF">2019-10-23T09:36:11Z</dcterms:modified>
</cp:coreProperties>
</file>