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58" r:id="rId7"/>
    <p:sldId id="259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s-P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9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7601A-D1B3-4DA2-8147-AF7D66DB8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50AD5F8-8FDA-44FA-8E7A-0DA4EE4CF1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8D625E7-DE4D-4BFD-B235-B7D7EDB24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C992-4EE0-4EA6-877B-6FFC7BD5EB1D}" type="datetimeFigureOut">
              <a:rPr lang="es-PR" smtClean="0"/>
              <a:t>22/10/2019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4AB5C7-2317-4D23-A16A-C924C45A5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6C63B1-8559-4DB4-9D07-3D2154FA4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5EE1-5F22-459B-B78A-28E728F78607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7135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4EB378-B5A9-4147-86AB-E8D220709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BB682D1-B14D-4786-8FD8-0CA21CA4A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834582-2F1E-4628-B18C-09834591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C992-4EE0-4EA6-877B-6FFC7BD5EB1D}" type="datetimeFigureOut">
              <a:rPr lang="es-PR" smtClean="0"/>
              <a:t>22/10/2019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43DE2-BEC8-4038-8B61-40BFA92E8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DC0355-4C14-41EB-AA45-B0D1CE369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5EE1-5F22-459B-B78A-28E728F78607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235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F719B09-5F46-4910-9DEA-A01D96BE24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04AF8F-6FCE-4494-8062-245CFA6E8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FDE961-816A-4BEF-BAB8-CCF4BE2B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C992-4EE0-4EA6-877B-6FFC7BD5EB1D}" type="datetimeFigureOut">
              <a:rPr lang="es-PR" smtClean="0"/>
              <a:t>22/10/2019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F0162D0-1037-421A-A89A-8B9F3E431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D474CB-3D40-4830-86B3-FF41AF1CF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5EE1-5F22-459B-B78A-28E728F78607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32839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80C369-4881-45E9-8887-CC04346B8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43D05D-CE9E-412F-BD0F-94B67E6A8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EEFDAF-79F9-4479-AA62-DAEE8767A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C992-4EE0-4EA6-877B-6FFC7BD5EB1D}" type="datetimeFigureOut">
              <a:rPr lang="es-PR" smtClean="0"/>
              <a:t>22/10/2019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32255F-AE34-44C0-AF19-B1DE434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F9F4A8-295A-4D13-BE85-CB63EB139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5EE1-5F22-459B-B78A-28E728F78607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37298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6863ED-F292-472B-802D-1E6797A64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77D4DE-9CEE-43DA-8B8C-4EAED8408D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4C13B5-AB25-4A98-A4FC-CCE4F850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C992-4EE0-4EA6-877B-6FFC7BD5EB1D}" type="datetimeFigureOut">
              <a:rPr lang="es-PR" smtClean="0"/>
              <a:t>22/10/2019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393C9A-B77D-49A7-AB35-D46432944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F0D01A-3822-49C1-B852-3E3516D1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5EE1-5F22-459B-B78A-28E728F78607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186434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5B4EB-7481-416C-89E0-5EE0F0B88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66AA98-274E-469D-8962-11425A00F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6057843-F715-48BC-9F02-452A031A00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67913D7-5FA1-4849-A50F-CC5B00C2B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C992-4EE0-4EA6-877B-6FFC7BD5EB1D}" type="datetimeFigureOut">
              <a:rPr lang="es-PR" smtClean="0"/>
              <a:t>22/10/2019</a:t>
            </a:fld>
            <a:endParaRPr lang="es-P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E86FD5-8844-4C0B-87D6-E2587F16C1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A4C664C-47B4-4F3B-82C2-BE52FFACB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5EE1-5F22-459B-B78A-28E728F78607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04714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97A8B-5218-4233-B4E6-83F76E162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10A8F5A-72EB-4BB8-9C62-C4BEAF596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469119-553D-4A1B-BF32-9649EE8F77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3A074E7-22B2-4481-AFAC-C30D731D4B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9782CFF-2B22-441E-B977-D566966ACF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CCFA310-431D-4262-A5B0-C67B171248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C992-4EE0-4EA6-877B-6FFC7BD5EB1D}" type="datetimeFigureOut">
              <a:rPr lang="es-PR" smtClean="0"/>
              <a:t>22/10/2019</a:t>
            </a:fld>
            <a:endParaRPr lang="es-P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8CE213D-EC08-4695-9479-DDACF02E1F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BB8B57D-F998-43E3-A9CE-46199D1C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5EE1-5F22-459B-B78A-28E728F78607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9313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F9163-20FB-4BFA-AFFD-499085E41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4C3D694-6112-4236-9E3C-F1F94C54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C992-4EE0-4EA6-877B-6FFC7BD5EB1D}" type="datetimeFigureOut">
              <a:rPr lang="es-PR" smtClean="0"/>
              <a:t>22/10/2019</a:t>
            </a:fld>
            <a:endParaRPr lang="es-P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438C62C-9E35-4DCA-A303-EAA722B90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8FACC81-AA7D-4C32-BF6F-52AD3E273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5EE1-5F22-459B-B78A-28E728F78607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6157342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1782525-048D-4A4B-BCF9-7B1229DC2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C992-4EE0-4EA6-877B-6FFC7BD5EB1D}" type="datetimeFigureOut">
              <a:rPr lang="es-PR" smtClean="0"/>
              <a:t>22/10/2019</a:t>
            </a:fld>
            <a:endParaRPr lang="es-P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9147A2-3C83-4D91-A757-8D3D9BE00D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CA24624-17E7-434E-8059-3E1A3CD34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5EE1-5F22-459B-B78A-28E728F78607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369883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5E9D2D-10EA-4EB5-8ADB-42F5F6931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FB023D-8A46-4175-A609-85C96A632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52257B-2D77-462D-A96F-6BFCBB3C3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581DAA9-1005-4481-A71A-EA5C8AE43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C992-4EE0-4EA6-877B-6FFC7BD5EB1D}" type="datetimeFigureOut">
              <a:rPr lang="es-PR" smtClean="0"/>
              <a:t>22/10/2019</a:t>
            </a:fld>
            <a:endParaRPr lang="es-P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D77613E-314F-4DA9-AD6D-571D6FD2D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700771-89D6-48C8-BBE2-E8CEAF416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5EE1-5F22-459B-B78A-28E728F78607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4519301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6DA65E-A40F-45DE-A936-01AC324D8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FACCC4-4A7D-407F-8716-44CC300F99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D2090FA-F2D0-420C-8E73-9245372AD0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7813CB6-3B0D-41E8-B3FA-0B1D97B2E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BC992-4EE0-4EA6-877B-6FFC7BD5EB1D}" type="datetimeFigureOut">
              <a:rPr lang="es-PR" smtClean="0"/>
              <a:t>22/10/2019</a:t>
            </a:fld>
            <a:endParaRPr lang="es-P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EF0D31-3967-441F-9051-5A3DC3A77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0BFB6E4-CE38-4038-8332-D7DB4A794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5EE1-5F22-459B-B78A-28E728F78607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68136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824425-134C-49F6-B670-362BE56BD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DDE51F-572C-4567-B935-BF9B05F72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38B281-D2CE-436A-95AD-2E51216489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BC992-4EE0-4EA6-877B-6FFC7BD5EB1D}" type="datetimeFigureOut">
              <a:rPr lang="es-PR" smtClean="0"/>
              <a:t>22/10/2019</a:t>
            </a:fld>
            <a:endParaRPr lang="es-P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80A15-4C8D-4718-8AD0-CCE8D0D1C0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0D2403-6BF1-4F9D-AED1-7877952D2D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5EE1-5F22-459B-B78A-28E728F78607}" type="slidenum">
              <a:rPr lang="es-PR" smtClean="0"/>
              <a:t>‹Nº›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81527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mailto:nvazquezcayey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8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69972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E4E3619E-F1D8-4730-928A-A9766B3A8D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788" y="3428999"/>
            <a:ext cx="4805691" cy="838831"/>
          </a:xfrm>
        </p:spPr>
        <p:txBody>
          <a:bodyPr anchor="b">
            <a:noAutofit/>
          </a:bodyPr>
          <a:lstStyle/>
          <a:p>
            <a:pPr algn="l"/>
            <a:r>
              <a:rPr lang="es-PR" sz="4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AUTOGESTIÓN Y RESILIENCIA COMUNITARIA </a:t>
            </a:r>
          </a:p>
        </p:txBody>
      </p:sp>
      <p:sp>
        <p:nvSpPr>
          <p:cNvPr id="17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27121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64BEFDC-BEED-4078-9568-E0F997E2D6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770" y="1804533"/>
            <a:ext cx="4141760" cy="41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436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F4E093-9886-459B-8FE3-ABFEE3C8F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b="1" dirty="0"/>
              <a:t>Estrategias: Alimentos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9010EDA-E535-4DF8-98A9-A9DFF267C1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0690194">
            <a:off x="1230591" y="1659325"/>
            <a:ext cx="3450207" cy="48315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B90EAE2-16A3-4B9D-A5DC-26F61F90D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077" y="1474754"/>
            <a:ext cx="5148172" cy="52006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41079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8DF0F2-5F7D-48E4-998D-7C536E705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5884"/>
          </a:xfrm>
        </p:spPr>
        <p:txBody>
          <a:bodyPr>
            <a:normAutofit fontScale="90000"/>
          </a:bodyPr>
          <a:lstStyle/>
          <a:p>
            <a:r>
              <a:rPr lang="es-PR" b="1" dirty="0"/>
              <a:t>Estrategias: Vertedero </a:t>
            </a:r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68689F0-7374-4A14-A32C-221C761ECA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6603" y="1041010"/>
            <a:ext cx="10241279" cy="5613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057887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2A370B-6FA4-4DF9-B3FF-B5805ADBC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542"/>
            <a:ext cx="10515600" cy="815926"/>
          </a:xfrm>
        </p:spPr>
        <p:txBody>
          <a:bodyPr/>
          <a:lstStyle/>
          <a:p>
            <a:r>
              <a:rPr lang="es-PR" b="1" dirty="0"/>
              <a:t>Estrategias: Integración de la Comunidad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39F8DE23-A85B-4329-B093-EA89843485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6246" y="928469"/>
            <a:ext cx="5162844" cy="5929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75369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5035C4-F5B5-45D9-B2E2-FB961041D4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b="1" dirty="0"/>
              <a:t>Autogestión Comunitaria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5B95CFC-1CB8-4119-92AB-5F5844F22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78104" y="1223889"/>
            <a:ext cx="4065564" cy="56913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53096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E0229B0-803D-4460-AF2E-D37A562966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51692"/>
            <a:ext cx="10515600" cy="5825271"/>
          </a:xfrm>
        </p:spPr>
        <p:txBody>
          <a:bodyPr/>
          <a:lstStyle/>
          <a:p>
            <a:pPr marL="0" indent="0" algn="ctr">
              <a:buNone/>
            </a:pPr>
            <a:endParaRPr lang="es-PR" dirty="0"/>
          </a:p>
          <a:p>
            <a:pPr marL="0" indent="0" algn="ctr">
              <a:buNone/>
            </a:pPr>
            <a:endParaRPr lang="es-PR" dirty="0"/>
          </a:p>
          <a:p>
            <a:pPr marL="0" indent="0" algn="ctr">
              <a:buNone/>
            </a:pPr>
            <a:endParaRPr lang="es-PR" dirty="0"/>
          </a:p>
          <a:p>
            <a:pPr marL="0" indent="0" algn="ctr">
              <a:buNone/>
            </a:pPr>
            <a:endParaRPr lang="es-PR" dirty="0"/>
          </a:p>
          <a:p>
            <a:pPr marL="0" indent="0" algn="ctr">
              <a:buNone/>
            </a:pPr>
            <a:r>
              <a:rPr lang="es-PR" sz="4800" b="1" dirty="0">
                <a:latin typeface="Bradley Hand ITC" panose="03070402050302030203" pitchFamily="66" charset="0"/>
              </a:rPr>
              <a:t>“En medio de la dificultad reside la oportunidad”</a:t>
            </a:r>
          </a:p>
          <a:p>
            <a:pPr marL="0" indent="0" algn="ctr">
              <a:buNone/>
            </a:pPr>
            <a:r>
              <a:rPr lang="es-PR" sz="4800" b="1" dirty="0">
                <a:latin typeface="Bradley Hand ITC" panose="03070402050302030203" pitchFamily="66" charset="0"/>
              </a:rPr>
              <a:t>-Albert Einstein </a:t>
            </a:r>
          </a:p>
        </p:txBody>
      </p:sp>
    </p:spTree>
    <p:extLst>
      <p:ext uri="{BB962C8B-B14F-4D97-AF65-F5344CB8AC3E}">
        <p14:creationId xmlns:p14="http://schemas.microsoft.com/office/powerpoint/2010/main" val="2126386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6260C3-CD00-4CE2-A9FE-9D5F198418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085492" cy="5937201"/>
          </a:xfrm>
        </p:spPr>
        <p:txBody>
          <a:bodyPr>
            <a:noAutofit/>
          </a:bodyPr>
          <a:lstStyle/>
          <a:p>
            <a:br>
              <a:rPr lang="es-PR" sz="2400" b="1" dirty="0"/>
            </a:br>
            <a:br>
              <a:rPr lang="es-PR" sz="2400" b="1" dirty="0"/>
            </a:br>
            <a:br>
              <a:rPr lang="es-PR" sz="2400" b="1" dirty="0"/>
            </a:br>
            <a:br>
              <a:rPr lang="es-PR" sz="2400" b="1" dirty="0"/>
            </a:br>
            <a:br>
              <a:rPr lang="es-PR" sz="2400" b="1" dirty="0"/>
            </a:br>
            <a:br>
              <a:rPr lang="es-PR" sz="2400" b="1" dirty="0"/>
            </a:br>
            <a:br>
              <a:rPr lang="es-PR" sz="2400" b="1" dirty="0"/>
            </a:br>
            <a:br>
              <a:rPr lang="es-PR" sz="2400" b="1" dirty="0"/>
            </a:br>
            <a:br>
              <a:rPr lang="es-PR" sz="2400" b="1" dirty="0"/>
            </a:br>
            <a:br>
              <a:rPr lang="es-PR" sz="2400" b="1" dirty="0"/>
            </a:br>
            <a:r>
              <a:rPr lang="es-PR" sz="2400" b="1" dirty="0"/>
              <a:t>Natasha M. Vázquez Pérez </a:t>
            </a:r>
            <a:br>
              <a:rPr lang="es-PR" sz="2400" b="1" dirty="0"/>
            </a:br>
            <a:r>
              <a:rPr lang="es-PR" sz="2400" b="1" dirty="0"/>
              <a:t>Directora de Programas Federales </a:t>
            </a:r>
            <a:br>
              <a:rPr lang="es-PR" sz="2400" b="1" dirty="0"/>
            </a:br>
            <a:r>
              <a:rPr lang="es-PR" sz="2400" b="1" dirty="0"/>
              <a:t>Email: </a:t>
            </a:r>
            <a:r>
              <a:rPr lang="es-PR" sz="2400" b="1" dirty="0">
                <a:hlinkClick r:id="rId2"/>
              </a:rPr>
              <a:t>nvazquezcayey@gmail.com</a:t>
            </a:r>
            <a:r>
              <a:rPr lang="es-PR" sz="2400" b="1" dirty="0"/>
              <a:t> </a:t>
            </a:r>
            <a:br>
              <a:rPr lang="es-PR" sz="2400" b="1" dirty="0"/>
            </a:br>
            <a:r>
              <a:rPr lang="es-PR" sz="2400" b="1" dirty="0"/>
              <a:t>Cel. (939)244-9742</a:t>
            </a:r>
            <a:br>
              <a:rPr lang="es-PR" sz="2400" dirty="0"/>
            </a:br>
            <a:endParaRPr lang="es-PR" sz="2400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A9CCFFE5-AB13-4518-A379-794FF6944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3692" y="0"/>
            <a:ext cx="7268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727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40BD91-45C6-4E0C-9BAB-56D128078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C52BCA8-9278-4D39-A771-707429F4F9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5912" y="365125"/>
            <a:ext cx="10367888" cy="5627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18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2978EA9-CB09-4693-A256-EF6334B2D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682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491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09E33D8-4C4F-4138-A462-C17285E78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0DB351B-B843-41D3-B7C8-7DD9779D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34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81F9582F-3EF5-4D3E-B4F4-4F614585D1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0982" y="256735"/>
            <a:ext cx="4928338" cy="634452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3811940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4DF12-F90E-4108-ADA3-0A831AA22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b="1" dirty="0"/>
              <a:t>Estrategias: Agua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79D0EE1-A655-4F64-B319-CC3A365E61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1686" y="1420837"/>
            <a:ext cx="9973994" cy="507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0504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6EEC1A0-F436-45C9-9847-CDE9EB8CD2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3092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88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48C64-E72F-4CFF-9422-78BBAC742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R" b="1" dirty="0"/>
              <a:t>Estrategias: Comunicación 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59D57F9E-8FF2-4122-B32D-8335071F36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44394" y="1575582"/>
            <a:ext cx="9003323" cy="49172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6512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4211552-DE07-488A-AAD4-86FAB6F4D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143480">
            <a:off x="954185" y="1304339"/>
            <a:ext cx="5191125" cy="3714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BFAC0E1F-E158-414D-8E47-CFB59DAD7D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6723" y="309761"/>
            <a:ext cx="4835201" cy="6238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94430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45</TotalTime>
  <Words>37</Words>
  <Application>Microsoft Office PowerPoint</Application>
  <PresentationFormat>Panorámica</PresentationFormat>
  <Paragraphs>14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Bradley Hand ITC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Estrategias: Agua </vt:lpstr>
      <vt:lpstr>Presentación de PowerPoint</vt:lpstr>
      <vt:lpstr>Estrategias: Comunicación </vt:lpstr>
      <vt:lpstr>Presentación de PowerPoint</vt:lpstr>
      <vt:lpstr>Estrategias: Alimentos</vt:lpstr>
      <vt:lpstr>Estrategias: Vertedero </vt:lpstr>
      <vt:lpstr>Estrategias: Integración de la Comunidad</vt:lpstr>
      <vt:lpstr>Autogestión Comunitaria </vt:lpstr>
      <vt:lpstr>Presentación de PowerPoint</vt:lpstr>
      <vt:lpstr>          Natasha M. Vázquez Pérez  Directora de Programas Federales  Email: nvazquezcayey@gmail.com  Cel. (939)244-9742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Natasha Vazquez</dc:creator>
  <cp:lastModifiedBy>Natasha Vazquez</cp:lastModifiedBy>
  <cp:revision>6</cp:revision>
  <dcterms:created xsi:type="dcterms:W3CDTF">2019-10-23T02:46:03Z</dcterms:created>
  <dcterms:modified xsi:type="dcterms:W3CDTF">2019-10-23T03:36:55Z</dcterms:modified>
</cp:coreProperties>
</file>