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52" r:id="rId5"/>
    <p:sldMasterId id="2147483669" r:id="rId6"/>
    <p:sldMasterId id="2147483673" r:id="rId7"/>
    <p:sldMasterId id="2147483681" r:id="rId8"/>
    <p:sldMasterId id="2147483687" r:id="rId9"/>
    <p:sldMasterId id="2147483692" r:id="rId10"/>
  </p:sldMasterIdLst>
  <p:notesMasterIdLst>
    <p:notesMasterId r:id="rId26"/>
  </p:notesMasterIdLst>
  <p:sldIdLst>
    <p:sldId id="262" r:id="rId11"/>
    <p:sldId id="279" r:id="rId12"/>
    <p:sldId id="267" r:id="rId13"/>
    <p:sldId id="277" r:id="rId14"/>
    <p:sldId id="280" r:id="rId15"/>
    <p:sldId id="275" r:id="rId16"/>
    <p:sldId id="261" r:id="rId17"/>
    <p:sldId id="278" r:id="rId18"/>
    <p:sldId id="287" r:id="rId19"/>
    <p:sldId id="281" r:id="rId20"/>
    <p:sldId id="283" r:id="rId21"/>
    <p:sldId id="282" r:id="rId22"/>
    <p:sldId id="284" r:id="rId23"/>
    <p:sldId id="286" r:id="rId24"/>
    <p:sldId id="274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C4E"/>
    <a:srgbClr val="182760"/>
    <a:srgbClr val="182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5"/>
    <p:restoredTop sz="94664"/>
  </p:normalViewPr>
  <p:slideViewPr>
    <p:cSldViewPr snapToGrid="0" snapToObjects="1">
      <p:cViewPr varScale="1">
        <p:scale>
          <a:sx n="44" d="100"/>
          <a:sy n="44" d="100"/>
        </p:scale>
        <p:origin x="36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%20Wirtz\Google%20Drive\CLIA%20NWC\Annual%20marine%20fuel%20prices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83652043494565E-2"/>
          <c:y val="7.1465306588303537E-2"/>
          <c:w val="0.89502587176602921"/>
          <c:h val="0.78597536072649976"/>
        </c:manualLayout>
      </c:layout>
      <c:barChart>
        <c:barDir val="col"/>
        <c:grouping val="clustered"/>
        <c:varyColors val="0"/>
        <c:ser>
          <c:idx val="0"/>
          <c:order val="0"/>
          <c:tx>
            <c:v>IFO380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Sheet1!$G$26:$G$31</c:f>
              <c:strCache>
                <c:ptCount val="6"/>
                <c:pt idx="0">
                  <c:v>2011 Dec</c:v>
                </c:pt>
                <c:pt idx="1">
                  <c:v>2012 Dec</c:v>
                </c:pt>
                <c:pt idx="2">
                  <c:v>2013 Dec</c:v>
                </c:pt>
                <c:pt idx="3">
                  <c:v>2014 Dec</c:v>
                </c:pt>
                <c:pt idx="4">
                  <c:v>2015 Dec</c:v>
                </c:pt>
                <c:pt idx="5">
                  <c:v>2016 Dec</c:v>
                </c:pt>
              </c:strCache>
            </c:strRef>
          </c:cat>
          <c:val>
            <c:numRef>
              <c:f>Sheet1!$H$26:$H$31</c:f>
              <c:numCache>
                <c:formatCode>General</c:formatCode>
                <c:ptCount val="6"/>
                <c:pt idx="0">
                  <c:v>681.78</c:v>
                </c:pt>
                <c:pt idx="1">
                  <c:v>643.17999999999995</c:v>
                </c:pt>
                <c:pt idx="2">
                  <c:v>623.55999999999995</c:v>
                </c:pt>
                <c:pt idx="3">
                  <c:v>457.03</c:v>
                </c:pt>
                <c:pt idx="4">
                  <c:v>256.36</c:v>
                </c:pt>
                <c:pt idx="5">
                  <c:v>324.19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0-4388-96FD-348FA9873AB2}"/>
            </c:ext>
          </c:extLst>
        </c:ser>
        <c:ser>
          <c:idx val="1"/>
          <c:order val="1"/>
          <c:tx>
            <c:v>MGO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Sheet1!$G$26:$G$31</c:f>
              <c:strCache>
                <c:ptCount val="6"/>
                <c:pt idx="0">
                  <c:v>2011 Dec</c:v>
                </c:pt>
                <c:pt idx="1">
                  <c:v>2012 Dec</c:v>
                </c:pt>
                <c:pt idx="2">
                  <c:v>2013 Dec</c:v>
                </c:pt>
                <c:pt idx="3">
                  <c:v>2014 Dec</c:v>
                </c:pt>
                <c:pt idx="4">
                  <c:v>2015 Dec</c:v>
                </c:pt>
                <c:pt idx="5">
                  <c:v>2016 Dec</c:v>
                </c:pt>
              </c:strCache>
            </c:strRef>
          </c:cat>
          <c:val>
            <c:numRef>
              <c:f>Sheet1!$I$26:$I$31</c:f>
              <c:numCache>
                <c:formatCode>General</c:formatCode>
                <c:ptCount val="6"/>
                <c:pt idx="0">
                  <c:v>1052.32</c:v>
                </c:pt>
                <c:pt idx="1">
                  <c:v>1072.3699999999999</c:v>
                </c:pt>
                <c:pt idx="2">
                  <c:v>1054.72</c:v>
                </c:pt>
                <c:pt idx="3" formatCode="0.00">
                  <c:v>883</c:v>
                </c:pt>
                <c:pt idx="4" formatCode="0.00">
                  <c:v>585</c:v>
                </c:pt>
                <c:pt idx="5">
                  <c:v>564.84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0-4388-96FD-348FA9873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370486752"/>
        <c:axId val="370487736"/>
      </c:barChart>
      <c:catAx>
        <c:axId val="37048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487736"/>
        <c:crosses val="autoZero"/>
        <c:auto val="1"/>
        <c:lblAlgn val="ctr"/>
        <c:lblOffset val="100"/>
        <c:noMultiLvlLbl val="0"/>
      </c:catAx>
      <c:valAx>
        <c:axId val="37048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48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58361041195511"/>
          <c:y val="4.2366297036377641E-2"/>
          <c:w val="0.21411193847891408"/>
          <c:h val="8.8232753615014411E-2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0.4267</cdr:x>
      <cdr:y>0.09293</cdr:y>
    </cdr:from>
    <cdr:to>
      <cdr:x>0.42852</cdr:x>
      <cdr:y>0.42803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3876263" y="418528"/>
          <a:ext cx="16563" cy="15090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/>
          </a:solidFill>
          <a:headEnd type="none" w="med" len="med"/>
          <a:tailEnd type="arrow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0.54176</cdr:x>
      <cdr:y>0.09526</cdr:y>
    </cdr:from>
    <cdr:to>
      <cdr:x>0.89685</cdr:x>
      <cdr:y>0.47315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4921526" y="429019"/>
          <a:ext cx="3225800" cy="1701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headEnd type="none" w="med" len="med"/>
          <a:tailEnd type="arrow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3B3111-F811-D743-AF13-B6327FC5699B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F14AD8-6657-B740-BE86-48A8333F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94668" y="3762230"/>
            <a:ext cx="8302143" cy="14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pc="0" baseline="0">
                <a:solidFill>
                  <a:srgbClr val="1827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46088" y="6388100"/>
            <a:ext cx="4117674" cy="46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31C4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7685903" y="6388100"/>
            <a:ext cx="4110908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 baseline="0">
                <a:solidFill>
                  <a:srgbClr val="131C4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47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B647-7ACB-4DFB-85F2-00AFBF438E0C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8C45-30FC-49FE-B66E-898F806F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0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8515" y="725188"/>
            <a:ext cx="6453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0"/>
          </p:nvPr>
        </p:nvSpPr>
        <p:spPr>
          <a:xfrm>
            <a:off x="358775" y="2049971"/>
            <a:ext cx="6453505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C4E"/>
                </a:solidFill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23125" y="-9144"/>
            <a:ext cx="4987163" cy="6870582"/>
          </a:xfrm>
          <a:custGeom>
            <a:avLst/>
            <a:gdLst>
              <a:gd name="connsiteX0" fmla="*/ 0 w 4968875"/>
              <a:gd name="connsiteY0" fmla="*/ 0 h 6858000"/>
              <a:gd name="connsiteX1" fmla="*/ 4968875 w 4968875"/>
              <a:gd name="connsiteY1" fmla="*/ 0 h 6858000"/>
              <a:gd name="connsiteX2" fmla="*/ 4968875 w 4968875"/>
              <a:gd name="connsiteY2" fmla="*/ 6858000 h 6858000"/>
              <a:gd name="connsiteX3" fmla="*/ 0 w 4968875"/>
              <a:gd name="connsiteY3" fmla="*/ 6858000 h 6858000"/>
              <a:gd name="connsiteX4" fmla="*/ 0 w 4968875"/>
              <a:gd name="connsiteY4" fmla="*/ 0 h 6858000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2539642 w 4968875"/>
              <a:gd name="connsiteY3" fmla="*/ 6861438 h 6861438"/>
              <a:gd name="connsiteX4" fmla="*/ 0 w 4968875"/>
              <a:gd name="connsiteY4" fmla="*/ 6858000 h 6861438"/>
              <a:gd name="connsiteX5" fmla="*/ 0 w 4968875"/>
              <a:gd name="connsiteY5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2907464 w 4968875"/>
              <a:gd name="connsiteY3" fmla="*/ 6861438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968875 w 4968875"/>
              <a:gd name="connsiteY3" fmla="*/ 6858000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501362 w 4968875"/>
              <a:gd name="connsiteY3" fmla="*/ 4939823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501362 w 4968875"/>
              <a:gd name="connsiteY3" fmla="*/ 4939823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501362 w 4968875"/>
              <a:gd name="connsiteY3" fmla="*/ 4939823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87163"/>
              <a:gd name="connsiteY0" fmla="*/ 9144 h 6870582"/>
              <a:gd name="connsiteX1" fmla="*/ 4987163 w 4987163"/>
              <a:gd name="connsiteY1" fmla="*/ 0 h 6870582"/>
              <a:gd name="connsiteX2" fmla="*/ 4966583 w 4987163"/>
              <a:gd name="connsiteY2" fmla="*/ 4309574 h 6870582"/>
              <a:gd name="connsiteX3" fmla="*/ 4086559 w 4987163"/>
              <a:gd name="connsiteY3" fmla="*/ 5433668 h 6870582"/>
              <a:gd name="connsiteX4" fmla="*/ 2539642 w 4987163"/>
              <a:gd name="connsiteY4" fmla="*/ 6870582 h 6870582"/>
              <a:gd name="connsiteX5" fmla="*/ 0 w 4987163"/>
              <a:gd name="connsiteY5" fmla="*/ 6867144 h 6870582"/>
              <a:gd name="connsiteX6" fmla="*/ 0 w 4987163"/>
              <a:gd name="connsiteY6" fmla="*/ 9144 h 6870582"/>
              <a:gd name="connsiteX0" fmla="*/ 0 w 4987163"/>
              <a:gd name="connsiteY0" fmla="*/ 0 h 6870582"/>
              <a:gd name="connsiteX1" fmla="*/ 4987163 w 4987163"/>
              <a:gd name="connsiteY1" fmla="*/ 0 h 6870582"/>
              <a:gd name="connsiteX2" fmla="*/ 4966583 w 4987163"/>
              <a:gd name="connsiteY2" fmla="*/ 4309574 h 6870582"/>
              <a:gd name="connsiteX3" fmla="*/ 4086559 w 4987163"/>
              <a:gd name="connsiteY3" fmla="*/ 5433668 h 6870582"/>
              <a:gd name="connsiteX4" fmla="*/ 2539642 w 4987163"/>
              <a:gd name="connsiteY4" fmla="*/ 6870582 h 6870582"/>
              <a:gd name="connsiteX5" fmla="*/ 0 w 4987163"/>
              <a:gd name="connsiteY5" fmla="*/ 6867144 h 6870582"/>
              <a:gd name="connsiteX6" fmla="*/ 0 w 4987163"/>
              <a:gd name="connsiteY6" fmla="*/ 0 h 687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163" h="6870582">
                <a:moveTo>
                  <a:pt x="0" y="0"/>
                </a:moveTo>
                <a:lnTo>
                  <a:pt x="4987163" y="0"/>
                </a:lnTo>
                <a:lnTo>
                  <a:pt x="4966583" y="4309574"/>
                </a:lnTo>
                <a:cubicBezTo>
                  <a:pt x="4613155" y="4835836"/>
                  <a:pt x="4189424" y="5317983"/>
                  <a:pt x="4086559" y="5433668"/>
                </a:cubicBezTo>
                <a:cubicBezTo>
                  <a:pt x="3715298" y="5857638"/>
                  <a:pt x="2962466" y="6539428"/>
                  <a:pt x="2539642" y="6870582"/>
                </a:cubicBezTo>
                <a:lnTo>
                  <a:pt x="0" y="686714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891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 with Image A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23125" y="-9144"/>
            <a:ext cx="4987163" cy="6870582"/>
          </a:xfrm>
          <a:custGeom>
            <a:avLst/>
            <a:gdLst>
              <a:gd name="connsiteX0" fmla="*/ 0 w 4968875"/>
              <a:gd name="connsiteY0" fmla="*/ 0 h 6858000"/>
              <a:gd name="connsiteX1" fmla="*/ 4968875 w 4968875"/>
              <a:gd name="connsiteY1" fmla="*/ 0 h 6858000"/>
              <a:gd name="connsiteX2" fmla="*/ 4968875 w 4968875"/>
              <a:gd name="connsiteY2" fmla="*/ 6858000 h 6858000"/>
              <a:gd name="connsiteX3" fmla="*/ 0 w 4968875"/>
              <a:gd name="connsiteY3" fmla="*/ 6858000 h 6858000"/>
              <a:gd name="connsiteX4" fmla="*/ 0 w 4968875"/>
              <a:gd name="connsiteY4" fmla="*/ 0 h 6858000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2539642 w 4968875"/>
              <a:gd name="connsiteY3" fmla="*/ 6861438 h 6861438"/>
              <a:gd name="connsiteX4" fmla="*/ 0 w 4968875"/>
              <a:gd name="connsiteY4" fmla="*/ 6858000 h 6861438"/>
              <a:gd name="connsiteX5" fmla="*/ 0 w 4968875"/>
              <a:gd name="connsiteY5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2907464 w 4968875"/>
              <a:gd name="connsiteY3" fmla="*/ 6861438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8875 w 4968875"/>
              <a:gd name="connsiteY2" fmla="*/ 685800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968875 w 4968875"/>
              <a:gd name="connsiteY3" fmla="*/ 6858000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501362 w 4968875"/>
              <a:gd name="connsiteY3" fmla="*/ 4939823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501362 w 4968875"/>
              <a:gd name="connsiteY3" fmla="*/ 4939823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501362 w 4968875"/>
              <a:gd name="connsiteY3" fmla="*/ 4939823 h 6861438"/>
              <a:gd name="connsiteX4" fmla="*/ 4086559 w 4968875"/>
              <a:gd name="connsiteY4" fmla="*/ 5424524 h 6861438"/>
              <a:gd name="connsiteX5" fmla="*/ 2539642 w 4968875"/>
              <a:gd name="connsiteY5" fmla="*/ 6861438 h 6861438"/>
              <a:gd name="connsiteX6" fmla="*/ 0 w 4968875"/>
              <a:gd name="connsiteY6" fmla="*/ 6858000 h 6861438"/>
              <a:gd name="connsiteX7" fmla="*/ 0 w 4968875"/>
              <a:gd name="connsiteY7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68875"/>
              <a:gd name="connsiteY0" fmla="*/ 0 h 6861438"/>
              <a:gd name="connsiteX1" fmla="*/ 4968875 w 4968875"/>
              <a:gd name="connsiteY1" fmla="*/ 0 h 6861438"/>
              <a:gd name="connsiteX2" fmla="*/ 4966583 w 4968875"/>
              <a:gd name="connsiteY2" fmla="*/ 4300430 h 6861438"/>
              <a:gd name="connsiteX3" fmla="*/ 4086559 w 4968875"/>
              <a:gd name="connsiteY3" fmla="*/ 5424524 h 6861438"/>
              <a:gd name="connsiteX4" fmla="*/ 2539642 w 4968875"/>
              <a:gd name="connsiteY4" fmla="*/ 6861438 h 6861438"/>
              <a:gd name="connsiteX5" fmla="*/ 0 w 4968875"/>
              <a:gd name="connsiteY5" fmla="*/ 6858000 h 6861438"/>
              <a:gd name="connsiteX6" fmla="*/ 0 w 4968875"/>
              <a:gd name="connsiteY6" fmla="*/ 0 h 6861438"/>
              <a:gd name="connsiteX0" fmla="*/ 0 w 4987163"/>
              <a:gd name="connsiteY0" fmla="*/ 9144 h 6870582"/>
              <a:gd name="connsiteX1" fmla="*/ 4987163 w 4987163"/>
              <a:gd name="connsiteY1" fmla="*/ 0 h 6870582"/>
              <a:gd name="connsiteX2" fmla="*/ 4966583 w 4987163"/>
              <a:gd name="connsiteY2" fmla="*/ 4309574 h 6870582"/>
              <a:gd name="connsiteX3" fmla="*/ 4086559 w 4987163"/>
              <a:gd name="connsiteY3" fmla="*/ 5433668 h 6870582"/>
              <a:gd name="connsiteX4" fmla="*/ 2539642 w 4987163"/>
              <a:gd name="connsiteY4" fmla="*/ 6870582 h 6870582"/>
              <a:gd name="connsiteX5" fmla="*/ 0 w 4987163"/>
              <a:gd name="connsiteY5" fmla="*/ 6867144 h 6870582"/>
              <a:gd name="connsiteX6" fmla="*/ 0 w 4987163"/>
              <a:gd name="connsiteY6" fmla="*/ 9144 h 6870582"/>
              <a:gd name="connsiteX0" fmla="*/ 0 w 4987163"/>
              <a:gd name="connsiteY0" fmla="*/ 0 h 6870582"/>
              <a:gd name="connsiteX1" fmla="*/ 4987163 w 4987163"/>
              <a:gd name="connsiteY1" fmla="*/ 0 h 6870582"/>
              <a:gd name="connsiteX2" fmla="*/ 4966583 w 4987163"/>
              <a:gd name="connsiteY2" fmla="*/ 4309574 h 6870582"/>
              <a:gd name="connsiteX3" fmla="*/ 4086559 w 4987163"/>
              <a:gd name="connsiteY3" fmla="*/ 5433668 h 6870582"/>
              <a:gd name="connsiteX4" fmla="*/ 2539642 w 4987163"/>
              <a:gd name="connsiteY4" fmla="*/ 6870582 h 6870582"/>
              <a:gd name="connsiteX5" fmla="*/ 0 w 4987163"/>
              <a:gd name="connsiteY5" fmla="*/ 6867144 h 6870582"/>
              <a:gd name="connsiteX6" fmla="*/ 0 w 4987163"/>
              <a:gd name="connsiteY6" fmla="*/ 0 h 687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163" h="6870582">
                <a:moveTo>
                  <a:pt x="0" y="0"/>
                </a:moveTo>
                <a:lnTo>
                  <a:pt x="4987163" y="0"/>
                </a:lnTo>
                <a:lnTo>
                  <a:pt x="4966583" y="4309574"/>
                </a:lnTo>
                <a:cubicBezTo>
                  <a:pt x="4613155" y="4835836"/>
                  <a:pt x="4189424" y="5317983"/>
                  <a:pt x="4086559" y="5433668"/>
                </a:cubicBezTo>
                <a:cubicBezTo>
                  <a:pt x="3715298" y="5857638"/>
                  <a:pt x="2962466" y="6539428"/>
                  <a:pt x="2539642" y="6870582"/>
                </a:cubicBezTo>
                <a:lnTo>
                  <a:pt x="0" y="686714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755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 with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" y="-3"/>
            <a:ext cx="12224581" cy="4328722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12211271"/>
              <a:gd name="connsiteY0" fmla="*/ 328069 h 6869876"/>
              <a:gd name="connsiteX1" fmla="*/ 2939266 w 12211271"/>
              <a:gd name="connsiteY1" fmla="*/ 130867 h 6869876"/>
              <a:gd name="connsiteX2" fmla="*/ 4287474 w 12211271"/>
              <a:gd name="connsiteY2" fmla="*/ 0 h 6869876"/>
              <a:gd name="connsiteX3" fmla="*/ 12211271 w 12211271"/>
              <a:gd name="connsiteY3" fmla="*/ 0 h 6869876"/>
              <a:gd name="connsiteX4" fmla="*/ 4649672 w 12211271"/>
              <a:gd name="connsiteY4" fmla="*/ 4132613 h 6869876"/>
              <a:gd name="connsiteX5" fmla="*/ 1563778 w 12211271"/>
              <a:gd name="connsiteY5" fmla="*/ 6869876 h 6869876"/>
              <a:gd name="connsiteX6" fmla="*/ 482 w 12211271"/>
              <a:gd name="connsiteY6" fmla="*/ 6858000 h 6869876"/>
              <a:gd name="connsiteX7" fmla="*/ 1419 w 12211271"/>
              <a:gd name="connsiteY7" fmla="*/ 782209 h 6869876"/>
              <a:gd name="connsiteX8" fmla="*/ 1733041 w 12211271"/>
              <a:gd name="connsiteY8" fmla="*/ 328069 h 6869876"/>
              <a:gd name="connsiteX0" fmla="*/ 1733041 w 12643466"/>
              <a:gd name="connsiteY0" fmla="*/ 328069 h 6869876"/>
              <a:gd name="connsiteX1" fmla="*/ 2939266 w 12643466"/>
              <a:gd name="connsiteY1" fmla="*/ 130867 h 6869876"/>
              <a:gd name="connsiteX2" fmla="*/ 4287474 w 12643466"/>
              <a:gd name="connsiteY2" fmla="*/ 0 h 6869876"/>
              <a:gd name="connsiteX3" fmla="*/ 12211271 w 12643466"/>
              <a:gd name="connsiteY3" fmla="*/ 0 h 6869876"/>
              <a:gd name="connsiteX4" fmla="*/ 10860856 w 12643466"/>
              <a:gd name="connsiteY4" fmla="*/ 846944 h 6869876"/>
              <a:gd name="connsiteX5" fmla="*/ 4649672 w 12643466"/>
              <a:gd name="connsiteY5" fmla="*/ 4132613 h 6869876"/>
              <a:gd name="connsiteX6" fmla="*/ 1563778 w 12643466"/>
              <a:gd name="connsiteY6" fmla="*/ 6869876 h 6869876"/>
              <a:gd name="connsiteX7" fmla="*/ 482 w 12643466"/>
              <a:gd name="connsiteY7" fmla="*/ 6858000 h 6869876"/>
              <a:gd name="connsiteX8" fmla="*/ 1419 w 12643466"/>
              <a:gd name="connsiteY8" fmla="*/ 782209 h 6869876"/>
              <a:gd name="connsiteX9" fmla="*/ 1733041 w 12643466"/>
              <a:gd name="connsiteY9" fmla="*/ 328069 h 6869876"/>
              <a:gd name="connsiteX0" fmla="*/ 1733041 w 12753097"/>
              <a:gd name="connsiteY0" fmla="*/ 328069 h 6869876"/>
              <a:gd name="connsiteX1" fmla="*/ 2939266 w 12753097"/>
              <a:gd name="connsiteY1" fmla="*/ 130867 h 6869876"/>
              <a:gd name="connsiteX2" fmla="*/ 4287474 w 12753097"/>
              <a:gd name="connsiteY2" fmla="*/ 0 h 6869876"/>
              <a:gd name="connsiteX3" fmla="*/ 12211271 w 12753097"/>
              <a:gd name="connsiteY3" fmla="*/ 0 h 6869876"/>
              <a:gd name="connsiteX4" fmla="*/ 11340541 w 12753097"/>
              <a:gd name="connsiteY4" fmla="*/ 1686393 h 6869876"/>
              <a:gd name="connsiteX5" fmla="*/ 4649672 w 12753097"/>
              <a:gd name="connsiteY5" fmla="*/ 4132613 h 6869876"/>
              <a:gd name="connsiteX6" fmla="*/ 1563778 w 12753097"/>
              <a:gd name="connsiteY6" fmla="*/ 6869876 h 6869876"/>
              <a:gd name="connsiteX7" fmla="*/ 482 w 12753097"/>
              <a:gd name="connsiteY7" fmla="*/ 6858000 h 6869876"/>
              <a:gd name="connsiteX8" fmla="*/ 1419 w 12753097"/>
              <a:gd name="connsiteY8" fmla="*/ 782209 h 6869876"/>
              <a:gd name="connsiteX9" fmla="*/ 1733041 w 12753097"/>
              <a:gd name="connsiteY9" fmla="*/ 328069 h 6869876"/>
              <a:gd name="connsiteX0" fmla="*/ 1733041 w 13038000"/>
              <a:gd name="connsiteY0" fmla="*/ 328069 h 6869876"/>
              <a:gd name="connsiteX1" fmla="*/ 2939266 w 13038000"/>
              <a:gd name="connsiteY1" fmla="*/ 130867 h 6869876"/>
              <a:gd name="connsiteX2" fmla="*/ 4287474 w 13038000"/>
              <a:gd name="connsiteY2" fmla="*/ 0 h 6869876"/>
              <a:gd name="connsiteX3" fmla="*/ 12211271 w 13038000"/>
              <a:gd name="connsiteY3" fmla="*/ 0 h 6869876"/>
              <a:gd name="connsiteX4" fmla="*/ 12097544 w 13038000"/>
              <a:gd name="connsiteY4" fmla="*/ 1851285 h 6869876"/>
              <a:gd name="connsiteX5" fmla="*/ 4649672 w 13038000"/>
              <a:gd name="connsiteY5" fmla="*/ 4132613 h 6869876"/>
              <a:gd name="connsiteX6" fmla="*/ 1563778 w 13038000"/>
              <a:gd name="connsiteY6" fmla="*/ 6869876 h 6869876"/>
              <a:gd name="connsiteX7" fmla="*/ 482 w 13038000"/>
              <a:gd name="connsiteY7" fmla="*/ 6858000 h 6869876"/>
              <a:gd name="connsiteX8" fmla="*/ 1419 w 13038000"/>
              <a:gd name="connsiteY8" fmla="*/ 782209 h 6869876"/>
              <a:gd name="connsiteX9" fmla="*/ 1733041 w 13038000"/>
              <a:gd name="connsiteY9" fmla="*/ 328069 h 6869876"/>
              <a:gd name="connsiteX0" fmla="*/ 1733041 w 13088635"/>
              <a:gd name="connsiteY0" fmla="*/ 328069 h 6869876"/>
              <a:gd name="connsiteX1" fmla="*/ 2939266 w 13088635"/>
              <a:gd name="connsiteY1" fmla="*/ 130867 h 6869876"/>
              <a:gd name="connsiteX2" fmla="*/ 4287474 w 13088635"/>
              <a:gd name="connsiteY2" fmla="*/ 0 h 6869876"/>
              <a:gd name="connsiteX3" fmla="*/ 12211271 w 13088635"/>
              <a:gd name="connsiteY3" fmla="*/ 0 h 6869876"/>
              <a:gd name="connsiteX4" fmla="*/ 12197628 w 13088635"/>
              <a:gd name="connsiteY4" fmla="*/ 1969565 h 6869876"/>
              <a:gd name="connsiteX5" fmla="*/ 4649672 w 13088635"/>
              <a:gd name="connsiteY5" fmla="*/ 4132613 h 6869876"/>
              <a:gd name="connsiteX6" fmla="*/ 1563778 w 13088635"/>
              <a:gd name="connsiteY6" fmla="*/ 6869876 h 6869876"/>
              <a:gd name="connsiteX7" fmla="*/ 482 w 13088635"/>
              <a:gd name="connsiteY7" fmla="*/ 6858000 h 6869876"/>
              <a:gd name="connsiteX8" fmla="*/ 1419 w 13088635"/>
              <a:gd name="connsiteY8" fmla="*/ 782209 h 6869876"/>
              <a:gd name="connsiteX9" fmla="*/ 1733041 w 13088635"/>
              <a:gd name="connsiteY9" fmla="*/ 328069 h 6869876"/>
              <a:gd name="connsiteX0" fmla="*/ 1733041 w 12805699"/>
              <a:gd name="connsiteY0" fmla="*/ 328069 h 6869876"/>
              <a:gd name="connsiteX1" fmla="*/ 2939266 w 12805699"/>
              <a:gd name="connsiteY1" fmla="*/ 130867 h 6869876"/>
              <a:gd name="connsiteX2" fmla="*/ 4287474 w 12805699"/>
              <a:gd name="connsiteY2" fmla="*/ 0 h 6869876"/>
              <a:gd name="connsiteX3" fmla="*/ 12211271 w 12805699"/>
              <a:gd name="connsiteY3" fmla="*/ 0 h 6869876"/>
              <a:gd name="connsiteX4" fmla="*/ 12197628 w 12805699"/>
              <a:gd name="connsiteY4" fmla="*/ 1969565 h 6869876"/>
              <a:gd name="connsiteX5" fmla="*/ 4649672 w 12805699"/>
              <a:gd name="connsiteY5" fmla="*/ 4132613 h 6869876"/>
              <a:gd name="connsiteX6" fmla="*/ 1563778 w 12805699"/>
              <a:gd name="connsiteY6" fmla="*/ 6869876 h 6869876"/>
              <a:gd name="connsiteX7" fmla="*/ 482 w 12805699"/>
              <a:gd name="connsiteY7" fmla="*/ 6858000 h 6869876"/>
              <a:gd name="connsiteX8" fmla="*/ 1419 w 12805699"/>
              <a:gd name="connsiteY8" fmla="*/ 782209 h 6869876"/>
              <a:gd name="connsiteX9" fmla="*/ 1733041 w 12805699"/>
              <a:gd name="connsiteY9" fmla="*/ 328069 h 6869876"/>
              <a:gd name="connsiteX0" fmla="*/ 1733041 w 12694534"/>
              <a:gd name="connsiteY0" fmla="*/ 328069 h 6869876"/>
              <a:gd name="connsiteX1" fmla="*/ 2939266 w 12694534"/>
              <a:gd name="connsiteY1" fmla="*/ 130867 h 6869876"/>
              <a:gd name="connsiteX2" fmla="*/ 4287474 w 12694534"/>
              <a:gd name="connsiteY2" fmla="*/ 0 h 6869876"/>
              <a:gd name="connsiteX3" fmla="*/ 12211271 w 12694534"/>
              <a:gd name="connsiteY3" fmla="*/ 0 h 6869876"/>
              <a:gd name="connsiteX4" fmla="*/ 12197628 w 12694534"/>
              <a:gd name="connsiteY4" fmla="*/ 1969565 h 6869876"/>
              <a:gd name="connsiteX5" fmla="*/ 4649672 w 12694534"/>
              <a:gd name="connsiteY5" fmla="*/ 4132613 h 6869876"/>
              <a:gd name="connsiteX6" fmla="*/ 1563778 w 12694534"/>
              <a:gd name="connsiteY6" fmla="*/ 6869876 h 6869876"/>
              <a:gd name="connsiteX7" fmla="*/ 482 w 12694534"/>
              <a:gd name="connsiteY7" fmla="*/ 6858000 h 6869876"/>
              <a:gd name="connsiteX8" fmla="*/ 1419 w 12694534"/>
              <a:gd name="connsiteY8" fmla="*/ 782209 h 6869876"/>
              <a:gd name="connsiteX9" fmla="*/ 1733041 w 12694534"/>
              <a:gd name="connsiteY9" fmla="*/ 328069 h 6869876"/>
              <a:gd name="connsiteX0" fmla="*/ 1733041 w 12211640"/>
              <a:gd name="connsiteY0" fmla="*/ 328072 h 6869879"/>
              <a:gd name="connsiteX1" fmla="*/ 2939266 w 12211640"/>
              <a:gd name="connsiteY1" fmla="*/ 130870 h 6869879"/>
              <a:gd name="connsiteX2" fmla="*/ 4287474 w 12211640"/>
              <a:gd name="connsiteY2" fmla="*/ 3 h 6869879"/>
              <a:gd name="connsiteX3" fmla="*/ 12211271 w 12211640"/>
              <a:gd name="connsiteY3" fmla="*/ 3 h 6869879"/>
              <a:gd name="connsiteX4" fmla="*/ 12197628 w 12211640"/>
              <a:gd name="connsiteY4" fmla="*/ 1969568 h 6869879"/>
              <a:gd name="connsiteX5" fmla="*/ 4649672 w 12211640"/>
              <a:gd name="connsiteY5" fmla="*/ 4132616 h 6869879"/>
              <a:gd name="connsiteX6" fmla="*/ 1563778 w 12211640"/>
              <a:gd name="connsiteY6" fmla="*/ 6869879 h 6869879"/>
              <a:gd name="connsiteX7" fmla="*/ 482 w 12211640"/>
              <a:gd name="connsiteY7" fmla="*/ 6858003 h 6869879"/>
              <a:gd name="connsiteX8" fmla="*/ 1419 w 12211640"/>
              <a:gd name="connsiteY8" fmla="*/ 782212 h 6869879"/>
              <a:gd name="connsiteX9" fmla="*/ 1733041 w 12211640"/>
              <a:gd name="connsiteY9" fmla="*/ 328072 h 6869879"/>
              <a:gd name="connsiteX0" fmla="*/ 1733041 w 12198277"/>
              <a:gd name="connsiteY0" fmla="*/ 328069 h 6869876"/>
              <a:gd name="connsiteX1" fmla="*/ 2939266 w 12198277"/>
              <a:gd name="connsiteY1" fmla="*/ 130867 h 6869876"/>
              <a:gd name="connsiteX2" fmla="*/ 4287474 w 12198277"/>
              <a:gd name="connsiteY2" fmla="*/ 0 h 6869876"/>
              <a:gd name="connsiteX3" fmla="*/ 12196833 w 12198277"/>
              <a:gd name="connsiteY3" fmla="*/ 14438 h 6869876"/>
              <a:gd name="connsiteX4" fmla="*/ 12197628 w 12198277"/>
              <a:gd name="connsiteY4" fmla="*/ 1969565 h 6869876"/>
              <a:gd name="connsiteX5" fmla="*/ 4649672 w 12198277"/>
              <a:gd name="connsiteY5" fmla="*/ 4132613 h 6869876"/>
              <a:gd name="connsiteX6" fmla="*/ 1563778 w 12198277"/>
              <a:gd name="connsiteY6" fmla="*/ 6869876 h 6869876"/>
              <a:gd name="connsiteX7" fmla="*/ 482 w 12198277"/>
              <a:gd name="connsiteY7" fmla="*/ 6858000 h 6869876"/>
              <a:gd name="connsiteX8" fmla="*/ 1419 w 12198277"/>
              <a:gd name="connsiteY8" fmla="*/ 782209 h 6869876"/>
              <a:gd name="connsiteX9" fmla="*/ 1733041 w 12198277"/>
              <a:gd name="connsiteY9" fmla="*/ 328069 h 6869876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7758632 w 12198277"/>
              <a:gd name="connsiteY5" fmla="*/ 6534119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3616"/>
              <a:gd name="connsiteX1" fmla="*/ 2939266 w 12198277"/>
              <a:gd name="connsiteY1" fmla="*/ 130870 h 6863616"/>
              <a:gd name="connsiteX2" fmla="*/ 4287474 w 12198277"/>
              <a:gd name="connsiteY2" fmla="*/ 3 h 6863616"/>
              <a:gd name="connsiteX3" fmla="*/ 12196833 w 12198277"/>
              <a:gd name="connsiteY3" fmla="*/ 3 h 6863616"/>
              <a:gd name="connsiteX4" fmla="*/ 12197628 w 12198277"/>
              <a:gd name="connsiteY4" fmla="*/ 1969568 h 6863616"/>
              <a:gd name="connsiteX5" fmla="*/ 7758632 w 12198277"/>
              <a:gd name="connsiteY5" fmla="*/ 6534119 h 6863616"/>
              <a:gd name="connsiteX6" fmla="*/ 7570009 w 12198277"/>
              <a:gd name="connsiteY6" fmla="*/ 6863616 h 6863616"/>
              <a:gd name="connsiteX7" fmla="*/ 482 w 12198277"/>
              <a:gd name="connsiteY7" fmla="*/ 6858003 h 6863616"/>
              <a:gd name="connsiteX8" fmla="*/ 1419 w 12198277"/>
              <a:gd name="connsiteY8" fmla="*/ 782212 h 6863616"/>
              <a:gd name="connsiteX9" fmla="*/ 1733041 w 12198277"/>
              <a:gd name="connsiteY9" fmla="*/ 328072 h 6863616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7758632 w 12198277"/>
              <a:gd name="connsiteY5" fmla="*/ 6534119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215916"/>
              <a:gd name="connsiteY0" fmla="*/ 328071 h 6864898"/>
              <a:gd name="connsiteX1" fmla="*/ 2939266 w 12215916"/>
              <a:gd name="connsiteY1" fmla="*/ 130869 h 6864898"/>
              <a:gd name="connsiteX2" fmla="*/ 4287474 w 12215916"/>
              <a:gd name="connsiteY2" fmla="*/ 2 h 6864898"/>
              <a:gd name="connsiteX3" fmla="*/ 12196833 w 12215916"/>
              <a:gd name="connsiteY3" fmla="*/ 2 h 6864898"/>
              <a:gd name="connsiteX4" fmla="*/ 12215916 w 12215916"/>
              <a:gd name="connsiteY4" fmla="*/ 4328719 h 6864898"/>
              <a:gd name="connsiteX5" fmla="*/ 10129619 w 12215916"/>
              <a:gd name="connsiteY5" fmla="*/ 4496382 h 6864898"/>
              <a:gd name="connsiteX6" fmla="*/ 7543428 w 12215916"/>
              <a:gd name="connsiteY6" fmla="*/ 6863615 h 6864898"/>
              <a:gd name="connsiteX7" fmla="*/ 482 w 12215916"/>
              <a:gd name="connsiteY7" fmla="*/ 6858002 h 6864898"/>
              <a:gd name="connsiteX8" fmla="*/ 1419 w 12215916"/>
              <a:gd name="connsiteY8" fmla="*/ 782211 h 6864898"/>
              <a:gd name="connsiteX9" fmla="*/ 1733041 w 12215916"/>
              <a:gd name="connsiteY9" fmla="*/ 328071 h 6864898"/>
              <a:gd name="connsiteX0" fmla="*/ 1733041 w 12216358"/>
              <a:gd name="connsiteY0" fmla="*/ 328071 h 6864898"/>
              <a:gd name="connsiteX1" fmla="*/ 2939266 w 12216358"/>
              <a:gd name="connsiteY1" fmla="*/ 130869 h 6864898"/>
              <a:gd name="connsiteX2" fmla="*/ 4287474 w 12216358"/>
              <a:gd name="connsiteY2" fmla="*/ 2 h 6864898"/>
              <a:gd name="connsiteX3" fmla="*/ 12196833 w 12216358"/>
              <a:gd name="connsiteY3" fmla="*/ 2 h 6864898"/>
              <a:gd name="connsiteX4" fmla="*/ 12215916 w 12216358"/>
              <a:gd name="connsiteY4" fmla="*/ 4328719 h 6864898"/>
              <a:gd name="connsiteX5" fmla="*/ 10129619 w 12216358"/>
              <a:gd name="connsiteY5" fmla="*/ 4496382 h 6864898"/>
              <a:gd name="connsiteX6" fmla="*/ 7543428 w 12216358"/>
              <a:gd name="connsiteY6" fmla="*/ 6863615 h 6864898"/>
              <a:gd name="connsiteX7" fmla="*/ 482 w 12216358"/>
              <a:gd name="connsiteY7" fmla="*/ 6858002 h 6864898"/>
              <a:gd name="connsiteX8" fmla="*/ 1419 w 12216358"/>
              <a:gd name="connsiteY8" fmla="*/ 782211 h 6864898"/>
              <a:gd name="connsiteX9" fmla="*/ 1733041 w 12216358"/>
              <a:gd name="connsiteY9" fmla="*/ 328071 h 6864898"/>
              <a:gd name="connsiteX0" fmla="*/ 2294389 w 12777706"/>
              <a:gd name="connsiteY0" fmla="*/ 328071 h 6864898"/>
              <a:gd name="connsiteX1" fmla="*/ 3500614 w 12777706"/>
              <a:gd name="connsiteY1" fmla="*/ 130869 h 6864898"/>
              <a:gd name="connsiteX2" fmla="*/ 4848822 w 12777706"/>
              <a:gd name="connsiteY2" fmla="*/ 2 h 6864898"/>
              <a:gd name="connsiteX3" fmla="*/ 12758181 w 12777706"/>
              <a:gd name="connsiteY3" fmla="*/ 2 h 6864898"/>
              <a:gd name="connsiteX4" fmla="*/ 12777264 w 12777706"/>
              <a:gd name="connsiteY4" fmla="*/ 4328719 h 6864898"/>
              <a:gd name="connsiteX5" fmla="*/ 10690967 w 12777706"/>
              <a:gd name="connsiteY5" fmla="*/ 4496382 h 6864898"/>
              <a:gd name="connsiteX6" fmla="*/ 8104776 w 12777706"/>
              <a:gd name="connsiteY6" fmla="*/ 6863615 h 6864898"/>
              <a:gd name="connsiteX7" fmla="*/ 561830 w 12777706"/>
              <a:gd name="connsiteY7" fmla="*/ 6858002 h 6864898"/>
              <a:gd name="connsiteX8" fmla="*/ 552684 w 12777706"/>
              <a:gd name="connsiteY8" fmla="*/ 4315970 h 6864898"/>
              <a:gd name="connsiteX9" fmla="*/ 562767 w 12777706"/>
              <a:gd name="connsiteY9" fmla="*/ 782211 h 6864898"/>
              <a:gd name="connsiteX10" fmla="*/ 2294389 w 12777706"/>
              <a:gd name="connsiteY10" fmla="*/ 328071 h 6864898"/>
              <a:gd name="connsiteX0" fmla="*/ 2294389 w 12777706"/>
              <a:gd name="connsiteY0" fmla="*/ 328071 h 6864898"/>
              <a:gd name="connsiteX1" fmla="*/ 3500614 w 12777706"/>
              <a:gd name="connsiteY1" fmla="*/ 130869 h 6864898"/>
              <a:gd name="connsiteX2" fmla="*/ 4848822 w 12777706"/>
              <a:gd name="connsiteY2" fmla="*/ 2 h 6864898"/>
              <a:gd name="connsiteX3" fmla="*/ 12758181 w 12777706"/>
              <a:gd name="connsiteY3" fmla="*/ 2 h 6864898"/>
              <a:gd name="connsiteX4" fmla="*/ 12777264 w 12777706"/>
              <a:gd name="connsiteY4" fmla="*/ 4328719 h 6864898"/>
              <a:gd name="connsiteX5" fmla="*/ 10690967 w 12777706"/>
              <a:gd name="connsiteY5" fmla="*/ 4496382 h 6864898"/>
              <a:gd name="connsiteX6" fmla="*/ 8104776 w 12777706"/>
              <a:gd name="connsiteY6" fmla="*/ 6863615 h 6864898"/>
              <a:gd name="connsiteX7" fmla="*/ 561830 w 12777706"/>
              <a:gd name="connsiteY7" fmla="*/ 6858002 h 6864898"/>
              <a:gd name="connsiteX8" fmla="*/ 552684 w 12777706"/>
              <a:gd name="connsiteY8" fmla="*/ 4315970 h 6864898"/>
              <a:gd name="connsiteX9" fmla="*/ 562767 w 12777706"/>
              <a:gd name="connsiteY9" fmla="*/ 782211 h 6864898"/>
              <a:gd name="connsiteX10" fmla="*/ 2294389 w 12777706"/>
              <a:gd name="connsiteY10" fmla="*/ 328071 h 6864898"/>
              <a:gd name="connsiteX0" fmla="*/ 2294389 w 12777264"/>
              <a:gd name="connsiteY0" fmla="*/ 328071 h 6864898"/>
              <a:gd name="connsiteX1" fmla="*/ 3500614 w 12777264"/>
              <a:gd name="connsiteY1" fmla="*/ 130869 h 6864898"/>
              <a:gd name="connsiteX2" fmla="*/ 4848822 w 12777264"/>
              <a:gd name="connsiteY2" fmla="*/ 2 h 6864898"/>
              <a:gd name="connsiteX3" fmla="*/ 12758181 w 12777264"/>
              <a:gd name="connsiteY3" fmla="*/ 2 h 6864898"/>
              <a:gd name="connsiteX4" fmla="*/ 12777264 w 12777264"/>
              <a:gd name="connsiteY4" fmla="*/ 4328719 h 6864898"/>
              <a:gd name="connsiteX5" fmla="*/ 8104776 w 12777264"/>
              <a:gd name="connsiteY5" fmla="*/ 6863615 h 6864898"/>
              <a:gd name="connsiteX6" fmla="*/ 561830 w 12777264"/>
              <a:gd name="connsiteY6" fmla="*/ 6858002 h 6864898"/>
              <a:gd name="connsiteX7" fmla="*/ 552684 w 12777264"/>
              <a:gd name="connsiteY7" fmla="*/ 4315970 h 6864898"/>
              <a:gd name="connsiteX8" fmla="*/ 562767 w 12777264"/>
              <a:gd name="connsiteY8" fmla="*/ 782211 h 6864898"/>
              <a:gd name="connsiteX9" fmla="*/ 2294389 w 12777264"/>
              <a:gd name="connsiteY9" fmla="*/ 328071 h 6864898"/>
              <a:gd name="connsiteX0" fmla="*/ 2294389 w 12777264"/>
              <a:gd name="connsiteY0" fmla="*/ 328071 h 6858004"/>
              <a:gd name="connsiteX1" fmla="*/ 3500614 w 12777264"/>
              <a:gd name="connsiteY1" fmla="*/ 130869 h 6858004"/>
              <a:gd name="connsiteX2" fmla="*/ 4848822 w 12777264"/>
              <a:gd name="connsiteY2" fmla="*/ 2 h 6858004"/>
              <a:gd name="connsiteX3" fmla="*/ 12758181 w 12777264"/>
              <a:gd name="connsiteY3" fmla="*/ 2 h 6858004"/>
              <a:gd name="connsiteX4" fmla="*/ 12777264 w 12777264"/>
              <a:gd name="connsiteY4" fmla="*/ 4328719 h 6858004"/>
              <a:gd name="connsiteX5" fmla="*/ 561830 w 12777264"/>
              <a:gd name="connsiteY5" fmla="*/ 6858002 h 6858004"/>
              <a:gd name="connsiteX6" fmla="*/ 552684 w 12777264"/>
              <a:gd name="connsiteY6" fmla="*/ 4315970 h 6858004"/>
              <a:gd name="connsiteX7" fmla="*/ 562767 w 12777264"/>
              <a:gd name="connsiteY7" fmla="*/ 782211 h 6858004"/>
              <a:gd name="connsiteX8" fmla="*/ 2294389 w 12777264"/>
              <a:gd name="connsiteY8" fmla="*/ 328071 h 6858004"/>
              <a:gd name="connsiteX0" fmla="*/ 1741705 w 12224580"/>
              <a:gd name="connsiteY0" fmla="*/ 328071 h 4815430"/>
              <a:gd name="connsiteX1" fmla="*/ 2947930 w 12224580"/>
              <a:gd name="connsiteY1" fmla="*/ 130869 h 4815430"/>
              <a:gd name="connsiteX2" fmla="*/ 4296138 w 12224580"/>
              <a:gd name="connsiteY2" fmla="*/ 2 h 4815430"/>
              <a:gd name="connsiteX3" fmla="*/ 12205497 w 12224580"/>
              <a:gd name="connsiteY3" fmla="*/ 2 h 4815430"/>
              <a:gd name="connsiteX4" fmla="*/ 12224580 w 12224580"/>
              <a:gd name="connsiteY4" fmla="*/ 4328719 h 4815430"/>
              <a:gd name="connsiteX5" fmla="*/ 0 w 12224580"/>
              <a:gd name="connsiteY5" fmla="*/ 4315970 h 4815430"/>
              <a:gd name="connsiteX6" fmla="*/ 10083 w 12224580"/>
              <a:gd name="connsiteY6" fmla="*/ 782211 h 4815430"/>
              <a:gd name="connsiteX7" fmla="*/ 1741705 w 12224580"/>
              <a:gd name="connsiteY7" fmla="*/ 328071 h 4815430"/>
              <a:gd name="connsiteX0" fmla="*/ 1741705 w 12224580"/>
              <a:gd name="connsiteY0" fmla="*/ 328071 h 4646433"/>
              <a:gd name="connsiteX1" fmla="*/ 2947930 w 12224580"/>
              <a:gd name="connsiteY1" fmla="*/ 130869 h 4646433"/>
              <a:gd name="connsiteX2" fmla="*/ 4296138 w 12224580"/>
              <a:gd name="connsiteY2" fmla="*/ 2 h 4646433"/>
              <a:gd name="connsiteX3" fmla="*/ 12205497 w 12224580"/>
              <a:gd name="connsiteY3" fmla="*/ 2 h 4646433"/>
              <a:gd name="connsiteX4" fmla="*/ 12224580 w 12224580"/>
              <a:gd name="connsiteY4" fmla="*/ 4328719 h 4646433"/>
              <a:gd name="connsiteX5" fmla="*/ 0 w 12224580"/>
              <a:gd name="connsiteY5" fmla="*/ 4315970 h 4646433"/>
              <a:gd name="connsiteX6" fmla="*/ 10083 w 12224580"/>
              <a:gd name="connsiteY6" fmla="*/ 782211 h 4646433"/>
              <a:gd name="connsiteX7" fmla="*/ 1741705 w 12224580"/>
              <a:gd name="connsiteY7" fmla="*/ 328071 h 4646433"/>
              <a:gd name="connsiteX0" fmla="*/ 1741705 w 12224581"/>
              <a:gd name="connsiteY0" fmla="*/ 328071 h 4328722"/>
              <a:gd name="connsiteX1" fmla="*/ 2947930 w 12224581"/>
              <a:gd name="connsiteY1" fmla="*/ 130869 h 4328722"/>
              <a:gd name="connsiteX2" fmla="*/ 4296138 w 12224581"/>
              <a:gd name="connsiteY2" fmla="*/ 2 h 4328722"/>
              <a:gd name="connsiteX3" fmla="*/ 12205497 w 12224581"/>
              <a:gd name="connsiteY3" fmla="*/ 2 h 4328722"/>
              <a:gd name="connsiteX4" fmla="*/ 12224580 w 12224581"/>
              <a:gd name="connsiteY4" fmla="*/ 4328719 h 4328722"/>
              <a:gd name="connsiteX5" fmla="*/ 0 w 12224581"/>
              <a:gd name="connsiteY5" fmla="*/ 4315970 h 4328722"/>
              <a:gd name="connsiteX6" fmla="*/ 10083 w 12224581"/>
              <a:gd name="connsiteY6" fmla="*/ 782211 h 4328722"/>
              <a:gd name="connsiteX7" fmla="*/ 1741705 w 12224581"/>
              <a:gd name="connsiteY7" fmla="*/ 328071 h 43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4581" h="4328722">
                <a:moveTo>
                  <a:pt x="1741705" y="328071"/>
                </a:moveTo>
                <a:cubicBezTo>
                  <a:pt x="2189248" y="235110"/>
                  <a:pt x="2403832" y="206459"/>
                  <a:pt x="2947930" y="130869"/>
                </a:cubicBezTo>
                <a:cubicBezTo>
                  <a:pt x="3383123" y="74353"/>
                  <a:pt x="3588754" y="42972"/>
                  <a:pt x="4296138" y="2"/>
                </a:cubicBezTo>
                <a:lnTo>
                  <a:pt x="12205497" y="2"/>
                </a:lnTo>
                <a:cubicBezTo>
                  <a:pt x="12208593" y="-3220"/>
                  <a:pt x="12223936" y="4332969"/>
                  <a:pt x="12224580" y="4328719"/>
                </a:cubicBezTo>
                <a:cubicBezTo>
                  <a:pt x="12229443" y="4325671"/>
                  <a:pt x="5781" y="4321839"/>
                  <a:pt x="0" y="4315970"/>
                </a:cubicBezTo>
                <a:cubicBezTo>
                  <a:pt x="156" y="3303338"/>
                  <a:pt x="3263" y="806781"/>
                  <a:pt x="10083" y="782211"/>
                </a:cubicBezTo>
                <a:cubicBezTo>
                  <a:pt x="18000" y="786169"/>
                  <a:pt x="1007358" y="473707"/>
                  <a:pt x="1741705" y="328071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8515" y="4351764"/>
            <a:ext cx="11464677" cy="100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358775" y="5294376"/>
            <a:ext cx="11464417" cy="142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131C4E"/>
                </a:solidFill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84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 with Image B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" y="-3"/>
            <a:ext cx="12224581" cy="4328722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12211271"/>
              <a:gd name="connsiteY0" fmla="*/ 328069 h 6869876"/>
              <a:gd name="connsiteX1" fmla="*/ 2939266 w 12211271"/>
              <a:gd name="connsiteY1" fmla="*/ 130867 h 6869876"/>
              <a:gd name="connsiteX2" fmla="*/ 4287474 w 12211271"/>
              <a:gd name="connsiteY2" fmla="*/ 0 h 6869876"/>
              <a:gd name="connsiteX3" fmla="*/ 12211271 w 12211271"/>
              <a:gd name="connsiteY3" fmla="*/ 0 h 6869876"/>
              <a:gd name="connsiteX4" fmla="*/ 4649672 w 12211271"/>
              <a:gd name="connsiteY4" fmla="*/ 4132613 h 6869876"/>
              <a:gd name="connsiteX5" fmla="*/ 1563778 w 12211271"/>
              <a:gd name="connsiteY5" fmla="*/ 6869876 h 6869876"/>
              <a:gd name="connsiteX6" fmla="*/ 482 w 12211271"/>
              <a:gd name="connsiteY6" fmla="*/ 6858000 h 6869876"/>
              <a:gd name="connsiteX7" fmla="*/ 1419 w 12211271"/>
              <a:gd name="connsiteY7" fmla="*/ 782209 h 6869876"/>
              <a:gd name="connsiteX8" fmla="*/ 1733041 w 12211271"/>
              <a:gd name="connsiteY8" fmla="*/ 328069 h 6869876"/>
              <a:gd name="connsiteX0" fmla="*/ 1733041 w 12643466"/>
              <a:gd name="connsiteY0" fmla="*/ 328069 h 6869876"/>
              <a:gd name="connsiteX1" fmla="*/ 2939266 w 12643466"/>
              <a:gd name="connsiteY1" fmla="*/ 130867 h 6869876"/>
              <a:gd name="connsiteX2" fmla="*/ 4287474 w 12643466"/>
              <a:gd name="connsiteY2" fmla="*/ 0 h 6869876"/>
              <a:gd name="connsiteX3" fmla="*/ 12211271 w 12643466"/>
              <a:gd name="connsiteY3" fmla="*/ 0 h 6869876"/>
              <a:gd name="connsiteX4" fmla="*/ 10860856 w 12643466"/>
              <a:gd name="connsiteY4" fmla="*/ 846944 h 6869876"/>
              <a:gd name="connsiteX5" fmla="*/ 4649672 w 12643466"/>
              <a:gd name="connsiteY5" fmla="*/ 4132613 h 6869876"/>
              <a:gd name="connsiteX6" fmla="*/ 1563778 w 12643466"/>
              <a:gd name="connsiteY6" fmla="*/ 6869876 h 6869876"/>
              <a:gd name="connsiteX7" fmla="*/ 482 w 12643466"/>
              <a:gd name="connsiteY7" fmla="*/ 6858000 h 6869876"/>
              <a:gd name="connsiteX8" fmla="*/ 1419 w 12643466"/>
              <a:gd name="connsiteY8" fmla="*/ 782209 h 6869876"/>
              <a:gd name="connsiteX9" fmla="*/ 1733041 w 12643466"/>
              <a:gd name="connsiteY9" fmla="*/ 328069 h 6869876"/>
              <a:gd name="connsiteX0" fmla="*/ 1733041 w 12753097"/>
              <a:gd name="connsiteY0" fmla="*/ 328069 h 6869876"/>
              <a:gd name="connsiteX1" fmla="*/ 2939266 w 12753097"/>
              <a:gd name="connsiteY1" fmla="*/ 130867 h 6869876"/>
              <a:gd name="connsiteX2" fmla="*/ 4287474 w 12753097"/>
              <a:gd name="connsiteY2" fmla="*/ 0 h 6869876"/>
              <a:gd name="connsiteX3" fmla="*/ 12211271 w 12753097"/>
              <a:gd name="connsiteY3" fmla="*/ 0 h 6869876"/>
              <a:gd name="connsiteX4" fmla="*/ 11340541 w 12753097"/>
              <a:gd name="connsiteY4" fmla="*/ 1686393 h 6869876"/>
              <a:gd name="connsiteX5" fmla="*/ 4649672 w 12753097"/>
              <a:gd name="connsiteY5" fmla="*/ 4132613 h 6869876"/>
              <a:gd name="connsiteX6" fmla="*/ 1563778 w 12753097"/>
              <a:gd name="connsiteY6" fmla="*/ 6869876 h 6869876"/>
              <a:gd name="connsiteX7" fmla="*/ 482 w 12753097"/>
              <a:gd name="connsiteY7" fmla="*/ 6858000 h 6869876"/>
              <a:gd name="connsiteX8" fmla="*/ 1419 w 12753097"/>
              <a:gd name="connsiteY8" fmla="*/ 782209 h 6869876"/>
              <a:gd name="connsiteX9" fmla="*/ 1733041 w 12753097"/>
              <a:gd name="connsiteY9" fmla="*/ 328069 h 6869876"/>
              <a:gd name="connsiteX0" fmla="*/ 1733041 w 13038000"/>
              <a:gd name="connsiteY0" fmla="*/ 328069 h 6869876"/>
              <a:gd name="connsiteX1" fmla="*/ 2939266 w 13038000"/>
              <a:gd name="connsiteY1" fmla="*/ 130867 h 6869876"/>
              <a:gd name="connsiteX2" fmla="*/ 4287474 w 13038000"/>
              <a:gd name="connsiteY2" fmla="*/ 0 h 6869876"/>
              <a:gd name="connsiteX3" fmla="*/ 12211271 w 13038000"/>
              <a:gd name="connsiteY3" fmla="*/ 0 h 6869876"/>
              <a:gd name="connsiteX4" fmla="*/ 12097544 w 13038000"/>
              <a:gd name="connsiteY4" fmla="*/ 1851285 h 6869876"/>
              <a:gd name="connsiteX5" fmla="*/ 4649672 w 13038000"/>
              <a:gd name="connsiteY5" fmla="*/ 4132613 h 6869876"/>
              <a:gd name="connsiteX6" fmla="*/ 1563778 w 13038000"/>
              <a:gd name="connsiteY6" fmla="*/ 6869876 h 6869876"/>
              <a:gd name="connsiteX7" fmla="*/ 482 w 13038000"/>
              <a:gd name="connsiteY7" fmla="*/ 6858000 h 6869876"/>
              <a:gd name="connsiteX8" fmla="*/ 1419 w 13038000"/>
              <a:gd name="connsiteY8" fmla="*/ 782209 h 6869876"/>
              <a:gd name="connsiteX9" fmla="*/ 1733041 w 13038000"/>
              <a:gd name="connsiteY9" fmla="*/ 328069 h 6869876"/>
              <a:gd name="connsiteX0" fmla="*/ 1733041 w 13088635"/>
              <a:gd name="connsiteY0" fmla="*/ 328069 h 6869876"/>
              <a:gd name="connsiteX1" fmla="*/ 2939266 w 13088635"/>
              <a:gd name="connsiteY1" fmla="*/ 130867 h 6869876"/>
              <a:gd name="connsiteX2" fmla="*/ 4287474 w 13088635"/>
              <a:gd name="connsiteY2" fmla="*/ 0 h 6869876"/>
              <a:gd name="connsiteX3" fmla="*/ 12211271 w 13088635"/>
              <a:gd name="connsiteY3" fmla="*/ 0 h 6869876"/>
              <a:gd name="connsiteX4" fmla="*/ 12197628 w 13088635"/>
              <a:gd name="connsiteY4" fmla="*/ 1969565 h 6869876"/>
              <a:gd name="connsiteX5" fmla="*/ 4649672 w 13088635"/>
              <a:gd name="connsiteY5" fmla="*/ 4132613 h 6869876"/>
              <a:gd name="connsiteX6" fmla="*/ 1563778 w 13088635"/>
              <a:gd name="connsiteY6" fmla="*/ 6869876 h 6869876"/>
              <a:gd name="connsiteX7" fmla="*/ 482 w 13088635"/>
              <a:gd name="connsiteY7" fmla="*/ 6858000 h 6869876"/>
              <a:gd name="connsiteX8" fmla="*/ 1419 w 13088635"/>
              <a:gd name="connsiteY8" fmla="*/ 782209 h 6869876"/>
              <a:gd name="connsiteX9" fmla="*/ 1733041 w 13088635"/>
              <a:gd name="connsiteY9" fmla="*/ 328069 h 6869876"/>
              <a:gd name="connsiteX0" fmla="*/ 1733041 w 12805699"/>
              <a:gd name="connsiteY0" fmla="*/ 328069 h 6869876"/>
              <a:gd name="connsiteX1" fmla="*/ 2939266 w 12805699"/>
              <a:gd name="connsiteY1" fmla="*/ 130867 h 6869876"/>
              <a:gd name="connsiteX2" fmla="*/ 4287474 w 12805699"/>
              <a:gd name="connsiteY2" fmla="*/ 0 h 6869876"/>
              <a:gd name="connsiteX3" fmla="*/ 12211271 w 12805699"/>
              <a:gd name="connsiteY3" fmla="*/ 0 h 6869876"/>
              <a:gd name="connsiteX4" fmla="*/ 12197628 w 12805699"/>
              <a:gd name="connsiteY4" fmla="*/ 1969565 h 6869876"/>
              <a:gd name="connsiteX5" fmla="*/ 4649672 w 12805699"/>
              <a:gd name="connsiteY5" fmla="*/ 4132613 h 6869876"/>
              <a:gd name="connsiteX6" fmla="*/ 1563778 w 12805699"/>
              <a:gd name="connsiteY6" fmla="*/ 6869876 h 6869876"/>
              <a:gd name="connsiteX7" fmla="*/ 482 w 12805699"/>
              <a:gd name="connsiteY7" fmla="*/ 6858000 h 6869876"/>
              <a:gd name="connsiteX8" fmla="*/ 1419 w 12805699"/>
              <a:gd name="connsiteY8" fmla="*/ 782209 h 6869876"/>
              <a:gd name="connsiteX9" fmla="*/ 1733041 w 12805699"/>
              <a:gd name="connsiteY9" fmla="*/ 328069 h 6869876"/>
              <a:gd name="connsiteX0" fmla="*/ 1733041 w 12694534"/>
              <a:gd name="connsiteY0" fmla="*/ 328069 h 6869876"/>
              <a:gd name="connsiteX1" fmla="*/ 2939266 w 12694534"/>
              <a:gd name="connsiteY1" fmla="*/ 130867 h 6869876"/>
              <a:gd name="connsiteX2" fmla="*/ 4287474 w 12694534"/>
              <a:gd name="connsiteY2" fmla="*/ 0 h 6869876"/>
              <a:gd name="connsiteX3" fmla="*/ 12211271 w 12694534"/>
              <a:gd name="connsiteY3" fmla="*/ 0 h 6869876"/>
              <a:gd name="connsiteX4" fmla="*/ 12197628 w 12694534"/>
              <a:gd name="connsiteY4" fmla="*/ 1969565 h 6869876"/>
              <a:gd name="connsiteX5" fmla="*/ 4649672 w 12694534"/>
              <a:gd name="connsiteY5" fmla="*/ 4132613 h 6869876"/>
              <a:gd name="connsiteX6" fmla="*/ 1563778 w 12694534"/>
              <a:gd name="connsiteY6" fmla="*/ 6869876 h 6869876"/>
              <a:gd name="connsiteX7" fmla="*/ 482 w 12694534"/>
              <a:gd name="connsiteY7" fmla="*/ 6858000 h 6869876"/>
              <a:gd name="connsiteX8" fmla="*/ 1419 w 12694534"/>
              <a:gd name="connsiteY8" fmla="*/ 782209 h 6869876"/>
              <a:gd name="connsiteX9" fmla="*/ 1733041 w 12694534"/>
              <a:gd name="connsiteY9" fmla="*/ 328069 h 6869876"/>
              <a:gd name="connsiteX0" fmla="*/ 1733041 w 12211640"/>
              <a:gd name="connsiteY0" fmla="*/ 328072 h 6869879"/>
              <a:gd name="connsiteX1" fmla="*/ 2939266 w 12211640"/>
              <a:gd name="connsiteY1" fmla="*/ 130870 h 6869879"/>
              <a:gd name="connsiteX2" fmla="*/ 4287474 w 12211640"/>
              <a:gd name="connsiteY2" fmla="*/ 3 h 6869879"/>
              <a:gd name="connsiteX3" fmla="*/ 12211271 w 12211640"/>
              <a:gd name="connsiteY3" fmla="*/ 3 h 6869879"/>
              <a:gd name="connsiteX4" fmla="*/ 12197628 w 12211640"/>
              <a:gd name="connsiteY4" fmla="*/ 1969568 h 6869879"/>
              <a:gd name="connsiteX5" fmla="*/ 4649672 w 12211640"/>
              <a:gd name="connsiteY5" fmla="*/ 4132616 h 6869879"/>
              <a:gd name="connsiteX6" fmla="*/ 1563778 w 12211640"/>
              <a:gd name="connsiteY6" fmla="*/ 6869879 h 6869879"/>
              <a:gd name="connsiteX7" fmla="*/ 482 w 12211640"/>
              <a:gd name="connsiteY7" fmla="*/ 6858003 h 6869879"/>
              <a:gd name="connsiteX8" fmla="*/ 1419 w 12211640"/>
              <a:gd name="connsiteY8" fmla="*/ 782212 h 6869879"/>
              <a:gd name="connsiteX9" fmla="*/ 1733041 w 12211640"/>
              <a:gd name="connsiteY9" fmla="*/ 328072 h 6869879"/>
              <a:gd name="connsiteX0" fmla="*/ 1733041 w 12198277"/>
              <a:gd name="connsiteY0" fmla="*/ 328069 h 6869876"/>
              <a:gd name="connsiteX1" fmla="*/ 2939266 w 12198277"/>
              <a:gd name="connsiteY1" fmla="*/ 130867 h 6869876"/>
              <a:gd name="connsiteX2" fmla="*/ 4287474 w 12198277"/>
              <a:gd name="connsiteY2" fmla="*/ 0 h 6869876"/>
              <a:gd name="connsiteX3" fmla="*/ 12196833 w 12198277"/>
              <a:gd name="connsiteY3" fmla="*/ 14438 h 6869876"/>
              <a:gd name="connsiteX4" fmla="*/ 12197628 w 12198277"/>
              <a:gd name="connsiteY4" fmla="*/ 1969565 h 6869876"/>
              <a:gd name="connsiteX5" fmla="*/ 4649672 w 12198277"/>
              <a:gd name="connsiteY5" fmla="*/ 4132613 h 6869876"/>
              <a:gd name="connsiteX6" fmla="*/ 1563778 w 12198277"/>
              <a:gd name="connsiteY6" fmla="*/ 6869876 h 6869876"/>
              <a:gd name="connsiteX7" fmla="*/ 482 w 12198277"/>
              <a:gd name="connsiteY7" fmla="*/ 6858000 h 6869876"/>
              <a:gd name="connsiteX8" fmla="*/ 1419 w 12198277"/>
              <a:gd name="connsiteY8" fmla="*/ 782209 h 6869876"/>
              <a:gd name="connsiteX9" fmla="*/ 1733041 w 12198277"/>
              <a:gd name="connsiteY9" fmla="*/ 328069 h 6869876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7758632 w 12198277"/>
              <a:gd name="connsiteY5" fmla="*/ 6534119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3616"/>
              <a:gd name="connsiteX1" fmla="*/ 2939266 w 12198277"/>
              <a:gd name="connsiteY1" fmla="*/ 130870 h 6863616"/>
              <a:gd name="connsiteX2" fmla="*/ 4287474 w 12198277"/>
              <a:gd name="connsiteY2" fmla="*/ 3 h 6863616"/>
              <a:gd name="connsiteX3" fmla="*/ 12196833 w 12198277"/>
              <a:gd name="connsiteY3" fmla="*/ 3 h 6863616"/>
              <a:gd name="connsiteX4" fmla="*/ 12197628 w 12198277"/>
              <a:gd name="connsiteY4" fmla="*/ 1969568 h 6863616"/>
              <a:gd name="connsiteX5" fmla="*/ 7758632 w 12198277"/>
              <a:gd name="connsiteY5" fmla="*/ 6534119 h 6863616"/>
              <a:gd name="connsiteX6" fmla="*/ 7570009 w 12198277"/>
              <a:gd name="connsiteY6" fmla="*/ 6863616 h 6863616"/>
              <a:gd name="connsiteX7" fmla="*/ 482 w 12198277"/>
              <a:gd name="connsiteY7" fmla="*/ 6858003 h 6863616"/>
              <a:gd name="connsiteX8" fmla="*/ 1419 w 12198277"/>
              <a:gd name="connsiteY8" fmla="*/ 782212 h 6863616"/>
              <a:gd name="connsiteX9" fmla="*/ 1733041 w 12198277"/>
              <a:gd name="connsiteY9" fmla="*/ 328072 h 6863616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7758632 w 12198277"/>
              <a:gd name="connsiteY5" fmla="*/ 6534119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215916"/>
              <a:gd name="connsiteY0" fmla="*/ 328071 h 6864898"/>
              <a:gd name="connsiteX1" fmla="*/ 2939266 w 12215916"/>
              <a:gd name="connsiteY1" fmla="*/ 130869 h 6864898"/>
              <a:gd name="connsiteX2" fmla="*/ 4287474 w 12215916"/>
              <a:gd name="connsiteY2" fmla="*/ 2 h 6864898"/>
              <a:gd name="connsiteX3" fmla="*/ 12196833 w 12215916"/>
              <a:gd name="connsiteY3" fmla="*/ 2 h 6864898"/>
              <a:gd name="connsiteX4" fmla="*/ 12215916 w 12215916"/>
              <a:gd name="connsiteY4" fmla="*/ 4328719 h 6864898"/>
              <a:gd name="connsiteX5" fmla="*/ 10129619 w 12215916"/>
              <a:gd name="connsiteY5" fmla="*/ 4496382 h 6864898"/>
              <a:gd name="connsiteX6" fmla="*/ 7543428 w 12215916"/>
              <a:gd name="connsiteY6" fmla="*/ 6863615 h 6864898"/>
              <a:gd name="connsiteX7" fmla="*/ 482 w 12215916"/>
              <a:gd name="connsiteY7" fmla="*/ 6858002 h 6864898"/>
              <a:gd name="connsiteX8" fmla="*/ 1419 w 12215916"/>
              <a:gd name="connsiteY8" fmla="*/ 782211 h 6864898"/>
              <a:gd name="connsiteX9" fmla="*/ 1733041 w 12215916"/>
              <a:gd name="connsiteY9" fmla="*/ 328071 h 6864898"/>
              <a:gd name="connsiteX0" fmla="*/ 1733041 w 12216358"/>
              <a:gd name="connsiteY0" fmla="*/ 328071 h 6864898"/>
              <a:gd name="connsiteX1" fmla="*/ 2939266 w 12216358"/>
              <a:gd name="connsiteY1" fmla="*/ 130869 h 6864898"/>
              <a:gd name="connsiteX2" fmla="*/ 4287474 w 12216358"/>
              <a:gd name="connsiteY2" fmla="*/ 2 h 6864898"/>
              <a:gd name="connsiteX3" fmla="*/ 12196833 w 12216358"/>
              <a:gd name="connsiteY3" fmla="*/ 2 h 6864898"/>
              <a:gd name="connsiteX4" fmla="*/ 12215916 w 12216358"/>
              <a:gd name="connsiteY4" fmla="*/ 4328719 h 6864898"/>
              <a:gd name="connsiteX5" fmla="*/ 10129619 w 12216358"/>
              <a:gd name="connsiteY5" fmla="*/ 4496382 h 6864898"/>
              <a:gd name="connsiteX6" fmla="*/ 7543428 w 12216358"/>
              <a:gd name="connsiteY6" fmla="*/ 6863615 h 6864898"/>
              <a:gd name="connsiteX7" fmla="*/ 482 w 12216358"/>
              <a:gd name="connsiteY7" fmla="*/ 6858002 h 6864898"/>
              <a:gd name="connsiteX8" fmla="*/ 1419 w 12216358"/>
              <a:gd name="connsiteY8" fmla="*/ 782211 h 6864898"/>
              <a:gd name="connsiteX9" fmla="*/ 1733041 w 12216358"/>
              <a:gd name="connsiteY9" fmla="*/ 328071 h 6864898"/>
              <a:gd name="connsiteX0" fmla="*/ 2294389 w 12777706"/>
              <a:gd name="connsiteY0" fmla="*/ 328071 h 6864898"/>
              <a:gd name="connsiteX1" fmla="*/ 3500614 w 12777706"/>
              <a:gd name="connsiteY1" fmla="*/ 130869 h 6864898"/>
              <a:gd name="connsiteX2" fmla="*/ 4848822 w 12777706"/>
              <a:gd name="connsiteY2" fmla="*/ 2 h 6864898"/>
              <a:gd name="connsiteX3" fmla="*/ 12758181 w 12777706"/>
              <a:gd name="connsiteY3" fmla="*/ 2 h 6864898"/>
              <a:gd name="connsiteX4" fmla="*/ 12777264 w 12777706"/>
              <a:gd name="connsiteY4" fmla="*/ 4328719 h 6864898"/>
              <a:gd name="connsiteX5" fmla="*/ 10690967 w 12777706"/>
              <a:gd name="connsiteY5" fmla="*/ 4496382 h 6864898"/>
              <a:gd name="connsiteX6" fmla="*/ 8104776 w 12777706"/>
              <a:gd name="connsiteY6" fmla="*/ 6863615 h 6864898"/>
              <a:gd name="connsiteX7" fmla="*/ 561830 w 12777706"/>
              <a:gd name="connsiteY7" fmla="*/ 6858002 h 6864898"/>
              <a:gd name="connsiteX8" fmla="*/ 552684 w 12777706"/>
              <a:gd name="connsiteY8" fmla="*/ 4315970 h 6864898"/>
              <a:gd name="connsiteX9" fmla="*/ 562767 w 12777706"/>
              <a:gd name="connsiteY9" fmla="*/ 782211 h 6864898"/>
              <a:gd name="connsiteX10" fmla="*/ 2294389 w 12777706"/>
              <a:gd name="connsiteY10" fmla="*/ 328071 h 6864898"/>
              <a:gd name="connsiteX0" fmla="*/ 2294389 w 12777706"/>
              <a:gd name="connsiteY0" fmla="*/ 328071 h 6864898"/>
              <a:gd name="connsiteX1" fmla="*/ 3500614 w 12777706"/>
              <a:gd name="connsiteY1" fmla="*/ 130869 h 6864898"/>
              <a:gd name="connsiteX2" fmla="*/ 4848822 w 12777706"/>
              <a:gd name="connsiteY2" fmla="*/ 2 h 6864898"/>
              <a:gd name="connsiteX3" fmla="*/ 12758181 w 12777706"/>
              <a:gd name="connsiteY3" fmla="*/ 2 h 6864898"/>
              <a:gd name="connsiteX4" fmla="*/ 12777264 w 12777706"/>
              <a:gd name="connsiteY4" fmla="*/ 4328719 h 6864898"/>
              <a:gd name="connsiteX5" fmla="*/ 10690967 w 12777706"/>
              <a:gd name="connsiteY5" fmla="*/ 4496382 h 6864898"/>
              <a:gd name="connsiteX6" fmla="*/ 8104776 w 12777706"/>
              <a:gd name="connsiteY6" fmla="*/ 6863615 h 6864898"/>
              <a:gd name="connsiteX7" fmla="*/ 561830 w 12777706"/>
              <a:gd name="connsiteY7" fmla="*/ 6858002 h 6864898"/>
              <a:gd name="connsiteX8" fmla="*/ 552684 w 12777706"/>
              <a:gd name="connsiteY8" fmla="*/ 4315970 h 6864898"/>
              <a:gd name="connsiteX9" fmla="*/ 562767 w 12777706"/>
              <a:gd name="connsiteY9" fmla="*/ 782211 h 6864898"/>
              <a:gd name="connsiteX10" fmla="*/ 2294389 w 12777706"/>
              <a:gd name="connsiteY10" fmla="*/ 328071 h 6864898"/>
              <a:gd name="connsiteX0" fmla="*/ 2294389 w 12777264"/>
              <a:gd name="connsiteY0" fmla="*/ 328071 h 6864898"/>
              <a:gd name="connsiteX1" fmla="*/ 3500614 w 12777264"/>
              <a:gd name="connsiteY1" fmla="*/ 130869 h 6864898"/>
              <a:gd name="connsiteX2" fmla="*/ 4848822 w 12777264"/>
              <a:gd name="connsiteY2" fmla="*/ 2 h 6864898"/>
              <a:gd name="connsiteX3" fmla="*/ 12758181 w 12777264"/>
              <a:gd name="connsiteY3" fmla="*/ 2 h 6864898"/>
              <a:gd name="connsiteX4" fmla="*/ 12777264 w 12777264"/>
              <a:gd name="connsiteY4" fmla="*/ 4328719 h 6864898"/>
              <a:gd name="connsiteX5" fmla="*/ 8104776 w 12777264"/>
              <a:gd name="connsiteY5" fmla="*/ 6863615 h 6864898"/>
              <a:gd name="connsiteX6" fmla="*/ 561830 w 12777264"/>
              <a:gd name="connsiteY6" fmla="*/ 6858002 h 6864898"/>
              <a:gd name="connsiteX7" fmla="*/ 552684 w 12777264"/>
              <a:gd name="connsiteY7" fmla="*/ 4315970 h 6864898"/>
              <a:gd name="connsiteX8" fmla="*/ 562767 w 12777264"/>
              <a:gd name="connsiteY8" fmla="*/ 782211 h 6864898"/>
              <a:gd name="connsiteX9" fmla="*/ 2294389 w 12777264"/>
              <a:gd name="connsiteY9" fmla="*/ 328071 h 6864898"/>
              <a:gd name="connsiteX0" fmla="*/ 2294389 w 12777264"/>
              <a:gd name="connsiteY0" fmla="*/ 328071 h 6858004"/>
              <a:gd name="connsiteX1" fmla="*/ 3500614 w 12777264"/>
              <a:gd name="connsiteY1" fmla="*/ 130869 h 6858004"/>
              <a:gd name="connsiteX2" fmla="*/ 4848822 w 12777264"/>
              <a:gd name="connsiteY2" fmla="*/ 2 h 6858004"/>
              <a:gd name="connsiteX3" fmla="*/ 12758181 w 12777264"/>
              <a:gd name="connsiteY3" fmla="*/ 2 h 6858004"/>
              <a:gd name="connsiteX4" fmla="*/ 12777264 w 12777264"/>
              <a:gd name="connsiteY4" fmla="*/ 4328719 h 6858004"/>
              <a:gd name="connsiteX5" fmla="*/ 561830 w 12777264"/>
              <a:gd name="connsiteY5" fmla="*/ 6858002 h 6858004"/>
              <a:gd name="connsiteX6" fmla="*/ 552684 w 12777264"/>
              <a:gd name="connsiteY6" fmla="*/ 4315970 h 6858004"/>
              <a:gd name="connsiteX7" fmla="*/ 562767 w 12777264"/>
              <a:gd name="connsiteY7" fmla="*/ 782211 h 6858004"/>
              <a:gd name="connsiteX8" fmla="*/ 2294389 w 12777264"/>
              <a:gd name="connsiteY8" fmla="*/ 328071 h 6858004"/>
              <a:gd name="connsiteX0" fmla="*/ 1741705 w 12224580"/>
              <a:gd name="connsiteY0" fmla="*/ 328071 h 4815430"/>
              <a:gd name="connsiteX1" fmla="*/ 2947930 w 12224580"/>
              <a:gd name="connsiteY1" fmla="*/ 130869 h 4815430"/>
              <a:gd name="connsiteX2" fmla="*/ 4296138 w 12224580"/>
              <a:gd name="connsiteY2" fmla="*/ 2 h 4815430"/>
              <a:gd name="connsiteX3" fmla="*/ 12205497 w 12224580"/>
              <a:gd name="connsiteY3" fmla="*/ 2 h 4815430"/>
              <a:gd name="connsiteX4" fmla="*/ 12224580 w 12224580"/>
              <a:gd name="connsiteY4" fmla="*/ 4328719 h 4815430"/>
              <a:gd name="connsiteX5" fmla="*/ 0 w 12224580"/>
              <a:gd name="connsiteY5" fmla="*/ 4315970 h 4815430"/>
              <a:gd name="connsiteX6" fmla="*/ 10083 w 12224580"/>
              <a:gd name="connsiteY6" fmla="*/ 782211 h 4815430"/>
              <a:gd name="connsiteX7" fmla="*/ 1741705 w 12224580"/>
              <a:gd name="connsiteY7" fmla="*/ 328071 h 4815430"/>
              <a:gd name="connsiteX0" fmla="*/ 1741705 w 12224580"/>
              <a:gd name="connsiteY0" fmla="*/ 328071 h 4646433"/>
              <a:gd name="connsiteX1" fmla="*/ 2947930 w 12224580"/>
              <a:gd name="connsiteY1" fmla="*/ 130869 h 4646433"/>
              <a:gd name="connsiteX2" fmla="*/ 4296138 w 12224580"/>
              <a:gd name="connsiteY2" fmla="*/ 2 h 4646433"/>
              <a:gd name="connsiteX3" fmla="*/ 12205497 w 12224580"/>
              <a:gd name="connsiteY3" fmla="*/ 2 h 4646433"/>
              <a:gd name="connsiteX4" fmla="*/ 12224580 w 12224580"/>
              <a:gd name="connsiteY4" fmla="*/ 4328719 h 4646433"/>
              <a:gd name="connsiteX5" fmla="*/ 0 w 12224580"/>
              <a:gd name="connsiteY5" fmla="*/ 4315970 h 4646433"/>
              <a:gd name="connsiteX6" fmla="*/ 10083 w 12224580"/>
              <a:gd name="connsiteY6" fmla="*/ 782211 h 4646433"/>
              <a:gd name="connsiteX7" fmla="*/ 1741705 w 12224580"/>
              <a:gd name="connsiteY7" fmla="*/ 328071 h 4646433"/>
              <a:gd name="connsiteX0" fmla="*/ 1741705 w 12224581"/>
              <a:gd name="connsiteY0" fmla="*/ 328071 h 4328722"/>
              <a:gd name="connsiteX1" fmla="*/ 2947930 w 12224581"/>
              <a:gd name="connsiteY1" fmla="*/ 130869 h 4328722"/>
              <a:gd name="connsiteX2" fmla="*/ 4296138 w 12224581"/>
              <a:gd name="connsiteY2" fmla="*/ 2 h 4328722"/>
              <a:gd name="connsiteX3" fmla="*/ 12205497 w 12224581"/>
              <a:gd name="connsiteY3" fmla="*/ 2 h 4328722"/>
              <a:gd name="connsiteX4" fmla="*/ 12224580 w 12224581"/>
              <a:gd name="connsiteY4" fmla="*/ 4328719 h 4328722"/>
              <a:gd name="connsiteX5" fmla="*/ 0 w 12224581"/>
              <a:gd name="connsiteY5" fmla="*/ 4315970 h 4328722"/>
              <a:gd name="connsiteX6" fmla="*/ 10083 w 12224581"/>
              <a:gd name="connsiteY6" fmla="*/ 782211 h 4328722"/>
              <a:gd name="connsiteX7" fmla="*/ 1741705 w 12224581"/>
              <a:gd name="connsiteY7" fmla="*/ 328071 h 43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4581" h="4328722">
                <a:moveTo>
                  <a:pt x="1741705" y="328071"/>
                </a:moveTo>
                <a:cubicBezTo>
                  <a:pt x="2189248" y="235110"/>
                  <a:pt x="2403832" y="206459"/>
                  <a:pt x="2947930" y="130869"/>
                </a:cubicBezTo>
                <a:cubicBezTo>
                  <a:pt x="3383123" y="74353"/>
                  <a:pt x="3588754" y="42972"/>
                  <a:pt x="4296138" y="2"/>
                </a:cubicBezTo>
                <a:lnTo>
                  <a:pt x="12205497" y="2"/>
                </a:lnTo>
                <a:cubicBezTo>
                  <a:pt x="12208593" y="-3220"/>
                  <a:pt x="12223936" y="4332969"/>
                  <a:pt x="12224580" y="4328719"/>
                </a:cubicBezTo>
                <a:cubicBezTo>
                  <a:pt x="12229443" y="4325671"/>
                  <a:pt x="5781" y="4321839"/>
                  <a:pt x="0" y="4315970"/>
                </a:cubicBezTo>
                <a:cubicBezTo>
                  <a:pt x="156" y="3303338"/>
                  <a:pt x="3263" y="806781"/>
                  <a:pt x="10083" y="782211"/>
                </a:cubicBezTo>
                <a:cubicBezTo>
                  <a:pt x="18000" y="786169"/>
                  <a:pt x="1007358" y="473707"/>
                  <a:pt x="1741705" y="328071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65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 with Image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0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ghlight 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29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8514" y="432580"/>
            <a:ext cx="11498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58774" y="1757363"/>
            <a:ext cx="11498445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32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8514" y="432580"/>
            <a:ext cx="1149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58775" y="1757363"/>
            <a:ext cx="5228209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6622414" y="1757363"/>
            <a:ext cx="5228209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3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79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94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2" y="0"/>
            <a:ext cx="8576157" cy="6869876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6157" h="6869876">
                <a:moveTo>
                  <a:pt x="1733041" y="328069"/>
                </a:moveTo>
                <a:cubicBezTo>
                  <a:pt x="2180584" y="235108"/>
                  <a:pt x="2395168" y="206457"/>
                  <a:pt x="2939266" y="130867"/>
                </a:cubicBezTo>
                <a:cubicBezTo>
                  <a:pt x="3374459" y="74351"/>
                  <a:pt x="3580090" y="42970"/>
                  <a:pt x="4287474" y="0"/>
                </a:cubicBezTo>
                <a:lnTo>
                  <a:pt x="8576157" y="0"/>
                </a:lnTo>
                <a:cubicBezTo>
                  <a:pt x="7599838" y="1056905"/>
                  <a:pt x="6665081" y="2232561"/>
                  <a:pt x="4649672" y="4132613"/>
                </a:cubicBezTo>
                <a:lnTo>
                  <a:pt x="1563778" y="6869876"/>
                </a:lnTo>
                <a:lnTo>
                  <a:pt x="482" y="6858000"/>
                </a:lnTo>
                <a:cubicBezTo>
                  <a:pt x="-1497" y="4829299"/>
                  <a:pt x="3398" y="2810910"/>
                  <a:pt x="1419" y="782209"/>
                </a:cubicBezTo>
                <a:cubicBezTo>
                  <a:pt x="9336" y="786167"/>
                  <a:pt x="998694" y="473705"/>
                  <a:pt x="1733041" y="328069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682460" y="1062167"/>
            <a:ext cx="4264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6219929" y="2638269"/>
            <a:ext cx="5727233" cy="304300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66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 with Image A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2" y="0"/>
            <a:ext cx="8576157" cy="6869876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6157" h="6869876">
                <a:moveTo>
                  <a:pt x="1733041" y="328069"/>
                </a:moveTo>
                <a:cubicBezTo>
                  <a:pt x="2180584" y="235108"/>
                  <a:pt x="2395168" y="206457"/>
                  <a:pt x="2939266" y="130867"/>
                </a:cubicBezTo>
                <a:cubicBezTo>
                  <a:pt x="3374459" y="74351"/>
                  <a:pt x="3580090" y="42970"/>
                  <a:pt x="4287474" y="0"/>
                </a:cubicBezTo>
                <a:lnTo>
                  <a:pt x="8576157" y="0"/>
                </a:lnTo>
                <a:cubicBezTo>
                  <a:pt x="7599838" y="1056905"/>
                  <a:pt x="6665081" y="2232561"/>
                  <a:pt x="4649672" y="4132613"/>
                </a:cubicBezTo>
                <a:lnTo>
                  <a:pt x="1563778" y="6869876"/>
                </a:lnTo>
                <a:lnTo>
                  <a:pt x="482" y="6858000"/>
                </a:lnTo>
                <a:cubicBezTo>
                  <a:pt x="-1497" y="4829299"/>
                  <a:pt x="3398" y="2810910"/>
                  <a:pt x="1419" y="782209"/>
                </a:cubicBezTo>
                <a:cubicBezTo>
                  <a:pt x="9336" y="786167"/>
                  <a:pt x="998694" y="473705"/>
                  <a:pt x="1733041" y="328069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080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 with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575" y="589121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1" y="-5318"/>
            <a:ext cx="12196075" cy="6879587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9553536"/>
              <a:gd name="connsiteY0" fmla="*/ 328069 h 6914846"/>
              <a:gd name="connsiteX1" fmla="*/ 2939266 w 9553536"/>
              <a:gd name="connsiteY1" fmla="*/ 130867 h 6914846"/>
              <a:gd name="connsiteX2" fmla="*/ 4287474 w 9553536"/>
              <a:gd name="connsiteY2" fmla="*/ 0 h 6914846"/>
              <a:gd name="connsiteX3" fmla="*/ 8576157 w 9553536"/>
              <a:gd name="connsiteY3" fmla="*/ 0 h 6914846"/>
              <a:gd name="connsiteX4" fmla="*/ 4649672 w 9553536"/>
              <a:gd name="connsiteY4" fmla="*/ 4132613 h 6914846"/>
              <a:gd name="connsiteX5" fmla="*/ 9553536 w 9553536"/>
              <a:gd name="connsiteY5" fmla="*/ 6914846 h 6914846"/>
              <a:gd name="connsiteX6" fmla="*/ 482 w 9553536"/>
              <a:gd name="connsiteY6" fmla="*/ 6858000 h 6914846"/>
              <a:gd name="connsiteX7" fmla="*/ 1419 w 9553536"/>
              <a:gd name="connsiteY7" fmla="*/ 782209 h 6914846"/>
              <a:gd name="connsiteX8" fmla="*/ 1733041 w 9553536"/>
              <a:gd name="connsiteY8" fmla="*/ 328069 h 6914846"/>
              <a:gd name="connsiteX0" fmla="*/ 1733041 w 9553566"/>
              <a:gd name="connsiteY0" fmla="*/ 328069 h 6915058"/>
              <a:gd name="connsiteX1" fmla="*/ 2939266 w 9553566"/>
              <a:gd name="connsiteY1" fmla="*/ 130867 h 6915058"/>
              <a:gd name="connsiteX2" fmla="*/ 4287474 w 9553566"/>
              <a:gd name="connsiteY2" fmla="*/ 0 h 6915058"/>
              <a:gd name="connsiteX3" fmla="*/ 8576157 w 9553566"/>
              <a:gd name="connsiteY3" fmla="*/ 0 h 6915058"/>
              <a:gd name="connsiteX4" fmla="*/ 4649672 w 9553566"/>
              <a:gd name="connsiteY4" fmla="*/ 4132613 h 6915058"/>
              <a:gd name="connsiteX5" fmla="*/ 9553536 w 9553566"/>
              <a:gd name="connsiteY5" fmla="*/ 6914846 h 6915058"/>
              <a:gd name="connsiteX6" fmla="*/ 482 w 9553566"/>
              <a:gd name="connsiteY6" fmla="*/ 6858000 h 6915058"/>
              <a:gd name="connsiteX7" fmla="*/ 1419 w 9553566"/>
              <a:gd name="connsiteY7" fmla="*/ 782209 h 6915058"/>
              <a:gd name="connsiteX8" fmla="*/ 1733041 w 9553566"/>
              <a:gd name="connsiteY8" fmla="*/ 328069 h 6915058"/>
              <a:gd name="connsiteX0" fmla="*/ 1733041 w 9791072"/>
              <a:gd name="connsiteY0" fmla="*/ 328069 h 6868416"/>
              <a:gd name="connsiteX1" fmla="*/ 2939266 w 9791072"/>
              <a:gd name="connsiteY1" fmla="*/ 130867 h 6868416"/>
              <a:gd name="connsiteX2" fmla="*/ 4287474 w 9791072"/>
              <a:gd name="connsiteY2" fmla="*/ 0 h 6868416"/>
              <a:gd name="connsiteX3" fmla="*/ 8576157 w 9791072"/>
              <a:gd name="connsiteY3" fmla="*/ 0 h 6868416"/>
              <a:gd name="connsiteX4" fmla="*/ 4649672 w 9791072"/>
              <a:gd name="connsiteY4" fmla="*/ 4132613 h 6868416"/>
              <a:gd name="connsiteX5" fmla="*/ 9791043 w 9791072"/>
              <a:gd name="connsiteY5" fmla="*/ 6861407 h 6868416"/>
              <a:gd name="connsiteX6" fmla="*/ 482 w 9791072"/>
              <a:gd name="connsiteY6" fmla="*/ 6858000 h 6868416"/>
              <a:gd name="connsiteX7" fmla="*/ 1419 w 9791072"/>
              <a:gd name="connsiteY7" fmla="*/ 782209 h 6868416"/>
              <a:gd name="connsiteX8" fmla="*/ 1733041 w 9791072"/>
              <a:gd name="connsiteY8" fmla="*/ 328069 h 6868416"/>
              <a:gd name="connsiteX0" fmla="*/ 1733041 w 9773259"/>
              <a:gd name="connsiteY0" fmla="*/ 328069 h 6871150"/>
              <a:gd name="connsiteX1" fmla="*/ 2939266 w 9773259"/>
              <a:gd name="connsiteY1" fmla="*/ 130867 h 6871150"/>
              <a:gd name="connsiteX2" fmla="*/ 4287474 w 9773259"/>
              <a:gd name="connsiteY2" fmla="*/ 0 h 6871150"/>
              <a:gd name="connsiteX3" fmla="*/ 8576157 w 9773259"/>
              <a:gd name="connsiteY3" fmla="*/ 0 h 6871150"/>
              <a:gd name="connsiteX4" fmla="*/ 4649672 w 9773259"/>
              <a:gd name="connsiteY4" fmla="*/ 4132613 h 6871150"/>
              <a:gd name="connsiteX5" fmla="*/ 9773230 w 9773259"/>
              <a:gd name="connsiteY5" fmla="*/ 6867345 h 6871150"/>
              <a:gd name="connsiteX6" fmla="*/ 482 w 9773259"/>
              <a:gd name="connsiteY6" fmla="*/ 6858000 h 6871150"/>
              <a:gd name="connsiteX7" fmla="*/ 1419 w 9773259"/>
              <a:gd name="connsiteY7" fmla="*/ 782209 h 6871150"/>
              <a:gd name="connsiteX8" fmla="*/ 1733041 w 9773259"/>
              <a:gd name="connsiteY8" fmla="*/ 328069 h 6871150"/>
              <a:gd name="connsiteX0" fmla="*/ 1733041 w 12563971"/>
              <a:gd name="connsiteY0" fmla="*/ 328069 h 6871150"/>
              <a:gd name="connsiteX1" fmla="*/ 2939266 w 12563971"/>
              <a:gd name="connsiteY1" fmla="*/ 130867 h 6871150"/>
              <a:gd name="connsiteX2" fmla="*/ 4287474 w 12563971"/>
              <a:gd name="connsiteY2" fmla="*/ 0 h 6871150"/>
              <a:gd name="connsiteX3" fmla="*/ 8576157 w 12563971"/>
              <a:gd name="connsiteY3" fmla="*/ 0 h 6871150"/>
              <a:gd name="connsiteX4" fmla="*/ 12178628 w 12563971"/>
              <a:gd name="connsiteY4" fmla="*/ 4352307 h 6871150"/>
              <a:gd name="connsiteX5" fmla="*/ 9773230 w 12563971"/>
              <a:gd name="connsiteY5" fmla="*/ 6867345 h 6871150"/>
              <a:gd name="connsiteX6" fmla="*/ 482 w 12563971"/>
              <a:gd name="connsiteY6" fmla="*/ 6858000 h 6871150"/>
              <a:gd name="connsiteX7" fmla="*/ 1419 w 12563971"/>
              <a:gd name="connsiteY7" fmla="*/ 782209 h 6871150"/>
              <a:gd name="connsiteX8" fmla="*/ 1733041 w 12563971"/>
              <a:gd name="connsiteY8" fmla="*/ 328069 h 6871150"/>
              <a:gd name="connsiteX0" fmla="*/ 1733041 w 12569618"/>
              <a:gd name="connsiteY0" fmla="*/ 328069 h 6871150"/>
              <a:gd name="connsiteX1" fmla="*/ 2939266 w 12569618"/>
              <a:gd name="connsiteY1" fmla="*/ 130867 h 6871150"/>
              <a:gd name="connsiteX2" fmla="*/ 4287474 w 12569618"/>
              <a:gd name="connsiteY2" fmla="*/ 0 h 6871150"/>
              <a:gd name="connsiteX3" fmla="*/ 8576157 w 12569618"/>
              <a:gd name="connsiteY3" fmla="*/ 0 h 6871150"/>
              <a:gd name="connsiteX4" fmla="*/ 12184566 w 12569618"/>
              <a:gd name="connsiteY4" fmla="*/ 4310743 h 6871150"/>
              <a:gd name="connsiteX5" fmla="*/ 9773230 w 12569618"/>
              <a:gd name="connsiteY5" fmla="*/ 6867345 h 6871150"/>
              <a:gd name="connsiteX6" fmla="*/ 482 w 12569618"/>
              <a:gd name="connsiteY6" fmla="*/ 6858000 h 6871150"/>
              <a:gd name="connsiteX7" fmla="*/ 1419 w 12569618"/>
              <a:gd name="connsiteY7" fmla="*/ 782209 h 6871150"/>
              <a:gd name="connsiteX8" fmla="*/ 1733041 w 12569618"/>
              <a:gd name="connsiteY8" fmla="*/ 328069 h 6871150"/>
              <a:gd name="connsiteX0" fmla="*/ 1733041 w 12184577"/>
              <a:gd name="connsiteY0" fmla="*/ 328069 h 6871150"/>
              <a:gd name="connsiteX1" fmla="*/ 2939266 w 12184577"/>
              <a:gd name="connsiteY1" fmla="*/ 130867 h 6871150"/>
              <a:gd name="connsiteX2" fmla="*/ 4287474 w 12184577"/>
              <a:gd name="connsiteY2" fmla="*/ 0 h 6871150"/>
              <a:gd name="connsiteX3" fmla="*/ 8576157 w 12184577"/>
              <a:gd name="connsiteY3" fmla="*/ 0 h 6871150"/>
              <a:gd name="connsiteX4" fmla="*/ 12184566 w 12184577"/>
              <a:gd name="connsiteY4" fmla="*/ 4310743 h 6871150"/>
              <a:gd name="connsiteX5" fmla="*/ 9773230 w 12184577"/>
              <a:gd name="connsiteY5" fmla="*/ 6867345 h 6871150"/>
              <a:gd name="connsiteX6" fmla="*/ 482 w 12184577"/>
              <a:gd name="connsiteY6" fmla="*/ 6858000 h 6871150"/>
              <a:gd name="connsiteX7" fmla="*/ 1419 w 12184577"/>
              <a:gd name="connsiteY7" fmla="*/ 782209 h 6871150"/>
              <a:gd name="connsiteX8" fmla="*/ 1733041 w 12184577"/>
              <a:gd name="connsiteY8" fmla="*/ 328069 h 6871150"/>
              <a:gd name="connsiteX0" fmla="*/ 1733041 w 12172701"/>
              <a:gd name="connsiteY0" fmla="*/ 328069 h 6871150"/>
              <a:gd name="connsiteX1" fmla="*/ 2939266 w 12172701"/>
              <a:gd name="connsiteY1" fmla="*/ 130867 h 6871150"/>
              <a:gd name="connsiteX2" fmla="*/ 4287474 w 12172701"/>
              <a:gd name="connsiteY2" fmla="*/ 0 h 6871150"/>
              <a:gd name="connsiteX3" fmla="*/ 8576157 w 12172701"/>
              <a:gd name="connsiteY3" fmla="*/ 0 h 6871150"/>
              <a:gd name="connsiteX4" fmla="*/ 12172690 w 12172701"/>
              <a:gd name="connsiteY4" fmla="*/ 4186052 h 6871150"/>
              <a:gd name="connsiteX5" fmla="*/ 9773230 w 12172701"/>
              <a:gd name="connsiteY5" fmla="*/ 6867345 h 6871150"/>
              <a:gd name="connsiteX6" fmla="*/ 482 w 12172701"/>
              <a:gd name="connsiteY6" fmla="*/ 6858000 h 6871150"/>
              <a:gd name="connsiteX7" fmla="*/ 1419 w 12172701"/>
              <a:gd name="connsiteY7" fmla="*/ 782209 h 6871150"/>
              <a:gd name="connsiteX8" fmla="*/ 1733041 w 12172701"/>
              <a:gd name="connsiteY8" fmla="*/ 328069 h 6871150"/>
              <a:gd name="connsiteX0" fmla="*/ 1733041 w 12202389"/>
              <a:gd name="connsiteY0" fmla="*/ 328069 h 6871150"/>
              <a:gd name="connsiteX1" fmla="*/ 2939266 w 12202389"/>
              <a:gd name="connsiteY1" fmla="*/ 130867 h 6871150"/>
              <a:gd name="connsiteX2" fmla="*/ 4287474 w 12202389"/>
              <a:gd name="connsiteY2" fmla="*/ 0 h 6871150"/>
              <a:gd name="connsiteX3" fmla="*/ 8576157 w 12202389"/>
              <a:gd name="connsiteY3" fmla="*/ 0 h 6871150"/>
              <a:gd name="connsiteX4" fmla="*/ 12202378 w 12202389"/>
              <a:gd name="connsiteY4" fmla="*/ 4316681 h 6871150"/>
              <a:gd name="connsiteX5" fmla="*/ 9773230 w 12202389"/>
              <a:gd name="connsiteY5" fmla="*/ 6867345 h 6871150"/>
              <a:gd name="connsiteX6" fmla="*/ 482 w 12202389"/>
              <a:gd name="connsiteY6" fmla="*/ 6858000 h 6871150"/>
              <a:gd name="connsiteX7" fmla="*/ 1419 w 12202389"/>
              <a:gd name="connsiteY7" fmla="*/ 782209 h 6871150"/>
              <a:gd name="connsiteX8" fmla="*/ 1733041 w 12202389"/>
              <a:gd name="connsiteY8" fmla="*/ 328069 h 6871150"/>
              <a:gd name="connsiteX0" fmla="*/ 1733041 w 12208327"/>
              <a:gd name="connsiteY0" fmla="*/ 328069 h 6871150"/>
              <a:gd name="connsiteX1" fmla="*/ 2939266 w 12208327"/>
              <a:gd name="connsiteY1" fmla="*/ 130867 h 6871150"/>
              <a:gd name="connsiteX2" fmla="*/ 4287474 w 12208327"/>
              <a:gd name="connsiteY2" fmla="*/ 0 h 6871150"/>
              <a:gd name="connsiteX3" fmla="*/ 8576157 w 12208327"/>
              <a:gd name="connsiteY3" fmla="*/ 0 h 6871150"/>
              <a:gd name="connsiteX4" fmla="*/ 12208316 w 12208327"/>
              <a:gd name="connsiteY4" fmla="*/ 4275117 h 6871150"/>
              <a:gd name="connsiteX5" fmla="*/ 9773230 w 12208327"/>
              <a:gd name="connsiteY5" fmla="*/ 6867345 h 6871150"/>
              <a:gd name="connsiteX6" fmla="*/ 482 w 12208327"/>
              <a:gd name="connsiteY6" fmla="*/ 6858000 h 6871150"/>
              <a:gd name="connsiteX7" fmla="*/ 1419 w 12208327"/>
              <a:gd name="connsiteY7" fmla="*/ 782209 h 6871150"/>
              <a:gd name="connsiteX8" fmla="*/ 1733041 w 12208327"/>
              <a:gd name="connsiteY8" fmla="*/ 328069 h 6871150"/>
              <a:gd name="connsiteX0" fmla="*/ 1733041 w 12176429"/>
              <a:gd name="connsiteY0" fmla="*/ 328069 h 6871150"/>
              <a:gd name="connsiteX1" fmla="*/ 2939266 w 12176429"/>
              <a:gd name="connsiteY1" fmla="*/ 130867 h 6871150"/>
              <a:gd name="connsiteX2" fmla="*/ 4287474 w 12176429"/>
              <a:gd name="connsiteY2" fmla="*/ 0 h 6871150"/>
              <a:gd name="connsiteX3" fmla="*/ 8576157 w 12176429"/>
              <a:gd name="connsiteY3" fmla="*/ 0 h 6871150"/>
              <a:gd name="connsiteX4" fmla="*/ 12176418 w 12176429"/>
              <a:gd name="connsiteY4" fmla="*/ 4291066 h 6871150"/>
              <a:gd name="connsiteX5" fmla="*/ 9773230 w 12176429"/>
              <a:gd name="connsiteY5" fmla="*/ 6867345 h 6871150"/>
              <a:gd name="connsiteX6" fmla="*/ 482 w 12176429"/>
              <a:gd name="connsiteY6" fmla="*/ 6858000 h 6871150"/>
              <a:gd name="connsiteX7" fmla="*/ 1419 w 12176429"/>
              <a:gd name="connsiteY7" fmla="*/ 782209 h 6871150"/>
              <a:gd name="connsiteX8" fmla="*/ 1733041 w 12176429"/>
              <a:gd name="connsiteY8" fmla="*/ 328069 h 6871150"/>
              <a:gd name="connsiteX0" fmla="*/ 1733041 w 12176432"/>
              <a:gd name="connsiteY0" fmla="*/ 328069 h 6871150"/>
              <a:gd name="connsiteX1" fmla="*/ 2939266 w 12176432"/>
              <a:gd name="connsiteY1" fmla="*/ 130867 h 6871150"/>
              <a:gd name="connsiteX2" fmla="*/ 4287474 w 12176432"/>
              <a:gd name="connsiteY2" fmla="*/ 0 h 6871150"/>
              <a:gd name="connsiteX3" fmla="*/ 8576157 w 12176432"/>
              <a:gd name="connsiteY3" fmla="*/ 0 h 6871150"/>
              <a:gd name="connsiteX4" fmla="*/ 12176418 w 12176432"/>
              <a:gd name="connsiteY4" fmla="*/ 4291066 h 6871150"/>
              <a:gd name="connsiteX5" fmla="*/ 9773230 w 12176432"/>
              <a:gd name="connsiteY5" fmla="*/ 6867345 h 6871150"/>
              <a:gd name="connsiteX6" fmla="*/ 482 w 12176432"/>
              <a:gd name="connsiteY6" fmla="*/ 6858000 h 6871150"/>
              <a:gd name="connsiteX7" fmla="*/ 1419 w 12176432"/>
              <a:gd name="connsiteY7" fmla="*/ 782209 h 6871150"/>
              <a:gd name="connsiteX8" fmla="*/ 1733041 w 12176432"/>
              <a:gd name="connsiteY8" fmla="*/ 328069 h 6871150"/>
              <a:gd name="connsiteX0" fmla="*/ 1733041 w 12193262"/>
              <a:gd name="connsiteY0" fmla="*/ 328069 h 6871150"/>
              <a:gd name="connsiteX1" fmla="*/ 2939266 w 12193262"/>
              <a:gd name="connsiteY1" fmla="*/ 130867 h 6871150"/>
              <a:gd name="connsiteX2" fmla="*/ 4287474 w 12193262"/>
              <a:gd name="connsiteY2" fmla="*/ 0 h 6871150"/>
              <a:gd name="connsiteX3" fmla="*/ 12191227 w 12193262"/>
              <a:gd name="connsiteY3" fmla="*/ 15949 h 6871150"/>
              <a:gd name="connsiteX4" fmla="*/ 12176418 w 12193262"/>
              <a:gd name="connsiteY4" fmla="*/ 4291066 h 6871150"/>
              <a:gd name="connsiteX5" fmla="*/ 9773230 w 12193262"/>
              <a:gd name="connsiteY5" fmla="*/ 6867345 h 6871150"/>
              <a:gd name="connsiteX6" fmla="*/ 482 w 12193262"/>
              <a:gd name="connsiteY6" fmla="*/ 6858000 h 6871150"/>
              <a:gd name="connsiteX7" fmla="*/ 1419 w 12193262"/>
              <a:gd name="connsiteY7" fmla="*/ 782209 h 6871150"/>
              <a:gd name="connsiteX8" fmla="*/ 1733041 w 12193262"/>
              <a:gd name="connsiteY8" fmla="*/ 328069 h 6871150"/>
              <a:gd name="connsiteX0" fmla="*/ 1733041 w 12193262"/>
              <a:gd name="connsiteY0" fmla="*/ 328069 h 6871150"/>
              <a:gd name="connsiteX1" fmla="*/ 2939266 w 12193262"/>
              <a:gd name="connsiteY1" fmla="*/ 130867 h 6871150"/>
              <a:gd name="connsiteX2" fmla="*/ 4287474 w 12193262"/>
              <a:gd name="connsiteY2" fmla="*/ 0 h 6871150"/>
              <a:gd name="connsiteX3" fmla="*/ 12191227 w 12193262"/>
              <a:gd name="connsiteY3" fmla="*/ 15949 h 6871150"/>
              <a:gd name="connsiteX4" fmla="*/ 12176418 w 12193262"/>
              <a:gd name="connsiteY4" fmla="*/ 4291066 h 6871150"/>
              <a:gd name="connsiteX5" fmla="*/ 9773230 w 12193262"/>
              <a:gd name="connsiteY5" fmla="*/ 6867345 h 6871150"/>
              <a:gd name="connsiteX6" fmla="*/ 482 w 12193262"/>
              <a:gd name="connsiteY6" fmla="*/ 6858000 h 6871150"/>
              <a:gd name="connsiteX7" fmla="*/ 1419 w 12193262"/>
              <a:gd name="connsiteY7" fmla="*/ 782209 h 6871150"/>
              <a:gd name="connsiteX8" fmla="*/ 1733041 w 12193262"/>
              <a:gd name="connsiteY8" fmla="*/ 328069 h 6871150"/>
              <a:gd name="connsiteX0" fmla="*/ 1733041 w 12188666"/>
              <a:gd name="connsiteY0" fmla="*/ 333386 h 6876467"/>
              <a:gd name="connsiteX1" fmla="*/ 2939266 w 12188666"/>
              <a:gd name="connsiteY1" fmla="*/ 136184 h 6876467"/>
              <a:gd name="connsiteX2" fmla="*/ 4287474 w 12188666"/>
              <a:gd name="connsiteY2" fmla="*/ 5317 h 6876467"/>
              <a:gd name="connsiteX3" fmla="*/ 12185911 w 12188666"/>
              <a:gd name="connsiteY3" fmla="*/ 0 h 6876467"/>
              <a:gd name="connsiteX4" fmla="*/ 12176418 w 12188666"/>
              <a:gd name="connsiteY4" fmla="*/ 4296383 h 6876467"/>
              <a:gd name="connsiteX5" fmla="*/ 9773230 w 12188666"/>
              <a:gd name="connsiteY5" fmla="*/ 6872662 h 6876467"/>
              <a:gd name="connsiteX6" fmla="*/ 482 w 12188666"/>
              <a:gd name="connsiteY6" fmla="*/ 6863317 h 6876467"/>
              <a:gd name="connsiteX7" fmla="*/ 1419 w 12188666"/>
              <a:gd name="connsiteY7" fmla="*/ 787526 h 6876467"/>
              <a:gd name="connsiteX8" fmla="*/ 1733041 w 12188666"/>
              <a:gd name="connsiteY8" fmla="*/ 333386 h 6876467"/>
              <a:gd name="connsiteX0" fmla="*/ 1733041 w 12196075"/>
              <a:gd name="connsiteY0" fmla="*/ 333386 h 6876467"/>
              <a:gd name="connsiteX1" fmla="*/ 2939266 w 12196075"/>
              <a:gd name="connsiteY1" fmla="*/ 136184 h 6876467"/>
              <a:gd name="connsiteX2" fmla="*/ 4287474 w 12196075"/>
              <a:gd name="connsiteY2" fmla="*/ 5317 h 6876467"/>
              <a:gd name="connsiteX3" fmla="*/ 12185911 w 12196075"/>
              <a:gd name="connsiteY3" fmla="*/ 0 h 6876467"/>
              <a:gd name="connsiteX4" fmla="*/ 12192367 w 12196075"/>
              <a:gd name="connsiteY4" fmla="*/ 4307016 h 6876467"/>
              <a:gd name="connsiteX5" fmla="*/ 9773230 w 12196075"/>
              <a:gd name="connsiteY5" fmla="*/ 6872662 h 6876467"/>
              <a:gd name="connsiteX6" fmla="*/ 482 w 12196075"/>
              <a:gd name="connsiteY6" fmla="*/ 6863317 h 6876467"/>
              <a:gd name="connsiteX7" fmla="*/ 1419 w 12196075"/>
              <a:gd name="connsiteY7" fmla="*/ 787526 h 6876467"/>
              <a:gd name="connsiteX8" fmla="*/ 1733041 w 12196075"/>
              <a:gd name="connsiteY8" fmla="*/ 333386 h 6876467"/>
              <a:gd name="connsiteX0" fmla="*/ 1733041 w 12196075"/>
              <a:gd name="connsiteY0" fmla="*/ 333386 h 6876467"/>
              <a:gd name="connsiteX1" fmla="*/ 2939266 w 12196075"/>
              <a:gd name="connsiteY1" fmla="*/ 136184 h 6876467"/>
              <a:gd name="connsiteX2" fmla="*/ 4287474 w 12196075"/>
              <a:gd name="connsiteY2" fmla="*/ 5317 h 6876467"/>
              <a:gd name="connsiteX3" fmla="*/ 12185911 w 12196075"/>
              <a:gd name="connsiteY3" fmla="*/ 0 h 6876467"/>
              <a:gd name="connsiteX4" fmla="*/ 12192367 w 12196075"/>
              <a:gd name="connsiteY4" fmla="*/ 4307016 h 6876467"/>
              <a:gd name="connsiteX5" fmla="*/ 9773230 w 12196075"/>
              <a:gd name="connsiteY5" fmla="*/ 6872662 h 6876467"/>
              <a:gd name="connsiteX6" fmla="*/ 482 w 12196075"/>
              <a:gd name="connsiteY6" fmla="*/ 6863317 h 6876467"/>
              <a:gd name="connsiteX7" fmla="*/ 1419 w 12196075"/>
              <a:gd name="connsiteY7" fmla="*/ 787526 h 6876467"/>
              <a:gd name="connsiteX8" fmla="*/ 1733041 w 12196075"/>
              <a:gd name="connsiteY8" fmla="*/ 333386 h 6876467"/>
              <a:gd name="connsiteX0" fmla="*/ 1733041 w 12196075"/>
              <a:gd name="connsiteY0" fmla="*/ 333386 h 6876467"/>
              <a:gd name="connsiteX1" fmla="*/ 2939266 w 12196075"/>
              <a:gd name="connsiteY1" fmla="*/ 136184 h 6876467"/>
              <a:gd name="connsiteX2" fmla="*/ 4287474 w 12196075"/>
              <a:gd name="connsiteY2" fmla="*/ 5317 h 6876467"/>
              <a:gd name="connsiteX3" fmla="*/ 12185911 w 12196075"/>
              <a:gd name="connsiteY3" fmla="*/ 0 h 6876467"/>
              <a:gd name="connsiteX4" fmla="*/ 12192367 w 12196075"/>
              <a:gd name="connsiteY4" fmla="*/ 4307016 h 6876467"/>
              <a:gd name="connsiteX5" fmla="*/ 9773230 w 12196075"/>
              <a:gd name="connsiteY5" fmla="*/ 6872662 h 6876467"/>
              <a:gd name="connsiteX6" fmla="*/ 482 w 12196075"/>
              <a:gd name="connsiteY6" fmla="*/ 6863317 h 6876467"/>
              <a:gd name="connsiteX7" fmla="*/ 1419 w 12196075"/>
              <a:gd name="connsiteY7" fmla="*/ 787526 h 6876467"/>
              <a:gd name="connsiteX8" fmla="*/ 1733041 w 12196075"/>
              <a:gd name="connsiteY8" fmla="*/ 333386 h 6876467"/>
              <a:gd name="connsiteX0" fmla="*/ 1733041 w 12196075"/>
              <a:gd name="connsiteY0" fmla="*/ 333386 h 6879587"/>
              <a:gd name="connsiteX1" fmla="*/ 2939266 w 12196075"/>
              <a:gd name="connsiteY1" fmla="*/ 136184 h 6879587"/>
              <a:gd name="connsiteX2" fmla="*/ 4287474 w 12196075"/>
              <a:gd name="connsiteY2" fmla="*/ 5317 h 6879587"/>
              <a:gd name="connsiteX3" fmla="*/ 12185911 w 12196075"/>
              <a:gd name="connsiteY3" fmla="*/ 0 h 6879587"/>
              <a:gd name="connsiteX4" fmla="*/ 12192367 w 12196075"/>
              <a:gd name="connsiteY4" fmla="*/ 4307016 h 6879587"/>
              <a:gd name="connsiteX5" fmla="*/ 9758792 w 12196075"/>
              <a:gd name="connsiteY5" fmla="*/ 6877475 h 6879587"/>
              <a:gd name="connsiteX6" fmla="*/ 482 w 12196075"/>
              <a:gd name="connsiteY6" fmla="*/ 6863317 h 6879587"/>
              <a:gd name="connsiteX7" fmla="*/ 1419 w 12196075"/>
              <a:gd name="connsiteY7" fmla="*/ 787526 h 6879587"/>
              <a:gd name="connsiteX8" fmla="*/ 1733041 w 12196075"/>
              <a:gd name="connsiteY8" fmla="*/ 333386 h 68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075" h="6879587">
                <a:moveTo>
                  <a:pt x="1733041" y="333386"/>
                </a:moveTo>
                <a:cubicBezTo>
                  <a:pt x="2180584" y="240425"/>
                  <a:pt x="2395168" y="211774"/>
                  <a:pt x="2939266" y="136184"/>
                </a:cubicBezTo>
                <a:cubicBezTo>
                  <a:pt x="3374459" y="79668"/>
                  <a:pt x="3580090" y="48287"/>
                  <a:pt x="4287474" y="5317"/>
                </a:cubicBezTo>
                <a:lnTo>
                  <a:pt x="12185911" y="0"/>
                </a:lnTo>
                <a:cubicBezTo>
                  <a:pt x="12193103" y="-1034"/>
                  <a:pt x="12200846" y="4307016"/>
                  <a:pt x="12192367" y="4307016"/>
                </a:cubicBezTo>
                <a:cubicBezTo>
                  <a:pt x="11472616" y="5354737"/>
                  <a:pt x="10661423" y="6108888"/>
                  <a:pt x="9758792" y="6877475"/>
                </a:cubicBezTo>
                <a:cubicBezTo>
                  <a:pt x="9774841" y="6881012"/>
                  <a:pt x="3184833" y="6882266"/>
                  <a:pt x="482" y="6863317"/>
                </a:cubicBezTo>
                <a:cubicBezTo>
                  <a:pt x="-1497" y="4834616"/>
                  <a:pt x="3398" y="2816227"/>
                  <a:pt x="1419" y="787526"/>
                </a:cubicBezTo>
                <a:cubicBezTo>
                  <a:pt x="9336" y="791484"/>
                  <a:pt x="998694" y="479022"/>
                  <a:pt x="1733041" y="333386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358776" y="5294376"/>
            <a:ext cx="4773398" cy="1295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33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Page with Image B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575" y="589121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1" y="-5318"/>
            <a:ext cx="12196075" cy="6879587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9553536"/>
              <a:gd name="connsiteY0" fmla="*/ 328069 h 6914846"/>
              <a:gd name="connsiteX1" fmla="*/ 2939266 w 9553536"/>
              <a:gd name="connsiteY1" fmla="*/ 130867 h 6914846"/>
              <a:gd name="connsiteX2" fmla="*/ 4287474 w 9553536"/>
              <a:gd name="connsiteY2" fmla="*/ 0 h 6914846"/>
              <a:gd name="connsiteX3" fmla="*/ 8576157 w 9553536"/>
              <a:gd name="connsiteY3" fmla="*/ 0 h 6914846"/>
              <a:gd name="connsiteX4" fmla="*/ 4649672 w 9553536"/>
              <a:gd name="connsiteY4" fmla="*/ 4132613 h 6914846"/>
              <a:gd name="connsiteX5" fmla="*/ 9553536 w 9553536"/>
              <a:gd name="connsiteY5" fmla="*/ 6914846 h 6914846"/>
              <a:gd name="connsiteX6" fmla="*/ 482 w 9553536"/>
              <a:gd name="connsiteY6" fmla="*/ 6858000 h 6914846"/>
              <a:gd name="connsiteX7" fmla="*/ 1419 w 9553536"/>
              <a:gd name="connsiteY7" fmla="*/ 782209 h 6914846"/>
              <a:gd name="connsiteX8" fmla="*/ 1733041 w 9553536"/>
              <a:gd name="connsiteY8" fmla="*/ 328069 h 6914846"/>
              <a:gd name="connsiteX0" fmla="*/ 1733041 w 9553566"/>
              <a:gd name="connsiteY0" fmla="*/ 328069 h 6915058"/>
              <a:gd name="connsiteX1" fmla="*/ 2939266 w 9553566"/>
              <a:gd name="connsiteY1" fmla="*/ 130867 h 6915058"/>
              <a:gd name="connsiteX2" fmla="*/ 4287474 w 9553566"/>
              <a:gd name="connsiteY2" fmla="*/ 0 h 6915058"/>
              <a:gd name="connsiteX3" fmla="*/ 8576157 w 9553566"/>
              <a:gd name="connsiteY3" fmla="*/ 0 h 6915058"/>
              <a:gd name="connsiteX4" fmla="*/ 4649672 w 9553566"/>
              <a:gd name="connsiteY4" fmla="*/ 4132613 h 6915058"/>
              <a:gd name="connsiteX5" fmla="*/ 9553536 w 9553566"/>
              <a:gd name="connsiteY5" fmla="*/ 6914846 h 6915058"/>
              <a:gd name="connsiteX6" fmla="*/ 482 w 9553566"/>
              <a:gd name="connsiteY6" fmla="*/ 6858000 h 6915058"/>
              <a:gd name="connsiteX7" fmla="*/ 1419 w 9553566"/>
              <a:gd name="connsiteY7" fmla="*/ 782209 h 6915058"/>
              <a:gd name="connsiteX8" fmla="*/ 1733041 w 9553566"/>
              <a:gd name="connsiteY8" fmla="*/ 328069 h 6915058"/>
              <a:gd name="connsiteX0" fmla="*/ 1733041 w 9791072"/>
              <a:gd name="connsiteY0" fmla="*/ 328069 h 6868416"/>
              <a:gd name="connsiteX1" fmla="*/ 2939266 w 9791072"/>
              <a:gd name="connsiteY1" fmla="*/ 130867 h 6868416"/>
              <a:gd name="connsiteX2" fmla="*/ 4287474 w 9791072"/>
              <a:gd name="connsiteY2" fmla="*/ 0 h 6868416"/>
              <a:gd name="connsiteX3" fmla="*/ 8576157 w 9791072"/>
              <a:gd name="connsiteY3" fmla="*/ 0 h 6868416"/>
              <a:gd name="connsiteX4" fmla="*/ 4649672 w 9791072"/>
              <a:gd name="connsiteY4" fmla="*/ 4132613 h 6868416"/>
              <a:gd name="connsiteX5" fmla="*/ 9791043 w 9791072"/>
              <a:gd name="connsiteY5" fmla="*/ 6861407 h 6868416"/>
              <a:gd name="connsiteX6" fmla="*/ 482 w 9791072"/>
              <a:gd name="connsiteY6" fmla="*/ 6858000 h 6868416"/>
              <a:gd name="connsiteX7" fmla="*/ 1419 w 9791072"/>
              <a:gd name="connsiteY7" fmla="*/ 782209 h 6868416"/>
              <a:gd name="connsiteX8" fmla="*/ 1733041 w 9791072"/>
              <a:gd name="connsiteY8" fmla="*/ 328069 h 6868416"/>
              <a:gd name="connsiteX0" fmla="*/ 1733041 w 9773259"/>
              <a:gd name="connsiteY0" fmla="*/ 328069 h 6871150"/>
              <a:gd name="connsiteX1" fmla="*/ 2939266 w 9773259"/>
              <a:gd name="connsiteY1" fmla="*/ 130867 h 6871150"/>
              <a:gd name="connsiteX2" fmla="*/ 4287474 w 9773259"/>
              <a:gd name="connsiteY2" fmla="*/ 0 h 6871150"/>
              <a:gd name="connsiteX3" fmla="*/ 8576157 w 9773259"/>
              <a:gd name="connsiteY3" fmla="*/ 0 h 6871150"/>
              <a:gd name="connsiteX4" fmla="*/ 4649672 w 9773259"/>
              <a:gd name="connsiteY4" fmla="*/ 4132613 h 6871150"/>
              <a:gd name="connsiteX5" fmla="*/ 9773230 w 9773259"/>
              <a:gd name="connsiteY5" fmla="*/ 6867345 h 6871150"/>
              <a:gd name="connsiteX6" fmla="*/ 482 w 9773259"/>
              <a:gd name="connsiteY6" fmla="*/ 6858000 h 6871150"/>
              <a:gd name="connsiteX7" fmla="*/ 1419 w 9773259"/>
              <a:gd name="connsiteY7" fmla="*/ 782209 h 6871150"/>
              <a:gd name="connsiteX8" fmla="*/ 1733041 w 9773259"/>
              <a:gd name="connsiteY8" fmla="*/ 328069 h 6871150"/>
              <a:gd name="connsiteX0" fmla="*/ 1733041 w 12563971"/>
              <a:gd name="connsiteY0" fmla="*/ 328069 h 6871150"/>
              <a:gd name="connsiteX1" fmla="*/ 2939266 w 12563971"/>
              <a:gd name="connsiteY1" fmla="*/ 130867 h 6871150"/>
              <a:gd name="connsiteX2" fmla="*/ 4287474 w 12563971"/>
              <a:gd name="connsiteY2" fmla="*/ 0 h 6871150"/>
              <a:gd name="connsiteX3" fmla="*/ 8576157 w 12563971"/>
              <a:gd name="connsiteY3" fmla="*/ 0 h 6871150"/>
              <a:gd name="connsiteX4" fmla="*/ 12178628 w 12563971"/>
              <a:gd name="connsiteY4" fmla="*/ 4352307 h 6871150"/>
              <a:gd name="connsiteX5" fmla="*/ 9773230 w 12563971"/>
              <a:gd name="connsiteY5" fmla="*/ 6867345 h 6871150"/>
              <a:gd name="connsiteX6" fmla="*/ 482 w 12563971"/>
              <a:gd name="connsiteY6" fmla="*/ 6858000 h 6871150"/>
              <a:gd name="connsiteX7" fmla="*/ 1419 w 12563971"/>
              <a:gd name="connsiteY7" fmla="*/ 782209 h 6871150"/>
              <a:gd name="connsiteX8" fmla="*/ 1733041 w 12563971"/>
              <a:gd name="connsiteY8" fmla="*/ 328069 h 6871150"/>
              <a:gd name="connsiteX0" fmla="*/ 1733041 w 12569618"/>
              <a:gd name="connsiteY0" fmla="*/ 328069 h 6871150"/>
              <a:gd name="connsiteX1" fmla="*/ 2939266 w 12569618"/>
              <a:gd name="connsiteY1" fmla="*/ 130867 h 6871150"/>
              <a:gd name="connsiteX2" fmla="*/ 4287474 w 12569618"/>
              <a:gd name="connsiteY2" fmla="*/ 0 h 6871150"/>
              <a:gd name="connsiteX3" fmla="*/ 8576157 w 12569618"/>
              <a:gd name="connsiteY3" fmla="*/ 0 h 6871150"/>
              <a:gd name="connsiteX4" fmla="*/ 12184566 w 12569618"/>
              <a:gd name="connsiteY4" fmla="*/ 4310743 h 6871150"/>
              <a:gd name="connsiteX5" fmla="*/ 9773230 w 12569618"/>
              <a:gd name="connsiteY5" fmla="*/ 6867345 h 6871150"/>
              <a:gd name="connsiteX6" fmla="*/ 482 w 12569618"/>
              <a:gd name="connsiteY6" fmla="*/ 6858000 h 6871150"/>
              <a:gd name="connsiteX7" fmla="*/ 1419 w 12569618"/>
              <a:gd name="connsiteY7" fmla="*/ 782209 h 6871150"/>
              <a:gd name="connsiteX8" fmla="*/ 1733041 w 12569618"/>
              <a:gd name="connsiteY8" fmla="*/ 328069 h 6871150"/>
              <a:gd name="connsiteX0" fmla="*/ 1733041 w 12184577"/>
              <a:gd name="connsiteY0" fmla="*/ 328069 h 6871150"/>
              <a:gd name="connsiteX1" fmla="*/ 2939266 w 12184577"/>
              <a:gd name="connsiteY1" fmla="*/ 130867 h 6871150"/>
              <a:gd name="connsiteX2" fmla="*/ 4287474 w 12184577"/>
              <a:gd name="connsiteY2" fmla="*/ 0 h 6871150"/>
              <a:gd name="connsiteX3" fmla="*/ 8576157 w 12184577"/>
              <a:gd name="connsiteY3" fmla="*/ 0 h 6871150"/>
              <a:gd name="connsiteX4" fmla="*/ 12184566 w 12184577"/>
              <a:gd name="connsiteY4" fmla="*/ 4310743 h 6871150"/>
              <a:gd name="connsiteX5" fmla="*/ 9773230 w 12184577"/>
              <a:gd name="connsiteY5" fmla="*/ 6867345 h 6871150"/>
              <a:gd name="connsiteX6" fmla="*/ 482 w 12184577"/>
              <a:gd name="connsiteY6" fmla="*/ 6858000 h 6871150"/>
              <a:gd name="connsiteX7" fmla="*/ 1419 w 12184577"/>
              <a:gd name="connsiteY7" fmla="*/ 782209 h 6871150"/>
              <a:gd name="connsiteX8" fmla="*/ 1733041 w 12184577"/>
              <a:gd name="connsiteY8" fmla="*/ 328069 h 6871150"/>
              <a:gd name="connsiteX0" fmla="*/ 1733041 w 12172701"/>
              <a:gd name="connsiteY0" fmla="*/ 328069 h 6871150"/>
              <a:gd name="connsiteX1" fmla="*/ 2939266 w 12172701"/>
              <a:gd name="connsiteY1" fmla="*/ 130867 h 6871150"/>
              <a:gd name="connsiteX2" fmla="*/ 4287474 w 12172701"/>
              <a:gd name="connsiteY2" fmla="*/ 0 h 6871150"/>
              <a:gd name="connsiteX3" fmla="*/ 8576157 w 12172701"/>
              <a:gd name="connsiteY3" fmla="*/ 0 h 6871150"/>
              <a:gd name="connsiteX4" fmla="*/ 12172690 w 12172701"/>
              <a:gd name="connsiteY4" fmla="*/ 4186052 h 6871150"/>
              <a:gd name="connsiteX5" fmla="*/ 9773230 w 12172701"/>
              <a:gd name="connsiteY5" fmla="*/ 6867345 h 6871150"/>
              <a:gd name="connsiteX6" fmla="*/ 482 w 12172701"/>
              <a:gd name="connsiteY6" fmla="*/ 6858000 h 6871150"/>
              <a:gd name="connsiteX7" fmla="*/ 1419 w 12172701"/>
              <a:gd name="connsiteY7" fmla="*/ 782209 h 6871150"/>
              <a:gd name="connsiteX8" fmla="*/ 1733041 w 12172701"/>
              <a:gd name="connsiteY8" fmla="*/ 328069 h 6871150"/>
              <a:gd name="connsiteX0" fmla="*/ 1733041 w 12202389"/>
              <a:gd name="connsiteY0" fmla="*/ 328069 h 6871150"/>
              <a:gd name="connsiteX1" fmla="*/ 2939266 w 12202389"/>
              <a:gd name="connsiteY1" fmla="*/ 130867 h 6871150"/>
              <a:gd name="connsiteX2" fmla="*/ 4287474 w 12202389"/>
              <a:gd name="connsiteY2" fmla="*/ 0 h 6871150"/>
              <a:gd name="connsiteX3" fmla="*/ 8576157 w 12202389"/>
              <a:gd name="connsiteY3" fmla="*/ 0 h 6871150"/>
              <a:gd name="connsiteX4" fmla="*/ 12202378 w 12202389"/>
              <a:gd name="connsiteY4" fmla="*/ 4316681 h 6871150"/>
              <a:gd name="connsiteX5" fmla="*/ 9773230 w 12202389"/>
              <a:gd name="connsiteY5" fmla="*/ 6867345 h 6871150"/>
              <a:gd name="connsiteX6" fmla="*/ 482 w 12202389"/>
              <a:gd name="connsiteY6" fmla="*/ 6858000 h 6871150"/>
              <a:gd name="connsiteX7" fmla="*/ 1419 w 12202389"/>
              <a:gd name="connsiteY7" fmla="*/ 782209 h 6871150"/>
              <a:gd name="connsiteX8" fmla="*/ 1733041 w 12202389"/>
              <a:gd name="connsiteY8" fmla="*/ 328069 h 6871150"/>
              <a:gd name="connsiteX0" fmla="*/ 1733041 w 12208327"/>
              <a:gd name="connsiteY0" fmla="*/ 328069 h 6871150"/>
              <a:gd name="connsiteX1" fmla="*/ 2939266 w 12208327"/>
              <a:gd name="connsiteY1" fmla="*/ 130867 h 6871150"/>
              <a:gd name="connsiteX2" fmla="*/ 4287474 w 12208327"/>
              <a:gd name="connsiteY2" fmla="*/ 0 h 6871150"/>
              <a:gd name="connsiteX3" fmla="*/ 8576157 w 12208327"/>
              <a:gd name="connsiteY3" fmla="*/ 0 h 6871150"/>
              <a:gd name="connsiteX4" fmla="*/ 12208316 w 12208327"/>
              <a:gd name="connsiteY4" fmla="*/ 4275117 h 6871150"/>
              <a:gd name="connsiteX5" fmla="*/ 9773230 w 12208327"/>
              <a:gd name="connsiteY5" fmla="*/ 6867345 h 6871150"/>
              <a:gd name="connsiteX6" fmla="*/ 482 w 12208327"/>
              <a:gd name="connsiteY6" fmla="*/ 6858000 h 6871150"/>
              <a:gd name="connsiteX7" fmla="*/ 1419 w 12208327"/>
              <a:gd name="connsiteY7" fmla="*/ 782209 h 6871150"/>
              <a:gd name="connsiteX8" fmla="*/ 1733041 w 12208327"/>
              <a:gd name="connsiteY8" fmla="*/ 328069 h 6871150"/>
              <a:gd name="connsiteX0" fmla="*/ 1733041 w 12176429"/>
              <a:gd name="connsiteY0" fmla="*/ 328069 h 6871150"/>
              <a:gd name="connsiteX1" fmla="*/ 2939266 w 12176429"/>
              <a:gd name="connsiteY1" fmla="*/ 130867 h 6871150"/>
              <a:gd name="connsiteX2" fmla="*/ 4287474 w 12176429"/>
              <a:gd name="connsiteY2" fmla="*/ 0 h 6871150"/>
              <a:gd name="connsiteX3" fmla="*/ 8576157 w 12176429"/>
              <a:gd name="connsiteY3" fmla="*/ 0 h 6871150"/>
              <a:gd name="connsiteX4" fmla="*/ 12176418 w 12176429"/>
              <a:gd name="connsiteY4" fmla="*/ 4291066 h 6871150"/>
              <a:gd name="connsiteX5" fmla="*/ 9773230 w 12176429"/>
              <a:gd name="connsiteY5" fmla="*/ 6867345 h 6871150"/>
              <a:gd name="connsiteX6" fmla="*/ 482 w 12176429"/>
              <a:gd name="connsiteY6" fmla="*/ 6858000 h 6871150"/>
              <a:gd name="connsiteX7" fmla="*/ 1419 w 12176429"/>
              <a:gd name="connsiteY7" fmla="*/ 782209 h 6871150"/>
              <a:gd name="connsiteX8" fmla="*/ 1733041 w 12176429"/>
              <a:gd name="connsiteY8" fmla="*/ 328069 h 6871150"/>
              <a:gd name="connsiteX0" fmla="*/ 1733041 w 12176432"/>
              <a:gd name="connsiteY0" fmla="*/ 328069 h 6871150"/>
              <a:gd name="connsiteX1" fmla="*/ 2939266 w 12176432"/>
              <a:gd name="connsiteY1" fmla="*/ 130867 h 6871150"/>
              <a:gd name="connsiteX2" fmla="*/ 4287474 w 12176432"/>
              <a:gd name="connsiteY2" fmla="*/ 0 h 6871150"/>
              <a:gd name="connsiteX3" fmla="*/ 8576157 w 12176432"/>
              <a:gd name="connsiteY3" fmla="*/ 0 h 6871150"/>
              <a:gd name="connsiteX4" fmla="*/ 12176418 w 12176432"/>
              <a:gd name="connsiteY4" fmla="*/ 4291066 h 6871150"/>
              <a:gd name="connsiteX5" fmla="*/ 9773230 w 12176432"/>
              <a:gd name="connsiteY5" fmla="*/ 6867345 h 6871150"/>
              <a:gd name="connsiteX6" fmla="*/ 482 w 12176432"/>
              <a:gd name="connsiteY6" fmla="*/ 6858000 h 6871150"/>
              <a:gd name="connsiteX7" fmla="*/ 1419 w 12176432"/>
              <a:gd name="connsiteY7" fmla="*/ 782209 h 6871150"/>
              <a:gd name="connsiteX8" fmla="*/ 1733041 w 12176432"/>
              <a:gd name="connsiteY8" fmla="*/ 328069 h 6871150"/>
              <a:gd name="connsiteX0" fmla="*/ 1733041 w 12193262"/>
              <a:gd name="connsiteY0" fmla="*/ 328069 h 6871150"/>
              <a:gd name="connsiteX1" fmla="*/ 2939266 w 12193262"/>
              <a:gd name="connsiteY1" fmla="*/ 130867 h 6871150"/>
              <a:gd name="connsiteX2" fmla="*/ 4287474 w 12193262"/>
              <a:gd name="connsiteY2" fmla="*/ 0 h 6871150"/>
              <a:gd name="connsiteX3" fmla="*/ 12191227 w 12193262"/>
              <a:gd name="connsiteY3" fmla="*/ 15949 h 6871150"/>
              <a:gd name="connsiteX4" fmla="*/ 12176418 w 12193262"/>
              <a:gd name="connsiteY4" fmla="*/ 4291066 h 6871150"/>
              <a:gd name="connsiteX5" fmla="*/ 9773230 w 12193262"/>
              <a:gd name="connsiteY5" fmla="*/ 6867345 h 6871150"/>
              <a:gd name="connsiteX6" fmla="*/ 482 w 12193262"/>
              <a:gd name="connsiteY6" fmla="*/ 6858000 h 6871150"/>
              <a:gd name="connsiteX7" fmla="*/ 1419 w 12193262"/>
              <a:gd name="connsiteY7" fmla="*/ 782209 h 6871150"/>
              <a:gd name="connsiteX8" fmla="*/ 1733041 w 12193262"/>
              <a:gd name="connsiteY8" fmla="*/ 328069 h 6871150"/>
              <a:gd name="connsiteX0" fmla="*/ 1733041 w 12193262"/>
              <a:gd name="connsiteY0" fmla="*/ 328069 h 6871150"/>
              <a:gd name="connsiteX1" fmla="*/ 2939266 w 12193262"/>
              <a:gd name="connsiteY1" fmla="*/ 130867 h 6871150"/>
              <a:gd name="connsiteX2" fmla="*/ 4287474 w 12193262"/>
              <a:gd name="connsiteY2" fmla="*/ 0 h 6871150"/>
              <a:gd name="connsiteX3" fmla="*/ 12191227 w 12193262"/>
              <a:gd name="connsiteY3" fmla="*/ 15949 h 6871150"/>
              <a:gd name="connsiteX4" fmla="*/ 12176418 w 12193262"/>
              <a:gd name="connsiteY4" fmla="*/ 4291066 h 6871150"/>
              <a:gd name="connsiteX5" fmla="*/ 9773230 w 12193262"/>
              <a:gd name="connsiteY5" fmla="*/ 6867345 h 6871150"/>
              <a:gd name="connsiteX6" fmla="*/ 482 w 12193262"/>
              <a:gd name="connsiteY6" fmla="*/ 6858000 h 6871150"/>
              <a:gd name="connsiteX7" fmla="*/ 1419 w 12193262"/>
              <a:gd name="connsiteY7" fmla="*/ 782209 h 6871150"/>
              <a:gd name="connsiteX8" fmla="*/ 1733041 w 12193262"/>
              <a:gd name="connsiteY8" fmla="*/ 328069 h 6871150"/>
              <a:gd name="connsiteX0" fmla="*/ 1733041 w 12188666"/>
              <a:gd name="connsiteY0" fmla="*/ 333386 h 6876467"/>
              <a:gd name="connsiteX1" fmla="*/ 2939266 w 12188666"/>
              <a:gd name="connsiteY1" fmla="*/ 136184 h 6876467"/>
              <a:gd name="connsiteX2" fmla="*/ 4287474 w 12188666"/>
              <a:gd name="connsiteY2" fmla="*/ 5317 h 6876467"/>
              <a:gd name="connsiteX3" fmla="*/ 12185911 w 12188666"/>
              <a:gd name="connsiteY3" fmla="*/ 0 h 6876467"/>
              <a:gd name="connsiteX4" fmla="*/ 12176418 w 12188666"/>
              <a:gd name="connsiteY4" fmla="*/ 4296383 h 6876467"/>
              <a:gd name="connsiteX5" fmla="*/ 9773230 w 12188666"/>
              <a:gd name="connsiteY5" fmla="*/ 6872662 h 6876467"/>
              <a:gd name="connsiteX6" fmla="*/ 482 w 12188666"/>
              <a:gd name="connsiteY6" fmla="*/ 6863317 h 6876467"/>
              <a:gd name="connsiteX7" fmla="*/ 1419 w 12188666"/>
              <a:gd name="connsiteY7" fmla="*/ 787526 h 6876467"/>
              <a:gd name="connsiteX8" fmla="*/ 1733041 w 12188666"/>
              <a:gd name="connsiteY8" fmla="*/ 333386 h 6876467"/>
              <a:gd name="connsiteX0" fmla="*/ 1733041 w 12196075"/>
              <a:gd name="connsiteY0" fmla="*/ 333386 h 6876467"/>
              <a:gd name="connsiteX1" fmla="*/ 2939266 w 12196075"/>
              <a:gd name="connsiteY1" fmla="*/ 136184 h 6876467"/>
              <a:gd name="connsiteX2" fmla="*/ 4287474 w 12196075"/>
              <a:gd name="connsiteY2" fmla="*/ 5317 h 6876467"/>
              <a:gd name="connsiteX3" fmla="*/ 12185911 w 12196075"/>
              <a:gd name="connsiteY3" fmla="*/ 0 h 6876467"/>
              <a:gd name="connsiteX4" fmla="*/ 12192367 w 12196075"/>
              <a:gd name="connsiteY4" fmla="*/ 4307016 h 6876467"/>
              <a:gd name="connsiteX5" fmla="*/ 9773230 w 12196075"/>
              <a:gd name="connsiteY5" fmla="*/ 6872662 h 6876467"/>
              <a:gd name="connsiteX6" fmla="*/ 482 w 12196075"/>
              <a:gd name="connsiteY6" fmla="*/ 6863317 h 6876467"/>
              <a:gd name="connsiteX7" fmla="*/ 1419 w 12196075"/>
              <a:gd name="connsiteY7" fmla="*/ 787526 h 6876467"/>
              <a:gd name="connsiteX8" fmla="*/ 1733041 w 12196075"/>
              <a:gd name="connsiteY8" fmla="*/ 333386 h 6876467"/>
              <a:gd name="connsiteX0" fmla="*/ 1733041 w 12196075"/>
              <a:gd name="connsiteY0" fmla="*/ 333386 h 6876467"/>
              <a:gd name="connsiteX1" fmla="*/ 2939266 w 12196075"/>
              <a:gd name="connsiteY1" fmla="*/ 136184 h 6876467"/>
              <a:gd name="connsiteX2" fmla="*/ 4287474 w 12196075"/>
              <a:gd name="connsiteY2" fmla="*/ 5317 h 6876467"/>
              <a:gd name="connsiteX3" fmla="*/ 12185911 w 12196075"/>
              <a:gd name="connsiteY3" fmla="*/ 0 h 6876467"/>
              <a:gd name="connsiteX4" fmla="*/ 12192367 w 12196075"/>
              <a:gd name="connsiteY4" fmla="*/ 4307016 h 6876467"/>
              <a:gd name="connsiteX5" fmla="*/ 9773230 w 12196075"/>
              <a:gd name="connsiteY5" fmla="*/ 6872662 h 6876467"/>
              <a:gd name="connsiteX6" fmla="*/ 482 w 12196075"/>
              <a:gd name="connsiteY6" fmla="*/ 6863317 h 6876467"/>
              <a:gd name="connsiteX7" fmla="*/ 1419 w 12196075"/>
              <a:gd name="connsiteY7" fmla="*/ 787526 h 6876467"/>
              <a:gd name="connsiteX8" fmla="*/ 1733041 w 12196075"/>
              <a:gd name="connsiteY8" fmla="*/ 333386 h 6876467"/>
              <a:gd name="connsiteX0" fmla="*/ 1733041 w 12196075"/>
              <a:gd name="connsiteY0" fmla="*/ 333386 h 6876467"/>
              <a:gd name="connsiteX1" fmla="*/ 2939266 w 12196075"/>
              <a:gd name="connsiteY1" fmla="*/ 136184 h 6876467"/>
              <a:gd name="connsiteX2" fmla="*/ 4287474 w 12196075"/>
              <a:gd name="connsiteY2" fmla="*/ 5317 h 6876467"/>
              <a:gd name="connsiteX3" fmla="*/ 12185911 w 12196075"/>
              <a:gd name="connsiteY3" fmla="*/ 0 h 6876467"/>
              <a:gd name="connsiteX4" fmla="*/ 12192367 w 12196075"/>
              <a:gd name="connsiteY4" fmla="*/ 4307016 h 6876467"/>
              <a:gd name="connsiteX5" fmla="*/ 9773230 w 12196075"/>
              <a:gd name="connsiteY5" fmla="*/ 6872662 h 6876467"/>
              <a:gd name="connsiteX6" fmla="*/ 482 w 12196075"/>
              <a:gd name="connsiteY6" fmla="*/ 6863317 h 6876467"/>
              <a:gd name="connsiteX7" fmla="*/ 1419 w 12196075"/>
              <a:gd name="connsiteY7" fmla="*/ 787526 h 6876467"/>
              <a:gd name="connsiteX8" fmla="*/ 1733041 w 12196075"/>
              <a:gd name="connsiteY8" fmla="*/ 333386 h 6876467"/>
              <a:gd name="connsiteX0" fmla="*/ 1733041 w 12196075"/>
              <a:gd name="connsiteY0" fmla="*/ 333386 h 6879587"/>
              <a:gd name="connsiteX1" fmla="*/ 2939266 w 12196075"/>
              <a:gd name="connsiteY1" fmla="*/ 136184 h 6879587"/>
              <a:gd name="connsiteX2" fmla="*/ 4287474 w 12196075"/>
              <a:gd name="connsiteY2" fmla="*/ 5317 h 6879587"/>
              <a:gd name="connsiteX3" fmla="*/ 12185911 w 12196075"/>
              <a:gd name="connsiteY3" fmla="*/ 0 h 6879587"/>
              <a:gd name="connsiteX4" fmla="*/ 12192367 w 12196075"/>
              <a:gd name="connsiteY4" fmla="*/ 4307016 h 6879587"/>
              <a:gd name="connsiteX5" fmla="*/ 9758792 w 12196075"/>
              <a:gd name="connsiteY5" fmla="*/ 6877475 h 6879587"/>
              <a:gd name="connsiteX6" fmla="*/ 482 w 12196075"/>
              <a:gd name="connsiteY6" fmla="*/ 6863317 h 6879587"/>
              <a:gd name="connsiteX7" fmla="*/ 1419 w 12196075"/>
              <a:gd name="connsiteY7" fmla="*/ 787526 h 6879587"/>
              <a:gd name="connsiteX8" fmla="*/ 1733041 w 12196075"/>
              <a:gd name="connsiteY8" fmla="*/ 333386 h 68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075" h="6879587">
                <a:moveTo>
                  <a:pt x="1733041" y="333386"/>
                </a:moveTo>
                <a:cubicBezTo>
                  <a:pt x="2180584" y="240425"/>
                  <a:pt x="2395168" y="211774"/>
                  <a:pt x="2939266" y="136184"/>
                </a:cubicBezTo>
                <a:cubicBezTo>
                  <a:pt x="3374459" y="79668"/>
                  <a:pt x="3580090" y="48287"/>
                  <a:pt x="4287474" y="5317"/>
                </a:cubicBezTo>
                <a:lnTo>
                  <a:pt x="12185911" y="0"/>
                </a:lnTo>
                <a:cubicBezTo>
                  <a:pt x="12193103" y="-1034"/>
                  <a:pt x="12200846" y="4307016"/>
                  <a:pt x="12192367" y="4307016"/>
                </a:cubicBezTo>
                <a:cubicBezTo>
                  <a:pt x="11472616" y="5354737"/>
                  <a:pt x="10661423" y="6108888"/>
                  <a:pt x="9758792" y="6877475"/>
                </a:cubicBezTo>
                <a:cubicBezTo>
                  <a:pt x="9774841" y="6881012"/>
                  <a:pt x="3184833" y="6882266"/>
                  <a:pt x="482" y="6863317"/>
                </a:cubicBezTo>
                <a:cubicBezTo>
                  <a:pt x="-1497" y="4834616"/>
                  <a:pt x="3398" y="2816227"/>
                  <a:pt x="1419" y="787526"/>
                </a:cubicBezTo>
                <a:cubicBezTo>
                  <a:pt x="9336" y="791484"/>
                  <a:pt x="998694" y="479022"/>
                  <a:pt x="1733041" y="333386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9459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Pag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8515" y="43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58775" y="1757363"/>
            <a:ext cx="10515600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C4E"/>
                </a:solidFill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2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494668" y="4640054"/>
            <a:ext cx="8302143" cy="14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2" y="0"/>
            <a:ext cx="8576157" cy="6869876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6157" h="6869876">
                <a:moveTo>
                  <a:pt x="1733041" y="328069"/>
                </a:moveTo>
                <a:cubicBezTo>
                  <a:pt x="2180584" y="235108"/>
                  <a:pt x="2395168" y="206457"/>
                  <a:pt x="2939266" y="130867"/>
                </a:cubicBezTo>
                <a:cubicBezTo>
                  <a:pt x="3374459" y="74351"/>
                  <a:pt x="3580090" y="42970"/>
                  <a:pt x="4287474" y="0"/>
                </a:cubicBezTo>
                <a:lnTo>
                  <a:pt x="8576157" y="0"/>
                </a:lnTo>
                <a:cubicBezTo>
                  <a:pt x="7599838" y="1056905"/>
                  <a:pt x="6665081" y="2232561"/>
                  <a:pt x="4649672" y="4132613"/>
                </a:cubicBezTo>
                <a:lnTo>
                  <a:pt x="1563778" y="6869876"/>
                </a:lnTo>
                <a:lnTo>
                  <a:pt x="482" y="6858000"/>
                </a:lnTo>
                <a:cubicBezTo>
                  <a:pt x="-1497" y="4829299"/>
                  <a:pt x="3398" y="2810910"/>
                  <a:pt x="1419" y="782209"/>
                </a:cubicBezTo>
                <a:cubicBezTo>
                  <a:pt x="9336" y="786167"/>
                  <a:pt x="998694" y="473705"/>
                  <a:pt x="1733041" y="328069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494668" y="6290668"/>
            <a:ext cx="8302143" cy="469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49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 with Image A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2" y="0"/>
            <a:ext cx="8576157" cy="6869876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6157" h="6869876">
                <a:moveTo>
                  <a:pt x="1733041" y="328069"/>
                </a:moveTo>
                <a:cubicBezTo>
                  <a:pt x="2180584" y="235108"/>
                  <a:pt x="2395168" y="206457"/>
                  <a:pt x="2939266" y="130867"/>
                </a:cubicBezTo>
                <a:cubicBezTo>
                  <a:pt x="3374459" y="74351"/>
                  <a:pt x="3580090" y="42970"/>
                  <a:pt x="4287474" y="0"/>
                </a:cubicBezTo>
                <a:lnTo>
                  <a:pt x="8576157" y="0"/>
                </a:lnTo>
                <a:cubicBezTo>
                  <a:pt x="7599838" y="1056905"/>
                  <a:pt x="6665081" y="2232561"/>
                  <a:pt x="4649672" y="4132613"/>
                </a:cubicBezTo>
                <a:lnTo>
                  <a:pt x="1563778" y="6869876"/>
                </a:lnTo>
                <a:lnTo>
                  <a:pt x="482" y="6858000"/>
                </a:lnTo>
                <a:cubicBezTo>
                  <a:pt x="-1497" y="4829299"/>
                  <a:pt x="3398" y="2810910"/>
                  <a:pt x="1419" y="782209"/>
                </a:cubicBezTo>
                <a:cubicBezTo>
                  <a:pt x="9336" y="786167"/>
                  <a:pt x="998694" y="473705"/>
                  <a:pt x="1733041" y="328069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286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 with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1" y="-4"/>
            <a:ext cx="12198277" cy="6864899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12211271"/>
              <a:gd name="connsiteY0" fmla="*/ 328069 h 6869876"/>
              <a:gd name="connsiteX1" fmla="*/ 2939266 w 12211271"/>
              <a:gd name="connsiteY1" fmla="*/ 130867 h 6869876"/>
              <a:gd name="connsiteX2" fmla="*/ 4287474 w 12211271"/>
              <a:gd name="connsiteY2" fmla="*/ 0 h 6869876"/>
              <a:gd name="connsiteX3" fmla="*/ 12211271 w 12211271"/>
              <a:gd name="connsiteY3" fmla="*/ 0 h 6869876"/>
              <a:gd name="connsiteX4" fmla="*/ 4649672 w 12211271"/>
              <a:gd name="connsiteY4" fmla="*/ 4132613 h 6869876"/>
              <a:gd name="connsiteX5" fmla="*/ 1563778 w 12211271"/>
              <a:gd name="connsiteY5" fmla="*/ 6869876 h 6869876"/>
              <a:gd name="connsiteX6" fmla="*/ 482 w 12211271"/>
              <a:gd name="connsiteY6" fmla="*/ 6858000 h 6869876"/>
              <a:gd name="connsiteX7" fmla="*/ 1419 w 12211271"/>
              <a:gd name="connsiteY7" fmla="*/ 782209 h 6869876"/>
              <a:gd name="connsiteX8" fmla="*/ 1733041 w 12211271"/>
              <a:gd name="connsiteY8" fmla="*/ 328069 h 6869876"/>
              <a:gd name="connsiteX0" fmla="*/ 1733041 w 12643466"/>
              <a:gd name="connsiteY0" fmla="*/ 328069 h 6869876"/>
              <a:gd name="connsiteX1" fmla="*/ 2939266 w 12643466"/>
              <a:gd name="connsiteY1" fmla="*/ 130867 h 6869876"/>
              <a:gd name="connsiteX2" fmla="*/ 4287474 w 12643466"/>
              <a:gd name="connsiteY2" fmla="*/ 0 h 6869876"/>
              <a:gd name="connsiteX3" fmla="*/ 12211271 w 12643466"/>
              <a:gd name="connsiteY3" fmla="*/ 0 h 6869876"/>
              <a:gd name="connsiteX4" fmla="*/ 10860856 w 12643466"/>
              <a:gd name="connsiteY4" fmla="*/ 846944 h 6869876"/>
              <a:gd name="connsiteX5" fmla="*/ 4649672 w 12643466"/>
              <a:gd name="connsiteY5" fmla="*/ 4132613 h 6869876"/>
              <a:gd name="connsiteX6" fmla="*/ 1563778 w 12643466"/>
              <a:gd name="connsiteY6" fmla="*/ 6869876 h 6869876"/>
              <a:gd name="connsiteX7" fmla="*/ 482 w 12643466"/>
              <a:gd name="connsiteY7" fmla="*/ 6858000 h 6869876"/>
              <a:gd name="connsiteX8" fmla="*/ 1419 w 12643466"/>
              <a:gd name="connsiteY8" fmla="*/ 782209 h 6869876"/>
              <a:gd name="connsiteX9" fmla="*/ 1733041 w 12643466"/>
              <a:gd name="connsiteY9" fmla="*/ 328069 h 6869876"/>
              <a:gd name="connsiteX0" fmla="*/ 1733041 w 12753097"/>
              <a:gd name="connsiteY0" fmla="*/ 328069 h 6869876"/>
              <a:gd name="connsiteX1" fmla="*/ 2939266 w 12753097"/>
              <a:gd name="connsiteY1" fmla="*/ 130867 h 6869876"/>
              <a:gd name="connsiteX2" fmla="*/ 4287474 w 12753097"/>
              <a:gd name="connsiteY2" fmla="*/ 0 h 6869876"/>
              <a:gd name="connsiteX3" fmla="*/ 12211271 w 12753097"/>
              <a:gd name="connsiteY3" fmla="*/ 0 h 6869876"/>
              <a:gd name="connsiteX4" fmla="*/ 11340541 w 12753097"/>
              <a:gd name="connsiteY4" fmla="*/ 1686393 h 6869876"/>
              <a:gd name="connsiteX5" fmla="*/ 4649672 w 12753097"/>
              <a:gd name="connsiteY5" fmla="*/ 4132613 h 6869876"/>
              <a:gd name="connsiteX6" fmla="*/ 1563778 w 12753097"/>
              <a:gd name="connsiteY6" fmla="*/ 6869876 h 6869876"/>
              <a:gd name="connsiteX7" fmla="*/ 482 w 12753097"/>
              <a:gd name="connsiteY7" fmla="*/ 6858000 h 6869876"/>
              <a:gd name="connsiteX8" fmla="*/ 1419 w 12753097"/>
              <a:gd name="connsiteY8" fmla="*/ 782209 h 6869876"/>
              <a:gd name="connsiteX9" fmla="*/ 1733041 w 12753097"/>
              <a:gd name="connsiteY9" fmla="*/ 328069 h 6869876"/>
              <a:gd name="connsiteX0" fmla="*/ 1733041 w 13038000"/>
              <a:gd name="connsiteY0" fmla="*/ 328069 h 6869876"/>
              <a:gd name="connsiteX1" fmla="*/ 2939266 w 13038000"/>
              <a:gd name="connsiteY1" fmla="*/ 130867 h 6869876"/>
              <a:gd name="connsiteX2" fmla="*/ 4287474 w 13038000"/>
              <a:gd name="connsiteY2" fmla="*/ 0 h 6869876"/>
              <a:gd name="connsiteX3" fmla="*/ 12211271 w 13038000"/>
              <a:gd name="connsiteY3" fmla="*/ 0 h 6869876"/>
              <a:gd name="connsiteX4" fmla="*/ 12097544 w 13038000"/>
              <a:gd name="connsiteY4" fmla="*/ 1851285 h 6869876"/>
              <a:gd name="connsiteX5" fmla="*/ 4649672 w 13038000"/>
              <a:gd name="connsiteY5" fmla="*/ 4132613 h 6869876"/>
              <a:gd name="connsiteX6" fmla="*/ 1563778 w 13038000"/>
              <a:gd name="connsiteY6" fmla="*/ 6869876 h 6869876"/>
              <a:gd name="connsiteX7" fmla="*/ 482 w 13038000"/>
              <a:gd name="connsiteY7" fmla="*/ 6858000 h 6869876"/>
              <a:gd name="connsiteX8" fmla="*/ 1419 w 13038000"/>
              <a:gd name="connsiteY8" fmla="*/ 782209 h 6869876"/>
              <a:gd name="connsiteX9" fmla="*/ 1733041 w 13038000"/>
              <a:gd name="connsiteY9" fmla="*/ 328069 h 6869876"/>
              <a:gd name="connsiteX0" fmla="*/ 1733041 w 13088635"/>
              <a:gd name="connsiteY0" fmla="*/ 328069 h 6869876"/>
              <a:gd name="connsiteX1" fmla="*/ 2939266 w 13088635"/>
              <a:gd name="connsiteY1" fmla="*/ 130867 h 6869876"/>
              <a:gd name="connsiteX2" fmla="*/ 4287474 w 13088635"/>
              <a:gd name="connsiteY2" fmla="*/ 0 h 6869876"/>
              <a:gd name="connsiteX3" fmla="*/ 12211271 w 13088635"/>
              <a:gd name="connsiteY3" fmla="*/ 0 h 6869876"/>
              <a:gd name="connsiteX4" fmla="*/ 12197628 w 13088635"/>
              <a:gd name="connsiteY4" fmla="*/ 1969565 h 6869876"/>
              <a:gd name="connsiteX5" fmla="*/ 4649672 w 13088635"/>
              <a:gd name="connsiteY5" fmla="*/ 4132613 h 6869876"/>
              <a:gd name="connsiteX6" fmla="*/ 1563778 w 13088635"/>
              <a:gd name="connsiteY6" fmla="*/ 6869876 h 6869876"/>
              <a:gd name="connsiteX7" fmla="*/ 482 w 13088635"/>
              <a:gd name="connsiteY7" fmla="*/ 6858000 h 6869876"/>
              <a:gd name="connsiteX8" fmla="*/ 1419 w 13088635"/>
              <a:gd name="connsiteY8" fmla="*/ 782209 h 6869876"/>
              <a:gd name="connsiteX9" fmla="*/ 1733041 w 13088635"/>
              <a:gd name="connsiteY9" fmla="*/ 328069 h 6869876"/>
              <a:gd name="connsiteX0" fmla="*/ 1733041 w 12805699"/>
              <a:gd name="connsiteY0" fmla="*/ 328069 h 6869876"/>
              <a:gd name="connsiteX1" fmla="*/ 2939266 w 12805699"/>
              <a:gd name="connsiteY1" fmla="*/ 130867 h 6869876"/>
              <a:gd name="connsiteX2" fmla="*/ 4287474 w 12805699"/>
              <a:gd name="connsiteY2" fmla="*/ 0 h 6869876"/>
              <a:gd name="connsiteX3" fmla="*/ 12211271 w 12805699"/>
              <a:gd name="connsiteY3" fmla="*/ 0 h 6869876"/>
              <a:gd name="connsiteX4" fmla="*/ 12197628 w 12805699"/>
              <a:gd name="connsiteY4" fmla="*/ 1969565 h 6869876"/>
              <a:gd name="connsiteX5" fmla="*/ 4649672 w 12805699"/>
              <a:gd name="connsiteY5" fmla="*/ 4132613 h 6869876"/>
              <a:gd name="connsiteX6" fmla="*/ 1563778 w 12805699"/>
              <a:gd name="connsiteY6" fmla="*/ 6869876 h 6869876"/>
              <a:gd name="connsiteX7" fmla="*/ 482 w 12805699"/>
              <a:gd name="connsiteY7" fmla="*/ 6858000 h 6869876"/>
              <a:gd name="connsiteX8" fmla="*/ 1419 w 12805699"/>
              <a:gd name="connsiteY8" fmla="*/ 782209 h 6869876"/>
              <a:gd name="connsiteX9" fmla="*/ 1733041 w 12805699"/>
              <a:gd name="connsiteY9" fmla="*/ 328069 h 6869876"/>
              <a:gd name="connsiteX0" fmla="*/ 1733041 w 12694534"/>
              <a:gd name="connsiteY0" fmla="*/ 328069 h 6869876"/>
              <a:gd name="connsiteX1" fmla="*/ 2939266 w 12694534"/>
              <a:gd name="connsiteY1" fmla="*/ 130867 h 6869876"/>
              <a:gd name="connsiteX2" fmla="*/ 4287474 w 12694534"/>
              <a:gd name="connsiteY2" fmla="*/ 0 h 6869876"/>
              <a:gd name="connsiteX3" fmla="*/ 12211271 w 12694534"/>
              <a:gd name="connsiteY3" fmla="*/ 0 h 6869876"/>
              <a:gd name="connsiteX4" fmla="*/ 12197628 w 12694534"/>
              <a:gd name="connsiteY4" fmla="*/ 1969565 h 6869876"/>
              <a:gd name="connsiteX5" fmla="*/ 4649672 w 12694534"/>
              <a:gd name="connsiteY5" fmla="*/ 4132613 h 6869876"/>
              <a:gd name="connsiteX6" fmla="*/ 1563778 w 12694534"/>
              <a:gd name="connsiteY6" fmla="*/ 6869876 h 6869876"/>
              <a:gd name="connsiteX7" fmla="*/ 482 w 12694534"/>
              <a:gd name="connsiteY7" fmla="*/ 6858000 h 6869876"/>
              <a:gd name="connsiteX8" fmla="*/ 1419 w 12694534"/>
              <a:gd name="connsiteY8" fmla="*/ 782209 h 6869876"/>
              <a:gd name="connsiteX9" fmla="*/ 1733041 w 12694534"/>
              <a:gd name="connsiteY9" fmla="*/ 328069 h 6869876"/>
              <a:gd name="connsiteX0" fmla="*/ 1733041 w 12211640"/>
              <a:gd name="connsiteY0" fmla="*/ 328072 h 6869879"/>
              <a:gd name="connsiteX1" fmla="*/ 2939266 w 12211640"/>
              <a:gd name="connsiteY1" fmla="*/ 130870 h 6869879"/>
              <a:gd name="connsiteX2" fmla="*/ 4287474 w 12211640"/>
              <a:gd name="connsiteY2" fmla="*/ 3 h 6869879"/>
              <a:gd name="connsiteX3" fmla="*/ 12211271 w 12211640"/>
              <a:gd name="connsiteY3" fmla="*/ 3 h 6869879"/>
              <a:gd name="connsiteX4" fmla="*/ 12197628 w 12211640"/>
              <a:gd name="connsiteY4" fmla="*/ 1969568 h 6869879"/>
              <a:gd name="connsiteX5" fmla="*/ 4649672 w 12211640"/>
              <a:gd name="connsiteY5" fmla="*/ 4132616 h 6869879"/>
              <a:gd name="connsiteX6" fmla="*/ 1563778 w 12211640"/>
              <a:gd name="connsiteY6" fmla="*/ 6869879 h 6869879"/>
              <a:gd name="connsiteX7" fmla="*/ 482 w 12211640"/>
              <a:gd name="connsiteY7" fmla="*/ 6858003 h 6869879"/>
              <a:gd name="connsiteX8" fmla="*/ 1419 w 12211640"/>
              <a:gd name="connsiteY8" fmla="*/ 782212 h 6869879"/>
              <a:gd name="connsiteX9" fmla="*/ 1733041 w 12211640"/>
              <a:gd name="connsiteY9" fmla="*/ 328072 h 6869879"/>
              <a:gd name="connsiteX0" fmla="*/ 1733041 w 12198277"/>
              <a:gd name="connsiteY0" fmla="*/ 328069 h 6869876"/>
              <a:gd name="connsiteX1" fmla="*/ 2939266 w 12198277"/>
              <a:gd name="connsiteY1" fmla="*/ 130867 h 6869876"/>
              <a:gd name="connsiteX2" fmla="*/ 4287474 w 12198277"/>
              <a:gd name="connsiteY2" fmla="*/ 0 h 6869876"/>
              <a:gd name="connsiteX3" fmla="*/ 12196833 w 12198277"/>
              <a:gd name="connsiteY3" fmla="*/ 14438 h 6869876"/>
              <a:gd name="connsiteX4" fmla="*/ 12197628 w 12198277"/>
              <a:gd name="connsiteY4" fmla="*/ 1969565 h 6869876"/>
              <a:gd name="connsiteX5" fmla="*/ 4649672 w 12198277"/>
              <a:gd name="connsiteY5" fmla="*/ 4132613 h 6869876"/>
              <a:gd name="connsiteX6" fmla="*/ 1563778 w 12198277"/>
              <a:gd name="connsiteY6" fmla="*/ 6869876 h 6869876"/>
              <a:gd name="connsiteX7" fmla="*/ 482 w 12198277"/>
              <a:gd name="connsiteY7" fmla="*/ 6858000 h 6869876"/>
              <a:gd name="connsiteX8" fmla="*/ 1419 w 12198277"/>
              <a:gd name="connsiteY8" fmla="*/ 782209 h 6869876"/>
              <a:gd name="connsiteX9" fmla="*/ 1733041 w 12198277"/>
              <a:gd name="connsiteY9" fmla="*/ 328069 h 6869876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7758632 w 12198277"/>
              <a:gd name="connsiteY5" fmla="*/ 6534119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3616"/>
              <a:gd name="connsiteX1" fmla="*/ 2939266 w 12198277"/>
              <a:gd name="connsiteY1" fmla="*/ 130870 h 6863616"/>
              <a:gd name="connsiteX2" fmla="*/ 4287474 w 12198277"/>
              <a:gd name="connsiteY2" fmla="*/ 3 h 6863616"/>
              <a:gd name="connsiteX3" fmla="*/ 12196833 w 12198277"/>
              <a:gd name="connsiteY3" fmla="*/ 3 h 6863616"/>
              <a:gd name="connsiteX4" fmla="*/ 12197628 w 12198277"/>
              <a:gd name="connsiteY4" fmla="*/ 1969568 h 6863616"/>
              <a:gd name="connsiteX5" fmla="*/ 7758632 w 12198277"/>
              <a:gd name="connsiteY5" fmla="*/ 6534119 h 6863616"/>
              <a:gd name="connsiteX6" fmla="*/ 7570009 w 12198277"/>
              <a:gd name="connsiteY6" fmla="*/ 6863616 h 6863616"/>
              <a:gd name="connsiteX7" fmla="*/ 482 w 12198277"/>
              <a:gd name="connsiteY7" fmla="*/ 6858003 h 6863616"/>
              <a:gd name="connsiteX8" fmla="*/ 1419 w 12198277"/>
              <a:gd name="connsiteY8" fmla="*/ 782212 h 6863616"/>
              <a:gd name="connsiteX9" fmla="*/ 1733041 w 12198277"/>
              <a:gd name="connsiteY9" fmla="*/ 328072 h 6863616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7758632 w 12198277"/>
              <a:gd name="connsiteY5" fmla="*/ 6534119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277" h="6864899">
                <a:moveTo>
                  <a:pt x="1733041" y="328072"/>
                </a:moveTo>
                <a:cubicBezTo>
                  <a:pt x="2180584" y="235111"/>
                  <a:pt x="2395168" y="206460"/>
                  <a:pt x="2939266" y="130870"/>
                </a:cubicBezTo>
                <a:cubicBezTo>
                  <a:pt x="3374459" y="74354"/>
                  <a:pt x="3580090" y="42973"/>
                  <a:pt x="4287474" y="3"/>
                </a:cubicBezTo>
                <a:lnTo>
                  <a:pt x="12196833" y="3"/>
                </a:lnTo>
                <a:cubicBezTo>
                  <a:pt x="12199929" y="-3219"/>
                  <a:pt x="12196984" y="1973818"/>
                  <a:pt x="12197628" y="1969568"/>
                </a:cubicBezTo>
                <a:cubicBezTo>
                  <a:pt x="12039087" y="2188437"/>
                  <a:pt x="11256857" y="3349686"/>
                  <a:pt x="10129619" y="4496383"/>
                </a:cubicBezTo>
                <a:cubicBezTo>
                  <a:pt x="9030686" y="5671408"/>
                  <a:pt x="8288682" y="6259353"/>
                  <a:pt x="7543428" y="6863616"/>
                </a:cubicBezTo>
                <a:cubicBezTo>
                  <a:pt x="7550510" y="6868008"/>
                  <a:pt x="2523658" y="6859874"/>
                  <a:pt x="482" y="6858003"/>
                </a:cubicBezTo>
                <a:cubicBezTo>
                  <a:pt x="-1497" y="4829302"/>
                  <a:pt x="3398" y="2810913"/>
                  <a:pt x="1419" y="782212"/>
                </a:cubicBezTo>
                <a:cubicBezTo>
                  <a:pt x="9336" y="786170"/>
                  <a:pt x="998694" y="473708"/>
                  <a:pt x="1733041" y="328072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47585" y="274000"/>
            <a:ext cx="8302143" cy="14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32484" y="6274523"/>
            <a:ext cx="8302143" cy="469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 with Image B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81" y="-4"/>
            <a:ext cx="12198277" cy="6864899"/>
          </a:xfrm>
          <a:custGeom>
            <a:avLst/>
            <a:gdLst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75675 w 8575675"/>
              <a:gd name="connsiteY2" fmla="*/ 6858000 h 6858000"/>
              <a:gd name="connsiteX3" fmla="*/ 0 w 8575675"/>
              <a:gd name="connsiteY3" fmla="*/ 6858000 h 6858000"/>
              <a:gd name="connsiteX4" fmla="*/ 0 w 8575675"/>
              <a:gd name="connsiteY4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8568047 w 8575675"/>
              <a:gd name="connsiteY2" fmla="*/ 564078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58000"/>
              <a:gd name="connsiteX1" fmla="*/ 8575675 w 8575675"/>
              <a:gd name="connsiteY1" fmla="*/ 0 h 6858000"/>
              <a:gd name="connsiteX2" fmla="*/ 4649190 w 8575675"/>
              <a:gd name="connsiteY2" fmla="*/ 4132613 h 6858000"/>
              <a:gd name="connsiteX3" fmla="*/ 8575675 w 8575675"/>
              <a:gd name="connsiteY3" fmla="*/ 6858000 h 6858000"/>
              <a:gd name="connsiteX4" fmla="*/ 0 w 8575675"/>
              <a:gd name="connsiteY4" fmla="*/ 6858000 h 6858000"/>
              <a:gd name="connsiteX5" fmla="*/ 0 w 8575675"/>
              <a:gd name="connsiteY5" fmla="*/ 0 h 6858000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3938"/>
              <a:gd name="connsiteX1" fmla="*/ 8575675 w 8575675"/>
              <a:gd name="connsiteY1" fmla="*/ 0 h 6863938"/>
              <a:gd name="connsiteX2" fmla="*/ 4649190 w 8575675"/>
              <a:gd name="connsiteY2" fmla="*/ 4132613 h 6863938"/>
              <a:gd name="connsiteX3" fmla="*/ 1604860 w 8575675"/>
              <a:gd name="connsiteY3" fmla="*/ 6863938 h 6863938"/>
              <a:gd name="connsiteX4" fmla="*/ 0 w 8575675"/>
              <a:gd name="connsiteY4" fmla="*/ 6858000 h 6863938"/>
              <a:gd name="connsiteX5" fmla="*/ 0 w 8575675"/>
              <a:gd name="connsiteY5" fmla="*/ 0 h 6863938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0 w 8575675"/>
              <a:gd name="connsiteY0" fmla="*/ 0 h 6869876"/>
              <a:gd name="connsiteX1" fmla="*/ 8575675 w 8575675"/>
              <a:gd name="connsiteY1" fmla="*/ 0 h 6869876"/>
              <a:gd name="connsiteX2" fmla="*/ 4649190 w 8575675"/>
              <a:gd name="connsiteY2" fmla="*/ 4132613 h 6869876"/>
              <a:gd name="connsiteX3" fmla="*/ 1563296 w 8575675"/>
              <a:gd name="connsiteY3" fmla="*/ 6869876 h 6869876"/>
              <a:gd name="connsiteX4" fmla="*/ 0 w 8575675"/>
              <a:gd name="connsiteY4" fmla="*/ 6858000 h 6869876"/>
              <a:gd name="connsiteX5" fmla="*/ 0 w 8575675"/>
              <a:gd name="connsiteY5" fmla="*/ 0 h 6869876"/>
              <a:gd name="connsiteX0" fmla="*/ 5938 w 8581613"/>
              <a:gd name="connsiteY0" fmla="*/ 0 h 6869876"/>
              <a:gd name="connsiteX1" fmla="*/ 8581613 w 8581613"/>
              <a:gd name="connsiteY1" fmla="*/ 0 h 6869876"/>
              <a:gd name="connsiteX2" fmla="*/ 4655128 w 8581613"/>
              <a:gd name="connsiteY2" fmla="*/ 4132613 h 6869876"/>
              <a:gd name="connsiteX3" fmla="*/ 1569234 w 8581613"/>
              <a:gd name="connsiteY3" fmla="*/ 6869876 h 6869876"/>
              <a:gd name="connsiteX4" fmla="*/ 5938 w 8581613"/>
              <a:gd name="connsiteY4" fmla="*/ 6858000 h 6869876"/>
              <a:gd name="connsiteX5" fmla="*/ 0 w 8581613"/>
              <a:gd name="connsiteY5" fmla="*/ 771896 h 6869876"/>
              <a:gd name="connsiteX6" fmla="*/ 5938 w 8581613"/>
              <a:gd name="connsiteY6" fmla="*/ 0 h 6869876"/>
              <a:gd name="connsiteX0" fmla="*/ 5938 w 8581613"/>
              <a:gd name="connsiteY0" fmla="*/ 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5938 w 8581613"/>
              <a:gd name="connsiteY7" fmla="*/ 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454728 w 8581613"/>
              <a:gd name="connsiteY0" fmla="*/ 380010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454728 w 8581613"/>
              <a:gd name="connsiteY7" fmla="*/ 380010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94118 w 8581613"/>
              <a:gd name="connsiteY0" fmla="*/ 352132 h 6869876"/>
              <a:gd name="connsiteX1" fmla="*/ 4292930 w 8581613"/>
              <a:gd name="connsiteY1" fmla="*/ 0 h 6869876"/>
              <a:gd name="connsiteX2" fmla="*/ 8581613 w 8581613"/>
              <a:gd name="connsiteY2" fmla="*/ 0 h 6869876"/>
              <a:gd name="connsiteX3" fmla="*/ 4655128 w 8581613"/>
              <a:gd name="connsiteY3" fmla="*/ 4132613 h 6869876"/>
              <a:gd name="connsiteX4" fmla="*/ 1569234 w 8581613"/>
              <a:gd name="connsiteY4" fmla="*/ 6869876 h 6869876"/>
              <a:gd name="connsiteX5" fmla="*/ 5938 w 8581613"/>
              <a:gd name="connsiteY5" fmla="*/ 6858000 h 6869876"/>
              <a:gd name="connsiteX6" fmla="*/ 0 w 8581613"/>
              <a:gd name="connsiteY6" fmla="*/ 771896 h 6869876"/>
              <a:gd name="connsiteX7" fmla="*/ 1594118 w 8581613"/>
              <a:gd name="connsiteY7" fmla="*/ 352132 h 6869876"/>
              <a:gd name="connsiteX0" fmla="*/ 1588662 w 8576157"/>
              <a:gd name="connsiteY0" fmla="*/ 352132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588662 w 8576157"/>
              <a:gd name="connsiteY7" fmla="*/ 352132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4287474 w 8576157"/>
              <a:gd name="connsiteY1" fmla="*/ 0 h 6869876"/>
              <a:gd name="connsiteX2" fmla="*/ 8576157 w 8576157"/>
              <a:gd name="connsiteY2" fmla="*/ 0 h 6869876"/>
              <a:gd name="connsiteX3" fmla="*/ 4649672 w 8576157"/>
              <a:gd name="connsiteY3" fmla="*/ 4132613 h 6869876"/>
              <a:gd name="connsiteX4" fmla="*/ 1563778 w 8576157"/>
              <a:gd name="connsiteY4" fmla="*/ 6869876 h 6869876"/>
              <a:gd name="connsiteX5" fmla="*/ 482 w 8576157"/>
              <a:gd name="connsiteY5" fmla="*/ 6858000 h 6869876"/>
              <a:gd name="connsiteX6" fmla="*/ 1419 w 8576157"/>
              <a:gd name="connsiteY6" fmla="*/ 782209 h 6869876"/>
              <a:gd name="connsiteX7" fmla="*/ 1733041 w 8576157"/>
              <a:gd name="connsiteY7" fmla="*/ 328069 h 6869876"/>
              <a:gd name="connsiteX0" fmla="*/ 1733041 w 8576157"/>
              <a:gd name="connsiteY0" fmla="*/ 328069 h 6869876"/>
              <a:gd name="connsiteX1" fmla="*/ 2248668 w 8576157"/>
              <a:gd name="connsiteY1" fmla="*/ 237194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252105 w 8576157"/>
              <a:gd name="connsiteY1" fmla="*/ 312821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382734 w 8576157"/>
              <a:gd name="connsiteY1" fmla="*/ 216568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643991 w 8576157"/>
              <a:gd name="connsiteY1" fmla="*/ 175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891641 w 8576157"/>
              <a:gd name="connsiteY1" fmla="*/ 30231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8576157"/>
              <a:gd name="connsiteY0" fmla="*/ 328069 h 6869876"/>
              <a:gd name="connsiteX1" fmla="*/ 2939266 w 8576157"/>
              <a:gd name="connsiteY1" fmla="*/ 130867 h 6869876"/>
              <a:gd name="connsiteX2" fmla="*/ 4287474 w 8576157"/>
              <a:gd name="connsiteY2" fmla="*/ 0 h 6869876"/>
              <a:gd name="connsiteX3" fmla="*/ 8576157 w 8576157"/>
              <a:gd name="connsiteY3" fmla="*/ 0 h 6869876"/>
              <a:gd name="connsiteX4" fmla="*/ 4649672 w 8576157"/>
              <a:gd name="connsiteY4" fmla="*/ 4132613 h 6869876"/>
              <a:gd name="connsiteX5" fmla="*/ 1563778 w 8576157"/>
              <a:gd name="connsiteY5" fmla="*/ 6869876 h 6869876"/>
              <a:gd name="connsiteX6" fmla="*/ 482 w 8576157"/>
              <a:gd name="connsiteY6" fmla="*/ 6858000 h 6869876"/>
              <a:gd name="connsiteX7" fmla="*/ 1419 w 8576157"/>
              <a:gd name="connsiteY7" fmla="*/ 782209 h 6869876"/>
              <a:gd name="connsiteX8" fmla="*/ 1733041 w 8576157"/>
              <a:gd name="connsiteY8" fmla="*/ 328069 h 6869876"/>
              <a:gd name="connsiteX0" fmla="*/ 1733041 w 12211271"/>
              <a:gd name="connsiteY0" fmla="*/ 328069 h 6869876"/>
              <a:gd name="connsiteX1" fmla="*/ 2939266 w 12211271"/>
              <a:gd name="connsiteY1" fmla="*/ 130867 h 6869876"/>
              <a:gd name="connsiteX2" fmla="*/ 4287474 w 12211271"/>
              <a:gd name="connsiteY2" fmla="*/ 0 h 6869876"/>
              <a:gd name="connsiteX3" fmla="*/ 12211271 w 12211271"/>
              <a:gd name="connsiteY3" fmla="*/ 0 h 6869876"/>
              <a:gd name="connsiteX4" fmla="*/ 4649672 w 12211271"/>
              <a:gd name="connsiteY4" fmla="*/ 4132613 h 6869876"/>
              <a:gd name="connsiteX5" fmla="*/ 1563778 w 12211271"/>
              <a:gd name="connsiteY5" fmla="*/ 6869876 h 6869876"/>
              <a:gd name="connsiteX6" fmla="*/ 482 w 12211271"/>
              <a:gd name="connsiteY6" fmla="*/ 6858000 h 6869876"/>
              <a:gd name="connsiteX7" fmla="*/ 1419 w 12211271"/>
              <a:gd name="connsiteY7" fmla="*/ 782209 h 6869876"/>
              <a:gd name="connsiteX8" fmla="*/ 1733041 w 12211271"/>
              <a:gd name="connsiteY8" fmla="*/ 328069 h 6869876"/>
              <a:gd name="connsiteX0" fmla="*/ 1733041 w 12643466"/>
              <a:gd name="connsiteY0" fmla="*/ 328069 h 6869876"/>
              <a:gd name="connsiteX1" fmla="*/ 2939266 w 12643466"/>
              <a:gd name="connsiteY1" fmla="*/ 130867 h 6869876"/>
              <a:gd name="connsiteX2" fmla="*/ 4287474 w 12643466"/>
              <a:gd name="connsiteY2" fmla="*/ 0 h 6869876"/>
              <a:gd name="connsiteX3" fmla="*/ 12211271 w 12643466"/>
              <a:gd name="connsiteY3" fmla="*/ 0 h 6869876"/>
              <a:gd name="connsiteX4" fmla="*/ 10860856 w 12643466"/>
              <a:gd name="connsiteY4" fmla="*/ 846944 h 6869876"/>
              <a:gd name="connsiteX5" fmla="*/ 4649672 w 12643466"/>
              <a:gd name="connsiteY5" fmla="*/ 4132613 h 6869876"/>
              <a:gd name="connsiteX6" fmla="*/ 1563778 w 12643466"/>
              <a:gd name="connsiteY6" fmla="*/ 6869876 h 6869876"/>
              <a:gd name="connsiteX7" fmla="*/ 482 w 12643466"/>
              <a:gd name="connsiteY7" fmla="*/ 6858000 h 6869876"/>
              <a:gd name="connsiteX8" fmla="*/ 1419 w 12643466"/>
              <a:gd name="connsiteY8" fmla="*/ 782209 h 6869876"/>
              <a:gd name="connsiteX9" fmla="*/ 1733041 w 12643466"/>
              <a:gd name="connsiteY9" fmla="*/ 328069 h 6869876"/>
              <a:gd name="connsiteX0" fmla="*/ 1733041 w 12753097"/>
              <a:gd name="connsiteY0" fmla="*/ 328069 h 6869876"/>
              <a:gd name="connsiteX1" fmla="*/ 2939266 w 12753097"/>
              <a:gd name="connsiteY1" fmla="*/ 130867 h 6869876"/>
              <a:gd name="connsiteX2" fmla="*/ 4287474 w 12753097"/>
              <a:gd name="connsiteY2" fmla="*/ 0 h 6869876"/>
              <a:gd name="connsiteX3" fmla="*/ 12211271 w 12753097"/>
              <a:gd name="connsiteY3" fmla="*/ 0 h 6869876"/>
              <a:gd name="connsiteX4" fmla="*/ 11340541 w 12753097"/>
              <a:gd name="connsiteY4" fmla="*/ 1686393 h 6869876"/>
              <a:gd name="connsiteX5" fmla="*/ 4649672 w 12753097"/>
              <a:gd name="connsiteY5" fmla="*/ 4132613 h 6869876"/>
              <a:gd name="connsiteX6" fmla="*/ 1563778 w 12753097"/>
              <a:gd name="connsiteY6" fmla="*/ 6869876 h 6869876"/>
              <a:gd name="connsiteX7" fmla="*/ 482 w 12753097"/>
              <a:gd name="connsiteY7" fmla="*/ 6858000 h 6869876"/>
              <a:gd name="connsiteX8" fmla="*/ 1419 w 12753097"/>
              <a:gd name="connsiteY8" fmla="*/ 782209 h 6869876"/>
              <a:gd name="connsiteX9" fmla="*/ 1733041 w 12753097"/>
              <a:gd name="connsiteY9" fmla="*/ 328069 h 6869876"/>
              <a:gd name="connsiteX0" fmla="*/ 1733041 w 13038000"/>
              <a:gd name="connsiteY0" fmla="*/ 328069 h 6869876"/>
              <a:gd name="connsiteX1" fmla="*/ 2939266 w 13038000"/>
              <a:gd name="connsiteY1" fmla="*/ 130867 h 6869876"/>
              <a:gd name="connsiteX2" fmla="*/ 4287474 w 13038000"/>
              <a:gd name="connsiteY2" fmla="*/ 0 h 6869876"/>
              <a:gd name="connsiteX3" fmla="*/ 12211271 w 13038000"/>
              <a:gd name="connsiteY3" fmla="*/ 0 h 6869876"/>
              <a:gd name="connsiteX4" fmla="*/ 12097544 w 13038000"/>
              <a:gd name="connsiteY4" fmla="*/ 1851285 h 6869876"/>
              <a:gd name="connsiteX5" fmla="*/ 4649672 w 13038000"/>
              <a:gd name="connsiteY5" fmla="*/ 4132613 h 6869876"/>
              <a:gd name="connsiteX6" fmla="*/ 1563778 w 13038000"/>
              <a:gd name="connsiteY6" fmla="*/ 6869876 h 6869876"/>
              <a:gd name="connsiteX7" fmla="*/ 482 w 13038000"/>
              <a:gd name="connsiteY7" fmla="*/ 6858000 h 6869876"/>
              <a:gd name="connsiteX8" fmla="*/ 1419 w 13038000"/>
              <a:gd name="connsiteY8" fmla="*/ 782209 h 6869876"/>
              <a:gd name="connsiteX9" fmla="*/ 1733041 w 13038000"/>
              <a:gd name="connsiteY9" fmla="*/ 328069 h 6869876"/>
              <a:gd name="connsiteX0" fmla="*/ 1733041 w 13088635"/>
              <a:gd name="connsiteY0" fmla="*/ 328069 h 6869876"/>
              <a:gd name="connsiteX1" fmla="*/ 2939266 w 13088635"/>
              <a:gd name="connsiteY1" fmla="*/ 130867 h 6869876"/>
              <a:gd name="connsiteX2" fmla="*/ 4287474 w 13088635"/>
              <a:gd name="connsiteY2" fmla="*/ 0 h 6869876"/>
              <a:gd name="connsiteX3" fmla="*/ 12211271 w 13088635"/>
              <a:gd name="connsiteY3" fmla="*/ 0 h 6869876"/>
              <a:gd name="connsiteX4" fmla="*/ 12197628 w 13088635"/>
              <a:gd name="connsiteY4" fmla="*/ 1969565 h 6869876"/>
              <a:gd name="connsiteX5" fmla="*/ 4649672 w 13088635"/>
              <a:gd name="connsiteY5" fmla="*/ 4132613 h 6869876"/>
              <a:gd name="connsiteX6" fmla="*/ 1563778 w 13088635"/>
              <a:gd name="connsiteY6" fmla="*/ 6869876 h 6869876"/>
              <a:gd name="connsiteX7" fmla="*/ 482 w 13088635"/>
              <a:gd name="connsiteY7" fmla="*/ 6858000 h 6869876"/>
              <a:gd name="connsiteX8" fmla="*/ 1419 w 13088635"/>
              <a:gd name="connsiteY8" fmla="*/ 782209 h 6869876"/>
              <a:gd name="connsiteX9" fmla="*/ 1733041 w 13088635"/>
              <a:gd name="connsiteY9" fmla="*/ 328069 h 6869876"/>
              <a:gd name="connsiteX0" fmla="*/ 1733041 w 12805699"/>
              <a:gd name="connsiteY0" fmla="*/ 328069 h 6869876"/>
              <a:gd name="connsiteX1" fmla="*/ 2939266 w 12805699"/>
              <a:gd name="connsiteY1" fmla="*/ 130867 h 6869876"/>
              <a:gd name="connsiteX2" fmla="*/ 4287474 w 12805699"/>
              <a:gd name="connsiteY2" fmla="*/ 0 h 6869876"/>
              <a:gd name="connsiteX3" fmla="*/ 12211271 w 12805699"/>
              <a:gd name="connsiteY3" fmla="*/ 0 h 6869876"/>
              <a:gd name="connsiteX4" fmla="*/ 12197628 w 12805699"/>
              <a:gd name="connsiteY4" fmla="*/ 1969565 h 6869876"/>
              <a:gd name="connsiteX5" fmla="*/ 4649672 w 12805699"/>
              <a:gd name="connsiteY5" fmla="*/ 4132613 h 6869876"/>
              <a:gd name="connsiteX6" fmla="*/ 1563778 w 12805699"/>
              <a:gd name="connsiteY6" fmla="*/ 6869876 h 6869876"/>
              <a:gd name="connsiteX7" fmla="*/ 482 w 12805699"/>
              <a:gd name="connsiteY7" fmla="*/ 6858000 h 6869876"/>
              <a:gd name="connsiteX8" fmla="*/ 1419 w 12805699"/>
              <a:gd name="connsiteY8" fmla="*/ 782209 h 6869876"/>
              <a:gd name="connsiteX9" fmla="*/ 1733041 w 12805699"/>
              <a:gd name="connsiteY9" fmla="*/ 328069 h 6869876"/>
              <a:gd name="connsiteX0" fmla="*/ 1733041 w 12694534"/>
              <a:gd name="connsiteY0" fmla="*/ 328069 h 6869876"/>
              <a:gd name="connsiteX1" fmla="*/ 2939266 w 12694534"/>
              <a:gd name="connsiteY1" fmla="*/ 130867 h 6869876"/>
              <a:gd name="connsiteX2" fmla="*/ 4287474 w 12694534"/>
              <a:gd name="connsiteY2" fmla="*/ 0 h 6869876"/>
              <a:gd name="connsiteX3" fmla="*/ 12211271 w 12694534"/>
              <a:gd name="connsiteY3" fmla="*/ 0 h 6869876"/>
              <a:gd name="connsiteX4" fmla="*/ 12197628 w 12694534"/>
              <a:gd name="connsiteY4" fmla="*/ 1969565 h 6869876"/>
              <a:gd name="connsiteX5" fmla="*/ 4649672 w 12694534"/>
              <a:gd name="connsiteY5" fmla="*/ 4132613 h 6869876"/>
              <a:gd name="connsiteX6" fmla="*/ 1563778 w 12694534"/>
              <a:gd name="connsiteY6" fmla="*/ 6869876 h 6869876"/>
              <a:gd name="connsiteX7" fmla="*/ 482 w 12694534"/>
              <a:gd name="connsiteY7" fmla="*/ 6858000 h 6869876"/>
              <a:gd name="connsiteX8" fmla="*/ 1419 w 12694534"/>
              <a:gd name="connsiteY8" fmla="*/ 782209 h 6869876"/>
              <a:gd name="connsiteX9" fmla="*/ 1733041 w 12694534"/>
              <a:gd name="connsiteY9" fmla="*/ 328069 h 6869876"/>
              <a:gd name="connsiteX0" fmla="*/ 1733041 w 12211640"/>
              <a:gd name="connsiteY0" fmla="*/ 328072 h 6869879"/>
              <a:gd name="connsiteX1" fmla="*/ 2939266 w 12211640"/>
              <a:gd name="connsiteY1" fmla="*/ 130870 h 6869879"/>
              <a:gd name="connsiteX2" fmla="*/ 4287474 w 12211640"/>
              <a:gd name="connsiteY2" fmla="*/ 3 h 6869879"/>
              <a:gd name="connsiteX3" fmla="*/ 12211271 w 12211640"/>
              <a:gd name="connsiteY3" fmla="*/ 3 h 6869879"/>
              <a:gd name="connsiteX4" fmla="*/ 12197628 w 12211640"/>
              <a:gd name="connsiteY4" fmla="*/ 1969568 h 6869879"/>
              <a:gd name="connsiteX5" fmla="*/ 4649672 w 12211640"/>
              <a:gd name="connsiteY5" fmla="*/ 4132616 h 6869879"/>
              <a:gd name="connsiteX6" fmla="*/ 1563778 w 12211640"/>
              <a:gd name="connsiteY6" fmla="*/ 6869879 h 6869879"/>
              <a:gd name="connsiteX7" fmla="*/ 482 w 12211640"/>
              <a:gd name="connsiteY7" fmla="*/ 6858003 h 6869879"/>
              <a:gd name="connsiteX8" fmla="*/ 1419 w 12211640"/>
              <a:gd name="connsiteY8" fmla="*/ 782212 h 6869879"/>
              <a:gd name="connsiteX9" fmla="*/ 1733041 w 12211640"/>
              <a:gd name="connsiteY9" fmla="*/ 328072 h 6869879"/>
              <a:gd name="connsiteX0" fmla="*/ 1733041 w 12198277"/>
              <a:gd name="connsiteY0" fmla="*/ 328069 h 6869876"/>
              <a:gd name="connsiteX1" fmla="*/ 2939266 w 12198277"/>
              <a:gd name="connsiteY1" fmla="*/ 130867 h 6869876"/>
              <a:gd name="connsiteX2" fmla="*/ 4287474 w 12198277"/>
              <a:gd name="connsiteY2" fmla="*/ 0 h 6869876"/>
              <a:gd name="connsiteX3" fmla="*/ 12196833 w 12198277"/>
              <a:gd name="connsiteY3" fmla="*/ 14438 h 6869876"/>
              <a:gd name="connsiteX4" fmla="*/ 12197628 w 12198277"/>
              <a:gd name="connsiteY4" fmla="*/ 1969565 h 6869876"/>
              <a:gd name="connsiteX5" fmla="*/ 4649672 w 12198277"/>
              <a:gd name="connsiteY5" fmla="*/ 4132613 h 6869876"/>
              <a:gd name="connsiteX6" fmla="*/ 1563778 w 12198277"/>
              <a:gd name="connsiteY6" fmla="*/ 6869876 h 6869876"/>
              <a:gd name="connsiteX7" fmla="*/ 482 w 12198277"/>
              <a:gd name="connsiteY7" fmla="*/ 6858000 h 6869876"/>
              <a:gd name="connsiteX8" fmla="*/ 1419 w 12198277"/>
              <a:gd name="connsiteY8" fmla="*/ 782209 h 6869876"/>
              <a:gd name="connsiteX9" fmla="*/ 1733041 w 12198277"/>
              <a:gd name="connsiteY9" fmla="*/ 328069 h 6869876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4649672 w 12198277"/>
              <a:gd name="connsiteY5" fmla="*/ 4132616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9879"/>
              <a:gd name="connsiteX1" fmla="*/ 2939266 w 12198277"/>
              <a:gd name="connsiteY1" fmla="*/ 130870 h 6869879"/>
              <a:gd name="connsiteX2" fmla="*/ 4287474 w 12198277"/>
              <a:gd name="connsiteY2" fmla="*/ 3 h 6869879"/>
              <a:gd name="connsiteX3" fmla="*/ 12196833 w 12198277"/>
              <a:gd name="connsiteY3" fmla="*/ 3 h 6869879"/>
              <a:gd name="connsiteX4" fmla="*/ 12197628 w 12198277"/>
              <a:gd name="connsiteY4" fmla="*/ 1969568 h 6869879"/>
              <a:gd name="connsiteX5" fmla="*/ 7758632 w 12198277"/>
              <a:gd name="connsiteY5" fmla="*/ 6534119 h 6869879"/>
              <a:gd name="connsiteX6" fmla="*/ 1563778 w 12198277"/>
              <a:gd name="connsiteY6" fmla="*/ 6869879 h 6869879"/>
              <a:gd name="connsiteX7" fmla="*/ 482 w 12198277"/>
              <a:gd name="connsiteY7" fmla="*/ 6858003 h 6869879"/>
              <a:gd name="connsiteX8" fmla="*/ 1419 w 12198277"/>
              <a:gd name="connsiteY8" fmla="*/ 782212 h 6869879"/>
              <a:gd name="connsiteX9" fmla="*/ 1733041 w 12198277"/>
              <a:gd name="connsiteY9" fmla="*/ 328072 h 6869879"/>
              <a:gd name="connsiteX0" fmla="*/ 1733041 w 12198277"/>
              <a:gd name="connsiteY0" fmla="*/ 328072 h 6863616"/>
              <a:gd name="connsiteX1" fmla="*/ 2939266 w 12198277"/>
              <a:gd name="connsiteY1" fmla="*/ 130870 h 6863616"/>
              <a:gd name="connsiteX2" fmla="*/ 4287474 w 12198277"/>
              <a:gd name="connsiteY2" fmla="*/ 3 h 6863616"/>
              <a:gd name="connsiteX3" fmla="*/ 12196833 w 12198277"/>
              <a:gd name="connsiteY3" fmla="*/ 3 h 6863616"/>
              <a:gd name="connsiteX4" fmla="*/ 12197628 w 12198277"/>
              <a:gd name="connsiteY4" fmla="*/ 1969568 h 6863616"/>
              <a:gd name="connsiteX5" fmla="*/ 7758632 w 12198277"/>
              <a:gd name="connsiteY5" fmla="*/ 6534119 h 6863616"/>
              <a:gd name="connsiteX6" fmla="*/ 7570009 w 12198277"/>
              <a:gd name="connsiteY6" fmla="*/ 6863616 h 6863616"/>
              <a:gd name="connsiteX7" fmla="*/ 482 w 12198277"/>
              <a:gd name="connsiteY7" fmla="*/ 6858003 h 6863616"/>
              <a:gd name="connsiteX8" fmla="*/ 1419 w 12198277"/>
              <a:gd name="connsiteY8" fmla="*/ 782212 h 6863616"/>
              <a:gd name="connsiteX9" fmla="*/ 1733041 w 12198277"/>
              <a:gd name="connsiteY9" fmla="*/ 328072 h 6863616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7758632 w 12198277"/>
              <a:gd name="connsiteY5" fmla="*/ 6534119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70009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9762796 w 12198277"/>
              <a:gd name="connsiteY5" fmla="*/ 3534136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  <a:gd name="connsiteX0" fmla="*/ 1733041 w 12198277"/>
              <a:gd name="connsiteY0" fmla="*/ 328072 h 6864899"/>
              <a:gd name="connsiteX1" fmla="*/ 2939266 w 12198277"/>
              <a:gd name="connsiteY1" fmla="*/ 130870 h 6864899"/>
              <a:gd name="connsiteX2" fmla="*/ 4287474 w 12198277"/>
              <a:gd name="connsiteY2" fmla="*/ 3 h 6864899"/>
              <a:gd name="connsiteX3" fmla="*/ 12196833 w 12198277"/>
              <a:gd name="connsiteY3" fmla="*/ 3 h 6864899"/>
              <a:gd name="connsiteX4" fmla="*/ 12197628 w 12198277"/>
              <a:gd name="connsiteY4" fmla="*/ 1969568 h 6864899"/>
              <a:gd name="connsiteX5" fmla="*/ 10129619 w 12198277"/>
              <a:gd name="connsiteY5" fmla="*/ 4496383 h 6864899"/>
              <a:gd name="connsiteX6" fmla="*/ 7543428 w 12198277"/>
              <a:gd name="connsiteY6" fmla="*/ 6863616 h 6864899"/>
              <a:gd name="connsiteX7" fmla="*/ 482 w 12198277"/>
              <a:gd name="connsiteY7" fmla="*/ 6858003 h 6864899"/>
              <a:gd name="connsiteX8" fmla="*/ 1419 w 12198277"/>
              <a:gd name="connsiteY8" fmla="*/ 782212 h 6864899"/>
              <a:gd name="connsiteX9" fmla="*/ 1733041 w 12198277"/>
              <a:gd name="connsiteY9" fmla="*/ 328072 h 68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277" h="6864899">
                <a:moveTo>
                  <a:pt x="1733041" y="328072"/>
                </a:moveTo>
                <a:cubicBezTo>
                  <a:pt x="2180584" y="235111"/>
                  <a:pt x="2395168" y="206460"/>
                  <a:pt x="2939266" y="130870"/>
                </a:cubicBezTo>
                <a:cubicBezTo>
                  <a:pt x="3374459" y="74354"/>
                  <a:pt x="3580090" y="42973"/>
                  <a:pt x="4287474" y="3"/>
                </a:cubicBezTo>
                <a:lnTo>
                  <a:pt x="12196833" y="3"/>
                </a:lnTo>
                <a:cubicBezTo>
                  <a:pt x="12199929" y="-3219"/>
                  <a:pt x="12196984" y="1973818"/>
                  <a:pt x="12197628" y="1969568"/>
                </a:cubicBezTo>
                <a:cubicBezTo>
                  <a:pt x="12039087" y="2188437"/>
                  <a:pt x="11256857" y="3349686"/>
                  <a:pt x="10129619" y="4496383"/>
                </a:cubicBezTo>
                <a:cubicBezTo>
                  <a:pt x="9030686" y="5671408"/>
                  <a:pt x="8288682" y="6259353"/>
                  <a:pt x="7543428" y="6863616"/>
                </a:cubicBezTo>
                <a:cubicBezTo>
                  <a:pt x="7550510" y="6868008"/>
                  <a:pt x="2523658" y="6859874"/>
                  <a:pt x="482" y="6858003"/>
                </a:cubicBezTo>
                <a:cubicBezTo>
                  <a:pt x="-1497" y="4829302"/>
                  <a:pt x="3398" y="2810913"/>
                  <a:pt x="1419" y="782212"/>
                </a:cubicBezTo>
                <a:cubicBezTo>
                  <a:pt x="9336" y="786170"/>
                  <a:pt x="998694" y="473708"/>
                  <a:pt x="1733041" y="328072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6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Content 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131C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31C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38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8515" y="43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58775" y="1757363"/>
            <a:ext cx="10515600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C4E"/>
                </a:solidFill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53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Pag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8514" y="432580"/>
            <a:ext cx="1149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58775" y="1757363"/>
            <a:ext cx="5228209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C4E"/>
                </a:solidFill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6622414" y="1757363"/>
            <a:ext cx="5228209" cy="384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C4E"/>
                </a:solidFill>
              </a:defRPr>
            </a:lvl1pPr>
            <a:lvl2pPr>
              <a:defRPr>
                <a:solidFill>
                  <a:srgbClr val="131C4E"/>
                </a:solidFill>
              </a:defRPr>
            </a:lvl2pPr>
            <a:lvl3pPr>
              <a:defRPr>
                <a:solidFill>
                  <a:srgbClr val="131C4E"/>
                </a:solidFill>
              </a:defRPr>
            </a:lvl3pPr>
            <a:lvl4pPr>
              <a:defRPr>
                <a:solidFill>
                  <a:srgbClr val="131C4E"/>
                </a:solidFill>
              </a:defRPr>
            </a:lvl4pPr>
            <a:lvl5pPr>
              <a:defRPr>
                <a:solidFill>
                  <a:srgbClr val="131C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54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1498600"/>
            <a:ext cx="4826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26988" y="-20638"/>
            <a:ext cx="4337051" cy="804863"/>
          </a:xfrm>
          <a:custGeom>
            <a:avLst/>
            <a:gdLst>
              <a:gd name="connsiteX0" fmla="*/ 0 w 2165684"/>
              <a:gd name="connsiteY0" fmla="*/ 0 h 618767"/>
              <a:gd name="connsiteX1" fmla="*/ 2165684 w 2165684"/>
              <a:gd name="connsiteY1" fmla="*/ 0 h 618767"/>
              <a:gd name="connsiteX2" fmla="*/ 2165684 w 2165684"/>
              <a:gd name="connsiteY2" fmla="*/ 618767 h 618767"/>
              <a:gd name="connsiteX3" fmla="*/ 0 w 2165684"/>
              <a:gd name="connsiteY3" fmla="*/ 618767 h 618767"/>
              <a:gd name="connsiteX4" fmla="*/ 0 w 2165684"/>
              <a:gd name="connsiteY4" fmla="*/ 0 h 618767"/>
              <a:gd name="connsiteX0" fmla="*/ 0 w 2165684"/>
              <a:gd name="connsiteY0" fmla="*/ 0 h 618767"/>
              <a:gd name="connsiteX1" fmla="*/ 330009 w 2165684"/>
              <a:gd name="connsiteY1" fmla="*/ 6875 h 618767"/>
              <a:gd name="connsiteX2" fmla="*/ 2165684 w 2165684"/>
              <a:gd name="connsiteY2" fmla="*/ 0 h 618767"/>
              <a:gd name="connsiteX3" fmla="*/ 2165684 w 2165684"/>
              <a:gd name="connsiteY3" fmla="*/ 618767 h 618767"/>
              <a:gd name="connsiteX4" fmla="*/ 0 w 2165684"/>
              <a:gd name="connsiteY4" fmla="*/ 618767 h 618767"/>
              <a:gd name="connsiteX5" fmla="*/ 0 w 2165684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2165684 w 4310743"/>
              <a:gd name="connsiteY3" fmla="*/ 618767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756270 w 4310743"/>
              <a:gd name="connsiteY3" fmla="*/ 185631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6350 w 4310743"/>
              <a:gd name="connsiteY4" fmla="*/ 777517 h 777517"/>
              <a:gd name="connsiteX5" fmla="*/ 0 w 4310743"/>
              <a:gd name="connsiteY5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46050 w 4310743"/>
              <a:gd name="connsiteY4" fmla="*/ 666750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56270 w 4310743"/>
              <a:gd name="connsiteY3" fmla="*/ 185631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40395 w 4310743"/>
              <a:gd name="connsiteY3" fmla="*/ 284056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2511425 w 4310743"/>
              <a:gd name="connsiteY3" fmla="*/ 149225 h 777589"/>
              <a:gd name="connsiteX4" fmla="*/ 2286000 w 4310743"/>
              <a:gd name="connsiteY4" fmla="*/ 225425 h 777589"/>
              <a:gd name="connsiteX5" fmla="*/ 6350 w 4310743"/>
              <a:gd name="connsiteY5" fmla="*/ 777517 h 777589"/>
              <a:gd name="connsiteX6" fmla="*/ 0 w 4310743"/>
              <a:gd name="connsiteY6" fmla="*/ 0 h 777589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2511425 w 4310743"/>
              <a:gd name="connsiteY3" fmla="*/ 1492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397250 w 4310743"/>
              <a:gd name="connsiteY3" fmla="*/ 3175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4310743 w 4310743"/>
              <a:gd name="connsiteY1" fmla="*/ 0 h 777597"/>
              <a:gd name="connsiteX2" fmla="*/ 3298825 w 4310743"/>
              <a:gd name="connsiteY2" fmla="*/ 85725 h 777597"/>
              <a:gd name="connsiteX3" fmla="*/ 2286000 w 4310743"/>
              <a:gd name="connsiteY3" fmla="*/ 225425 h 777597"/>
              <a:gd name="connsiteX4" fmla="*/ 6350 w 4310743"/>
              <a:gd name="connsiteY4" fmla="*/ 777517 h 777597"/>
              <a:gd name="connsiteX5" fmla="*/ 0 w 4310743"/>
              <a:gd name="connsiteY5" fmla="*/ 0 h 777597"/>
              <a:gd name="connsiteX0" fmla="*/ 1082 w 4311825"/>
              <a:gd name="connsiteY0" fmla="*/ 0 h 784471"/>
              <a:gd name="connsiteX1" fmla="*/ 4311825 w 4311825"/>
              <a:gd name="connsiteY1" fmla="*/ 0 h 784471"/>
              <a:gd name="connsiteX2" fmla="*/ 3299907 w 4311825"/>
              <a:gd name="connsiteY2" fmla="*/ 85725 h 784471"/>
              <a:gd name="connsiteX3" fmla="*/ 2287082 w 4311825"/>
              <a:gd name="connsiteY3" fmla="*/ 225425 h 784471"/>
              <a:gd name="connsiteX4" fmla="*/ 556 w 4311825"/>
              <a:gd name="connsiteY4" fmla="*/ 784392 h 784471"/>
              <a:gd name="connsiteX5" fmla="*/ 1082 w 4311825"/>
              <a:gd name="connsiteY5" fmla="*/ 0 h 784471"/>
              <a:gd name="connsiteX0" fmla="*/ 0 w 4317618"/>
              <a:gd name="connsiteY0" fmla="*/ 0 h 784471"/>
              <a:gd name="connsiteX1" fmla="*/ 4317618 w 4317618"/>
              <a:gd name="connsiteY1" fmla="*/ 0 h 784471"/>
              <a:gd name="connsiteX2" fmla="*/ 3305700 w 4317618"/>
              <a:gd name="connsiteY2" fmla="*/ 85725 h 784471"/>
              <a:gd name="connsiteX3" fmla="*/ 2292875 w 4317618"/>
              <a:gd name="connsiteY3" fmla="*/ 225425 h 784471"/>
              <a:gd name="connsiteX4" fmla="*/ 6349 w 4317618"/>
              <a:gd name="connsiteY4" fmla="*/ 784392 h 784471"/>
              <a:gd name="connsiteX5" fmla="*/ 0 w 4317618"/>
              <a:gd name="connsiteY5" fmla="*/ 0 h 784471"/>
              <a:gd name="connsiteX0" fmla="*/ 0 w 4338243"/>
              <a:gd name="connsiteY0" fmla="*/ 0 h 805096"/>
              <a:gd name="connsiteX1" fmla="*/ 4338243 w 4338243"/>
              <a:gd name="connsiteY1" fmla="*/ 20625 h 805096"/>
              <a:gd name="connsiteX2" fmla="*/ 3326325 w 4338243"/>
              <a:gd name="connsiteY2" fmla="*/ 106350 h 805096"/>
              <a:gd name="connsiteX3" fmla="*/ 2313500 w 4338243"/>
              <a:gd name="connsiteY3" fmla="*/ 246050 h 805096"/>
              <a:gd name="connsiteX4" fmla="*/ 26974 w 4338243"/>
              <a:gd name="connsiteY4" fmla="*/ 805017 h 805096"/>
              <a:gd name="connsiteX5" fmla="*/ 0 w 4338243"/>
              <a:gd name="connsiteY5" fmla="*/ 0 h 80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243" h="805096">
                <a:moveTo>
                  <a:pt x="0" y="0"/>
                </a:moveTo>
                <a:lnTo>
                  <a:pt x="4338243" y="20625"/>
                </a:lnTo>
                <a:cubicBezTo>
                  <a:pt x="4000937" y="49200"/>
                  <a:pt x="3835081" y="42850"/>
                  <a:pt x="3326325" y="106350"/>
                </a:cubicBezTo>
                <a:cubicBezTo>
                  <a:pt x="2993905" y="144732"/>
                  <a:pt x="2309796" y="246639"/>
                  <a:pt x="2313500" y="246050"/>
                </a:cubicBezTo>
                <a:cubicBezTo>
                  <a:pt x="1204367" y="420556"/>
                  <a:pt x="40732" y="811486"/>
                  <a:pt x="26974" y="805017"/>
                </a:cubicBezTo>
                <a:cubicBezTo>
                  <a:pt x="24857" y="545845"/>
                  <a:pt x="2117" y="259172"/>
                  <a:pt x="0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8450" y="0"/>
            <a:ext cx="10623550" cy="6867525"/>
          </a:xfrm>
          <a:custGeom>
            <a:avLst/>
            <a:gdLst>
              <a:gd name="connsiteX0" fmla="*/ 0 w 3633216"/>
              <a:gd name="connsiteY0" fmla="*/ 0 h 6858000"/>
              <a:gd name="connsiteX1" fmla="*/ 3633216 w 3633216"/>
              <a:gd name="connsiteY1" fmla="*/ 0 h 6858000"/>
              <a:gd name="connsiteX2" fmla="*/ 3633216 w 3633216"/>
              <a:gd name="connsiteY2" fmla="*/ 6858000 h 6858000"/>
              <a:gd name="connsiteX3" fmla="*/ 0 w 3633216"/>
              <a:gd name="connsiteY3" fmla="*/ 6858000 h 6858000"/>
              <a:gd name="connsiteX4" fmla="*/ 0 w 3633216"/>
              <a:gd name="connsiteY4" fmla="*/ 0 h 6858000"/>
              <a:gd name="connsiteX0" fmla="*/ 0 w 3633216"/>
              <a:gd name="connsiteY0" fmla="*/ 0 h 6858000"/>
              <a:gd name="connsiteX1" fmla="*/ 3633216 w 3633216"/>
              <a:gd name="connsiteY1" fmla="*/ 0 h 6858000"/>
              <a:gd name="connsiteX2" fmla="*/ 3633216 w 3633216"/>
              <a:gd name="connsiteY2" fmla="*/ 6858000 h 6858000"/>
              <a:gd name="connsiteX3" fmla="*/ 0 w 3633216"/>
              <a:gd name="connsiteY3" fmla="*/ 6858000 h 6858000"/>
              <a:gd name="connsiteX4" fmla="*/ 1016 w 3633216"/>
              <a:gd name="connsiteY4" fmla="*/ 863600 h 6858000"/>
              <a:gd name="connsiteX5" fmla="*/ 0 w 3633216"/>
              <a:gd name="connsiteY5" fmla="*/ 0 h 6858000"/>
              <a:gd name="connsiteX0" fmla="*/ 830834 w 4464050"/>
              <a:gd name="connsiteY0" fmla="*/ 0 h 6858000"/>
              <a:gd name="connsiteX1" fmla="*/ 4464050 w 4464050"/>
              <a:gd name="connsiteY1" fmla="*/ 0 h 6858000"/>
              <a:gd name="connsiteX2" fmla="*/ 4464050 w 4464050"/>
              <a:gd name="connsiteY2" fmla="*/ 6858000 h 6858000"/>
              <a:gd name="connsiteX3" fmla="*/ 830834 w 4464050"/>
              <a:gd name="connsiteY3" fmla="*/ 6858000 h 6858000"/>
              <a:gd name="connsiteX4" fmla="*/ 0 w 4464050"/>
              <a:gd name="connsiteY4" fmla="*/ 977900 h 6858000"/>
              <a:gd name="connsiteX5" fmla="*/ 830834 w 4464050"/>
              <a:gd name="connsiteY5" fmla="*/ 0 h 6858000"/>
              <a:gd name="connsiteX0" fmla="*/ 830834 w 4464050"/>
              <a:gd name="connsiteY0" fmla="*/ 0 h 6858000"/>
              <a:gd name="connsiteX1" fmla="*/ 4464050 w 4464050"/>
              <a:gd name="connsiteY1" fmla="*/ 0 h 6858000"/>
              <a:gd name="connsiteX2" fmla="*/ 4464050 w 4464050"/>
              <a:gd name="connsiteY2" fmla="*/ 6858000 h 6858000"/>
              <a:gd name="connsiteX3" fmla="*/ 830834 w 4464050"/>
              <a:gd name="connsiteY3" fmla="*/ 6858000 h 6858000"/>
              <a:gd name="connsiteX4" fmla="*/ 0 w 4464050"/>
              <a:gd name="connsiteY4" fmla="*/ 977900 h 6858000"/>
              <a:gd name="connsiteX5" fmla="*/ 830834 w 4464050"/>
              <a:gd name="connsiteY5" fmla="*/ 0 h 6858000"/>
              <a:gd name="connsiteX0" fmla="*/ 830834 w 4464050"/>
              <a:gd name="connsiteY0" fmla="*/ 0 h 6858000"/>
              <a:gd name="connsiteX1" fmla="*/ 4464050 w 4464050"/>
              <a:gd name="connsiteY1" fmla="*/ 0 h 6858000"/>
              <a:gd name="connsiteX2" fmla="*/ 4464050 w 4464050"/>
              <a:gd name="connsiteY2" fmla="*/ 6858000 h 6858000"/>
              <a:gd name="connsiteX3" fmla="*/ 830834 w 4464050"/>
              <a:gd name="connsiteY3" fmla="*/ 6858000 h 6858000"/>
              <a:gd name="connsiteX4" fmla="*/ 0 w 4464050"/>
              <a:gd name="connsiteY4" fmla="*/ 977900 h 6858000"/>
              <a:gd name="connsiteX5" fmla="*/ 830834 w 4464050"/>
              <a:gd name="connsiteY5" fmla="*/ 0 h 6858000"/>
              <a:gd name="connsiteX0" fmla="*/ 1066653 w 4699869"/>
              <a:gd name="connsiteY0" fmla="*/ 0 h 6858000"/>
              <a:gd name="connsiteX1" fmla="*/ 4699869 w 4699869"/>
              <a:gd name="connsiteY1" fmla="*/ 0 h 6858000"/>
              <a:gd name="connsiteX2" fmla="*/ 4699869 w 4699869"/>
              <a:gd name="connsiteY2" fmla="*/ 6858000 h 6858000"/>
              <a:gd name="connsiteX3" fmla="*/ 1066653 w 4699869"/>
              <a:gd name="connsiteY3" fmla="*/ 6858000 h 6858000"/>
              <a:gd name="connsiteX4" fmla="*/ 0 w 4699869"/>
              <a:gd name="connsiteY4" fmla="*/ 1204093 h 6858000"/>
              <a:gd name="connsiteX5" fmla="*/ 1066653 w 4699869"/>
              <a:gd name="connsiteY5" fmla="*/ 0 h 6858000"/>
              <a:gd name="connsiteX0" fmla="*/ 1066653 w 4699869"/>
              <a:gd name="connsiteY0" fmla="*/ 0 h 6858000"/>
              <a:gd name="connsiteX1" fmla="*/ 4699869 w 4699869"/>
              <a:gd name="connsiteY1" fmla="*/ 0 h 6858000"/>
              <a:gd name="connsiteX2" fmla="*/ 4699869 w 4699869"/>
              <a:gd name="connsiteY2" fmla="*/ 6858000 h 6858000"/>
              <a:gd name="connsiteX3" fmla="*/ 1066653 w 4699869"/>
              <a:gd name="connsiteY3" fmla="*/ 6858000 h 6858000"/>
              <a:gd name="connsiteX4" fmla="*/ 0 w 4699869"/>
              <a:gd name="connsiteY4" fmla="*/ 1204093 h 6858000"/>
              <a:gd name="connsiteX5" fmla="*/ 1066653 w 4699869"/>
              <a:gd name="connsiteY5" fmla="*/ 0 h 6858000"/>
              <a:gd name="connsiteX0" fmla="*/ 1066653 w 4699869"/>
              <a:gd name="connsiteY0" fmla="*/ 0 h 6858000"/>
              <a:gd name="connsiteX1" fmla="*/ 4699869 w 4699869"/>
              <a:gd name="connsiteY1" fmla="*/ 0 h 6858000"/>
              <a:gd name="connsiteX2" fmla="*/ 4699869 w 4699869"/>
              <a:gd name="connsiteY2" fmla="*/ 6858000 h 6858000"/>
              <a:gd name="connsiteX3" fmla="*/ 1066653 w 4699869"/>
              <a:gd name="connsiteY3" fmla="*/ 6858000 h 6858000"/>
              <a:gd name="connsiteX4" fmla="*/ 0 w 4699869"/>
              <a:gd name="connsiteY4" fmla="*/ 1204093 h 6858000"/>
              <a:gd name="connsiteX5" fmla="*/ 1066653 w 4699869"/>
              <a:gd name="connsiteY5" fmla="*/ 0 h 6858000"/>
              <a:gd name="connsiteX0" fmla="*/ 1114145 w 4747361"/>
              <a:gd name="connsiteY0" fmla="*/ 0 h 6858000"/>
              <a:gd name="connsiteX1" fmla="*/ 4747361 w 4747361"/>
              <a:gd name="connsiteY1" fmla="*/ 0 h 6858000"/>
              <a:gd name="connsiteX2" fmla="*/ 4747361 w 4747361"/>
              <a:gd name="connsiteY2" fmla="*/ 6858000 h 6858000"/>
              <a:gd name="connsiteX3" fmla="*/ 1114145 w 4747361"/>
              <a:gd name="connsiteY3" fmla="*/ 6858000 h 6858000"/>
              <a:gd name="connsiteX4" fmla="*/ 279636 w 4747361"/>
              <a:gd name="connsiteY4" fmla="*/ 2954956 h 6858000"/>
              <a:gd name="connsiteX5" fmla="*/ 47492 w 4747361"/>
              <a:gd name="connsiteY5" fmla="*/ 1204093 h 6858000"/>
              <a:gd name="connsiteX6" fmla="*/ 1114145 w 4747361"/>
              <a:gd name="connsiteY6" fmla="*/ 0 h 6858000"/>
              <a:gd name="connsiteX0" fmla="*/ 2557474 w 6190690"/>
              <a:gd name="connsiteY0" fmla="*/ 0 h 6858000"/>
              <a:gd name="connsiteX1" fmla="*/ 6190690 w 6190690"/>
              <a:gd name="connsiteY1" fmla="*/ 0 h 6858000"/>
              <a:gd name="connsiteX2" fmla="*/ 6190690 w 6190690"/>
              <a:gd name="connsiteY2" fmla="*/ 6858000 h 6858000"/>
              <a:gd name="connsiteX3" fmla="*/ 2557474 w 6190690"/>
              <a:gd name="connsiteY3" fmla="*/ 6858000 h 6858000"/>
              <a:gd name="connsiteX4" fmla="*/ 14481 w 6190690"/>
              <a:gd name="connsiteY4" fmla="*/ 2762451 h 6858000"/>
              <a:gd name="connsiteX5" fmla="*/ 1490821 w 6190690"/>
              <a:gd name="connsiteY5" fmla="*/ 1204093 h 6858000"/>
              <a:gd name="connsiteX6" fmla="*/ 2557474 w 6190690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2542993 w 6176209"/>
              <a:gd name="connsiteY5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2542993 w 6176209"/>
              <a:gd name="connsiteY5" fmla="*/ 0 h 6858000"/>
              <a:gd name="connsiteX0" fmla="*/ 3457393 w 7090609"/>
              <a:gd name="connsiteY0" fmla="*/ 0 h 6858000"/>
              <a:gd name="connsiteX1" fmla="*/ 7090609 w 7090609"/>
              <a:gd name="connsiteY1" fmla="*/ 0 h 6858000"/>
              <a:gd name="connsiteX2" fmla="*/ 7090609 w 7090609"/>
              <a:gd name="connsiteY2" fmla="*/ 6858000 h 6858000"/>
              <a:gd name="connsiteX3" fmla="*/ 3457393 w 7090609"/>
              <a:gd name="connsiteY3" fmla="*/ 6858000 h 6858000"/>
              <a:gd name="connsiteX4" fmla="*/ 0 w 7090609"/>
              <a:gd name="connsiteY4" fmla="*/ 3672039 h 6858000"/>
              <a:gd name="connsiteX5" fmla="*/ 3457393 w 7090609"/>
              <a:gd name="connsiteY5" fmla="*/ 0 h 6858000"/>
              <a:gd name="connsiteX0" fmla="*/ 3457393 w 7090609"/>
              <a:gd name="connsiteY0" fmla="*/ 0 h 6858000"/>
              <a:gd name="connsiteX1" fmla="*/ 7090609 w 7090609"/>
              <a:gd name="connsiteY1" fmla="*/ 0 h 6858000"/>
              <a:gd name="connsiteX2" fmla="*/ 7090609 w 7090609"/>
              <a:gd name="connsiteY2" fmla="*/ 6858000 h 6858000"/>
              <a:gd name="connsiteX3" fmla="*/ 3457393 w 7090609"/>
              <a:gd name="connsiteY3" fmla="*/ 6858000 h 6858000"/>
              <a:gd name="connsiteX4" fmla="*/ 0 w 7090609"/>
              <a:gd name="connsiteY4" fmla="*/ 3672039 h 6858000"/>
              <a:gd name="connsiteX5" fmla="*/ 3457393 w 7090609"/>
              <a:gd name="connsiteY5" fmla="*/ 0 h 6858000"/>
              <a:gd name="connsiteX0" fmla="*/ 3457393 w 7090609"/>
              <a:gd name="connsiteY0" fmla="*/ 0 h 6858000"/>
              <a:gd name="connsiteX1" fmla="*/ 7090609 w 7090609"/>
              <a:gd name="connsiteY1" fmla="*/ 0 h 6858000"/>
              <a:gd name="connsiteX2" fmla="*/ 7090609 w 7090609"/>
              <a:gd name="connsiteY2" fmla="*/ 6858000 h 6858000"/>
              <a:gd name="connsiteX3" fmla="*/ 3457393 w 7090609"/>
              <a:gd name="connsiteY3" fmla="*/ 6858000 h 6858000"/>
              <a:gd name="connsiteX4" fmla="*/ 0 w 7090609"/>
              <a:gd name="connsiteY4" fmla="*/ 3672039 h 6858000"/>
              <a:gd name="connsiteX5" fmla="*/ 3457393 w 7090609"/>
              <a:gd name="connsiteY5" fmla="*/ 0 h 6858000"/>
              <a:gd name="connsiteX0" fmla="*/ 3640926 w 7274142"/>
              <a:gd name="connsiteY0" fmla="*/ 0 h 6858000"/>
              <a:gd name="connsiteX1" fmla="*/ 7274142 w 7274142"/>
              <a:gd name="connsiteY1" fmla="*/ 0 h 6858000"/>
              <a:gd name="connsiteX2" fmla="*/ 7274142 w 7274142"/>
              <a:gd name="connsiteY2" fmla="*/ 6858000 h 6858000"/>
              <a:gd name="connsiteX3" fmla="*/ 3640926 w 7274142"/>
              <a:gd name="connsiteY3" fmla="*/ 6858000 h 6858000"/>
              <a:gd name="connsiteX4" fmla="*/ 809175 w 7274142"/>
              <a:gd name="connsiteY4" fmla="*/ 4615314 h 6858000"/>
              <a:gd name="connsiteX5" fmla="*/ 183533 w 7274142"/>
              <a:gd name="connsiteY5" fmla="*/ 3672039 h 6858000"/>
              <a:gd name="connsiteX6" fmla="*/ 3640926 w 7274142"/>
              <a:gd name="connsiteY6" fmla="*/ 0 h 6858000"/>
              <a:gd name="connsiteX0" fmla="*/ 5637200 w 9270416"/>
              <a:gd name="connsiteY0" fmla="*/ 0 h 6858000"/>
              <a:gd name="connsiteX1" fmla="*/ 9270416 w 9270416"/>
              <a:gd name="connsiteY1" fmla="*/ 0 h 6858000"/>
              <a:gd name="connsiteX2" fmla="*/ 9270416 w 9270416"/>
              <a:gd name="connsiteY2" fmla="*/ 6858000 h 6858000"/>
              <a:gd name="connsiteX3" fmla="*/ 5637200 w 9270416"/>
              <a:gd name="connsiteY3" fmla="*/ 6858000 h 6858000"/>
              <a:gd name="connsiteX4" fmla="*/ 95937 w 9270416"/>
              <a:gd name="connsiteY4" fmla="*/ 6078354 h 6858000"/>
              <a:gd name="connsiteX5" fmla="*/ 2179807 w 9270416"/>
              <a:gd name="connsiteY5" fmla="*/ 3672039 h 6858000"/>
              <a:gd name="connsiteX6" fmla="*/ 5637200 w 9270416"/>
              <a:gd name="connsiteY6" fmla="*/ 0 h 6858000"/>
              <a:gd name="connsiteX0" fmla="*/ 7023144 w 10656360"/>
              <a:gd name="connsiteY0" fmla="*/ 0 h 7029740"/>
              <a:gd name="connsiteX1" fmla="*/ 10656360 w 10656360"/>
              <a:gd name="connsiteY1" fmla="*/ 0 h 7029740"/>
              <a:gd name="connsiteX2" fmla="*/ 10656360 w 10656360"/>
              <a:gd name="connsiteY2" fmla="*/ 6858000 h 7029740"/>
              <a:gd name="connsiteX3" fmla="*/ 7023144 w 10656360"/>
              <a:gd name="connsiteY3" fmla="*/ 6858000 h 7029740"/>
              <a:gd name="connsiteX4" fmla="*/ 62155 w 10656360"/>
              <a:gd name="connsiteY4" fmla="*/ 6858000 h 7029740"/>
              <a:gd name="connsiteX5" fmla="*/ 3565751 w 10656360"/>
              <a:gd name="connsiteY5" fmla="*/ 3672039 h 7029740"/>
              <a:gd name="connsiteX6" fmla="*/ 7023144 w 10656360"/>
              <a:gd name="connsiteY6" fmla="*/ 0 h 7029740"/>
              <a:gd name="connsiteX0" fmla="*/ 6960989 w 10594205"/>
              <a:gd name="connsiteY0" fmla="*/ 0 h 7029740"/>
              <a:gd name="connsiteX1" fmla="*/ 10594205 w 10594205"/>
              <a:gd name="connsiteY1" fmla="*/ 0 h 7029740"/>
              <a:gd name="connsiteX2" fmla="*/ 10594205 w 10594205"/>
              <a:gd name="connsiteY2" fmla="*/ 6858000 h 7029740"/>
              <a:gd name="connsiteX3" fmla="*/ 6960989 w 10594205"/>
              <a:gd name="connsiteY3" fmla="*/ 6858000 h 7029740"/>
              <a:gd name="connsiteX4" fmla="*/ 0 w 10594205"/>
              <a:gd name="connsiteY4" fmla="*/ 6858000 h 7029740"/>
              <a:gd name="connsiteX5" fmla="*/ 3503596 w 10594205"/>
              <a:gd name="connsiteY5" fmla="*/ 3672039 h 7029740"/>
              <a:gd name="connsiteX6" fmla="*/ 6960989 w 10594205"/>
              <a:gd name="connsiteY6" fmla="*/ 0 h 7029740"/>
              <a:gd name="connsiteX0" fmla="*/ 6960989 w 10594205"/>
              <a:gd name="connsiteY0" fmla="*/ 0 h 7029740"/>
              <a:gd name="connsiteX1" fmla="*/ 10594205 w 10594205"/>
              <a:gd name="connsiteY1" fmla="*/ 0 h 7029740"/>
              <a:gd name="connsiteX2" fmla="*/ 10594205 w 10594205"/>
              <a:gd name="connsiteY2" fmla="*/ 6858000 h 7029740"/>
              <a:gd name="connsiteX3" fmla="*/ 6960989 w 10594205"/>
              <a:gd name="connsiteY3" fmla="*/ 6858000 h 7029740"/>
              <a:gd name="connsiteX4" fmla="*/ 0 w 10594205"/>
              <a:gd name="connsiteY4" fmla="*/ 6858000 h 7029740"/>
              <a:gd name="connsiteX5" fmla="*/ 3503596 w 10594205"/>
              <a:gd name="connsiteY5" fmla="*/ 3672039 h 7029740"/>
              <a:gd name="connsiteX6" fmla="*/ 6960989 w 10594205"/>
              <a:gd name="connsiteY6" fmla="*/ 0 h 7029740"/>
              <a:gd name="connsiteX0" fmla="*/ 6960989 w 10594205"/>
              <a:gd name="connsiteY0" fmla="*/ 0 h 7029740"/>
              <a:gd name="connsiteX1" fmla="*/ 10594205 w 10594205"/>
              <a:gd name="connsiteY1" fmla="*/ 0 h 7029740"/>
              <a:gd name="connsiteX2" fmla="*/ 10594205 w 10594205"/>
              <a:gd name="connsiteY2" fmla="*/ 6858000 h 7029740"/>
              <a:gd name="connsiteX3" fmla="*/ 6960989 w 10594205"/>
              <a:gd name="connsiteY3" fmla="*/ 6858000 h 7029740"/>
              <a:gd name="connsiteX4" fmla="*/ 0 w 10594205"/>
              <a:gd name="connsiteY4" fmla="*/ 6858000 h 7029740"/>
              <a:gd name="connsiteX5" fmla="*/ 3503596 w 10594205"/>
              <a:gd name="connsiteY5" fmla="*/ 3672039 h 7029740"/>
              <a:gd name="connsiteX6" fmla="*/ 6960989 w 10594205"/>
              <a:gd name="connsiteY6" fmla="*/ 0 h 7029740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532472 w 10623081"/>
              <a:gd name="connsiteY5" fmla="*/ 367203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532472 w 10623081"/>
              <a:gd name="connsiteY5" fmla="*/ 367203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532472 w 10623081"/>
              <a:gd name="connsiteY5" fmla="*/ 367203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460283 w 10623081"/>
              <a:gd name="connsiteY5" fmla="*/ 3522847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460283 w 10623081"/>
              <a:gd name="connsiteY5" fmla="*/ 3522847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623913 w 10623081"/>
              <a:gd name="connsiteY5" fmla="*/ 3739415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652789 w 10623081"/>
              <a:gd name="connsiteY5" fmla="*/ 358059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652789 w 10623081"/>
              <a:gd name="connsiteY5" fmla="*/ 3580599 h 7033863"/>
              <a:gd name="connsiteX6" fmla="*/ 6989865 w 10623081"/>
              <a:gd name="connsiteY6" fmla="*/ 0 h 7033863"/>
              <a:gd name="connsiteX0" fmla="*/ 6989865 w 10623081"/>
              <a:gd name="connsiteY0" fmla="*/ 0 h 6863052"/>
              <a:gd name="connsiteX1" fmla="*/ 10623081 w 10623081"/>
              <a:gd name="connsiteY1" fmla="*/ 0 h 6863052"/>
              <a:gd name="connsiteX2" fmla="*/ 10623081 w 10623081"/>
              <a:gd name="connsiteY2" fmla="*/ 6858000 h 6863052"/>
              <a:gd name="connsiteX3" fmla="*/ 6989865 w 10623081"/>
              <a:gd name="connsiteY3" fmla="*/ 6858000 h 6863052"/>
              <a:gd name="connsiteX4" fmla="*/ 0 w 10623081"/>
              <a:gd name="connsiteY4" fmla="*/ 6862813 h 6863052"/>
              <a:gd name="connsiteX5" fmla="*/ 3652789 w 10623081"/>
              <a:gd name="connsiteY5" fmla="*/ 3580599 h 6863052"/>
              <a:gd name="connsiteX6" fmla="*/ 6989865 w 10623081"/>
              <a:gd name="connsiteY6" fmla="*/ 0 h 6863052"/>
              <a:gd name="connsiteX0" fmla="*/ 6989865 w 10623081"/>
              <a:gd name="connsiteY0" fmla="*/ 0 h 6867981"/>
              <a:gd name="connsiteX1" fmla="*/ 10623081 w 10623081"/>
              <a:gd name="connsiteY1" fmla="*/ 0 h 6867981"/>
              <a:gd name="connsiteX2" fmla="*/ 10623081 w 10623081"/>
              <a:gd name="connsiteY2" fmla="*/ 6858000 h 6867981"/>
              <a:gd name="connsiteX3" fmla="*/ 6989865 w 10623081"/>
              <a:gd name="connsiteY3" fmla="*/ 6858000 h 6867981"/>
              <a:gd name="connsiteX4" fmla="*/ 0 w 10623081"/>
              <a:gd name="connsiteY4" fmla="*/ 6862813 h 6867981"/>
              <a:gd name="connsiteX5" fmla="*/ 3652789 w 10623081"/>
              <a:gd name="connsiteY5" fmla="*/ 3580599 h 6867981"/>
              <a:gd name="connsiteX6" fmla="*/ 6989865 w 10623081"/>
              <a:gd name="connsiteY6" fmla="*/ 0 h 686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3081" h="6867981">
                <a:moveTo>
                  <a:pt x="6989865" y="0"/>
                </a:moveTo>
                <a:lnTo>
                  <a:pt x="10623081" y="0"/>
                </a:lnTo>
                <a:lnTo>
                  <a:pt x="10623081" y="6858000"/>
                </a:lnTo>
                <a:lnTo>
                  <a:pt x="6989865" y="6858000"/>
                </a:lnTo>
                <a:cubicBezTo>
                  <a:pt x="7014464" y="6864417"/>
                  <a:pt x="-1283" y="6874042"/>
                  <a:pt x="0" y="6862813"/>
                </a:cubicBezTo>
                <a:cubicBezTo>
                  <a:pt x="569174" y="6355883"/>
                  <a:pt x="3286709" y="3984057"/>
                  <a:pt x="3652789" y="3580599"/>
                </a:cubicBezTo>
                <a:cubicBezTo>
                  <a:pt x="4557564" y="2740794"/>
                  <a:pt x="6509137" y="571098"/>
                  <a:pt x="6989865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5"/>
          <p:cNvSpPr/>
          <p:nvPr userDrawn="1"/>
        </p:nvSpPr>
        <p:spPr>
          <a:xfrm>
            <a:off x="0" y="0"/>
            <a:ext cx="4310063" cy="777875"/>
          </a:xfrm>
          <a:custGeom>
            <a:avLst/>
            <a:gdLst>
              <a:gd name="connsiteX0" fmla="*/ 0 w 2165684"/>
              <a:gd name="connsiteY0" fmla="*/ 0 h 618767"/>
              <a:gd name="connsiteX1" fmla="*/ 2165684 w 2165684"/>
              <a:gd name="connsiteY1" fmla="*/ 0 h 618767"/>
              <a:gd name="connsiteX2" fmla="*/ 2165684 w 2165684"/>
              <a:gd name="connsiteY2" fmla="*/ 618767 h 618767"/>
              <a:gd name="connsiteX3" fmla="*/ 0 w 2165684"/>
              <a:gd name="connsiteY3" fmla="*/ 618767 h 618767"/>
              <a:gd name="connsiteX4" fmla="*/ 0 w 2165684"/>
              <a:gd name="connsiteY4" fmla="*/ 0 h 618767"/>
              <a:gd name="connsiteX0" fmla="*/ 0 w 2165684"/>
              <a:gd name="connsiteY0" fmla="*/ 0 h 618767"/>
              <a:gd name="connsiteX1" fmla="*/ 330009 w 2165684"/>
              <a:gd name="connsiteY1" fmla="*/ 6875 h 618767"/>
              <a:gd name="connsiteX2" fmla="*/ 2165684 w 2165684"/>
              <a:gd name="connsiteY2" fmla="*/ 0 h 618767"/>
              <a:gd name="connsiteX3" fmla="*/ 2165684 w 2165684"/>
              <a:gd name="connsiteY3" fmla="*/ 618767 h 618767"/>
              <a:gd name="connsiteX4" fmla="*/ 0 w 2165684"/>
              <a:gd name="connsiteY4" fmla="*/ 618767 h 618767"/>
              <a:gd name="connsiteX5" fmla="*/ 0 w 2165684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2165684 w 4310743"/>
              <a:gd name="connsiteY3" fmla="*/ 618767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756270 w 4310743"/>
              <a:gd name="connsiteY3" fmla="*/ 185631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6350 w 4310743"/>
              <a:gd name="connsiteY4" fmla="*/ 777517 h 777517"/>
              <a:gd name="connsiteX5" fmla="*/ 0 w 4310743"/>
              <a:gd name="connsiteY5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46050 w 4310743"/>
              <a:gd name="connsiteY4" fmla="*/ 666750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56270 w 4310743"/>
              <a:gd name="connsiteY3" fmla="*/ 185631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40395 w 4310743"/>
              <a:gd name="connsiteY3" fmla="*/ 284056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2511425 w 4310743"/>
              <a:gd name="connsiteY3" fmla="*/ 149225 h 777589"/>
              <a:gd name="connsiteX4" fmla="*/ 2286000 w 4310743"/>
              <a:gd name="connsiteY4" fmla="*/ 225425 h 777589"/>
              <a:gd name="connsiteX5" fmla="*/ 6350 w 4310743"/>
              <a:gd name="connsiteY5" fmla="*/ 777517 h 777589"/>
              <a:gd name="connsiteX6" fmla="*/ 0 w 4310743"/>
              <a:gd name="connsiteY6" fmla="*/ 0 h 777589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2511425 w 4310743"/>
              <a:gd name="connsiteY3" fmla="*/ 1492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397250 w 4310743"/>
              <a:gd name="connsiteY3" fmla="*/ 3175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4310743 w 4310743"/>
              <a:gd name="connsiteY1" fmla="*/ 0 h 777597"/>
              <a:gd name="connsiteX2" fmla="*/ 3298825 w 4310743"/>
              <a:gd name="connsiteY2" fmla="*/ 85725 h 777597"/>
              <a:gd name="connsiteX3" fmla="*/ 2286000 w 4310743"/>
              <a:gd name="connsiteY3" fmla="*/ 225425 h 777597"/>
              <a:gd name="connsiteX4" fmla="*/ 6350 w 4310743"/>
              <a:gd name="connsiteY4" fmla="*/ 777517 h 777597"/>
              <a:gd name="connsiteX5" fmla="*/ 0 w 4310743"/>
              <a:gd name="connsiteY5" fmla="*/ 0 h 77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743" h="777597">
                <a:moveTo>
                  <a:pt x="0" y="0"/>
                </a:moveTo>
                <a:lnTo>
                  <a:pt x="4310743" y="0"/>
                </a:lnTo>
                <a:cubicBezTo>
                  <a:pt x="3973437" y="28575"/>
                  <a:pt x="3807581" y="22225"/>
                  <a:pt x="3298825" y="85725"/>
                </a:cubicBezTo>
                <a:cubicBezTo>
                  <a:pt x="2966405" y="124107"/>
                  <a:pt x="2282296" y="226014"/>
                  <a:pt x="2286000" y="225425"/>
                </a:cubicBezTo>
                <a:cubicBezTo>
                  <a:pt x="1176867" y="399931"/>
                  <a:pt x="20108" y="783986"/>
                  <a:pt x="6350" y="777517"/>
                </a:cubicBezTo>
                <a:cubicBezTo>
                  <a:pt x="4233" y="518345"/>
                  <a:pt x="2117" y="259172"/>
                  <a:pt x="0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7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988" y="2779713"/>
            <a:ext cx="38131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288" y="5561013"/>
            <a:ext cx="2952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756775" y="4298950"/>
            <a:ext cx="2443163" cy="2566988"/>
          </a:xfrm>
          <a:custGeom>
            <a:avLst/>
            <a:gdLst>
              <a:gd name="connsiteX0" fmla="*/ 0 w 652631"/>
              <a:gd name="connsiteY0" fmla="*/ 0 h 1583735"/>
              <a:gd name="connsiteX1" fmla="*/ 652631 w 652631"/>
              <a:gd name="connsiteY1" fmla="*/ 0 h 1583735"/>
              <a:gd name="connsiteX2" fmla="*/ 652631 w 652631"/>
              <a:gd name="connsiteY2" fmla="*/ 1583735 h 1583735"/>
              <a:gd name="connsiteX3" fmla="*/ 0 w 652631"/>
              <a:gd name="connsiteY3" fmla="*/ 1583735 h 1583735"/>
              <a:gd name="connsiteX4" fmla="*/ 0 w 652631"/>
              <a:gd name="connsiteY4" fmla="*/ 0 h 1583735"/>
              <a:gd name="connsiteX0" fmla="*/ 0 w 652631"/>
              <a:gd name="connsiteY0" fmla="*/ 975360 h 2559095"/>
              <a:gd name="connsiteX1" fmla="*/ 645460 w 652631"/>
              <a:gd name="connsiteY1" fmla="*/ 0 h 2559095"/>
              <a:gd name="connsiteX2" fmla="*/ 652631 w 652631"/>
              <a:gd name="connsiteY2" fmla="*/ 2559095 h 2559095"/>
              <a:gd name="connsiteX3" fmla="*/ 0 w 652631"/>
              <a:gd name="connsiteY3" fmla="*/ 2559095 h 2559095"/>
              <a:gd name="connsiteX4" fmla="*/ 0 w 652631"/>
              <a:gd name="connsiteY4" fmla="*/ 975360 h 2559095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86" h="2567491">
                <a:moveTo>
                  <a:pt x="0" y="2567491"/>
                </a:moveTo>
                <a:cubicBezTo>
                  <a:pt x="1209637" y="1600498"/>
                  <a:pt x="1945939" y="715981"/>
                  <a:pt x="2434815" y="0"/>
                </a:cubicBezTo>
                <a:cubicBezTo>
                  <a:pt x="2437205" y="853032"/>
                  <a:pt x="2439596" y="1706063"/>
                  <a:pt x="2441986" y="2559095"/>
                </a:cubicBezTo>
                <a:lnTo>
                  <a:pt x="1789355" y="2559095"/>
                </a:lnTo>
                <a:lnTo>
                  <a:pt x="0" y="2567491"/>
                </a:ln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3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6540500"/>
            <a:ext cx="42465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575" y="589121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/>
          <p:nvPr userDrawn="1"/>
        </p:nvSpPr>
        <p:spPr>
          <a:xfrm>
            <a:off x="-26988" y="-20638"/>
            <a:ext cx="4337051" cy="804863"/>
          </a:xfrm>
          <a:custGeom>
            <a:avLst/>
            <a:gdLst>
              <a:gd name="connsiteX0" fmla="*/ 0 w 2165684"/>
              <a:gd name="connsiteY0" fmla="*/ 0 h 618767"/>
              <a:gd name="connsiteX1" fmla="*/ 2165684 w 2165684"/>
              <a:gd name="connsiteY1" fmla="*/ 0 h 618767"/>
              <a:gd name="connsiteX2" fmla="*/ 2165684 w 2165684"/>
              <a:gd name="connsiteY2" fmla="*/ 618767 h 618767"/>
              <a:gd name="connsiteX3" fmla="*/ 0 w 2165684"/>
              <a:gd name="connsiteY3" fmla="*/ 618767 h 618767"/>
              <a:gd name="connsiteX4" fmla="*/ 0 w 2165684"/>
              <a:gd name="connsiteY4" fmla="*/ 0 h 618767"/>
              <a:gd name="connsiteX0" fmla="*/ 0 w 2165684"/>
              <a:gd name="connsiteY0" fmla="*/ 0 h 618767"/>
              <a:gd name="connsiteX1" fmla="*/ 330009 w 2165684"/>
              <a:gd name="connsiteY1" fmla="*/ 6875 h 618767"/>
              <a:gd name="connsiteX2" fmla="*/ 2165684 w 2165684"/>
              <a:gd name="connsiteY2" fmla="*/ 0 h 618767"/>
              <a:gd name="connsiteX3" fmla="*/ 2165684 w 2165684"/>
              <a:gd name="connsiteY3" fmla="*/ 618767 h 618767"/>
              <a:gd name="connsiteX4" fmla="*/ 0 w 2165684"/>
              <a:gd name="connsiteY4" fmla="*/ 618767 h 618767"/>
              <a:gd name="connsiteX5" fmla="*/ 0 w 2165684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2165684 w 4310743"/>
              <a:gd name="connsiteY3" fmla="*/ 618767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756270 w 4310743"/>
              <a:gd name="connsiteY3" fmla="*/ 185631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6350 w 4310743"/>
              <a:gd name="connsiteY4" fmla="*/ 777517 h 777517"/>
              <a:gd name="connsiteX5" fmla="*/ 0 w 4310743"/>
              <a:gd name="connsiteY5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46050 w 4310743"/>
              <a:gd name="connsiteY4" fmla="*/ 666750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56270 w 4310743"/>
              <a:gd name="connsiteY3" fmla="*/ 185631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40395 w 4310743"/>
              <a:gd name="connsiteY3" fmla="*/ 284056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2511425 w 4310743"/>
              <a:gd name="connsiteY3" fmla="*/ 149225 h 777589"/>
              <a:gd name="connsiteX4" fmla="*/ 2286000 w 4310743"/>
              <a:gd name="connsiteY4" fmla="*/ 225425 h 777589"/>
              <a:gd name="connsiteX5" fmla="*/ 6350 w 4310743"/>
              <a:gd name="connsiteY5" fmla="*/ 777517 h 777589"/>
              <a:gd name="connsiteX6" fmla="*/ 0 w 4310743"/>
              <a:gd name="connsiteY6" fmla="*/ 0 h 777589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2511425 w 4310743"/>
              <a:gd name="connsiteY3" fmla="*/ 1492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397250 w 4310743"/>
              <a:gd name="connsiteY3" fmla="*/ 3175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4310743 w 4310743"/>
              <a:gd name="connsiteY1" fmla="*/ 0 h 777597"/>
              <a:gd name="connsiteX2" fmla="*/ 3298825 w 4310743"/>
              <a:gd name="connsiteY2" fmla="*/ 85725 h 777597"/>
              <a:gd name="connsiteX3" fmla="*/ 2286000 w 4310743"/>
              <a:gd name="connsiteY3" fmla="*/ 225425 h 777597"/>
              <a:gd name="connsiteX4" fmla="*/ 6350 w 4310743"/>
              <a:gd name="connsiteY4" fmla="*/ 777517 h 777597"/>
              <a:gd name="connsiteX5" fmla="*/ 0 w 4310743"/>
              <a:gd name="connsiteY5" fmla="*/ 0 h 777597"/>
              <a:gd name="connsiteX0" fmla="*/ 1082 w 4311825"/>
              <a:gd name="connsiteY0" fmla="*/ 0 h 784471"/>
              <a:gd name="connsiteX1" fmla="*/ 4311825 w 4311825"/>
              <a:gd name="connsiteY1" fmla="*/ 0 h 784471"/>
              <a:gd name="connsiteX2" fmla="*/ 3299907 w 4311825"/>
              <a:gd name="connsiteY2" fmla="*/ 85725 h 784471"/>
              <a:gd name="connsiteX3" fmla="*/ 2287082 w 4311825"/>
              <a:gd name="connsiteY3" fmla="*/ 225425 h 784471"/>
              <a:gd name="connsiteX4" fmla="*/ 556 w 4311825"/>
              <a:gd name="connsiteY4" fmla="*/ 784392 h 784471"/>
              <a:gd name="connsiteX5" fmla="*/ 1082 w 4311825"/>
              <a:gd name="connsiteY5" fmla="*/ 0 h 784471"/>
              <a:gd name="connsiteX0" fmla="*/ 0 w 4317618"/>
              <a:gd name="connsiteY0" fmla="*/ 0 h 784471"/>
              <a:gd name="connsiteX1" fmla="*/ 4317618 w 4317618"/>
              <a:gd name="connsiteY1" fmla="*/ 0 h 784471"/>
              <a:gd name="connsiteX2" fmla="*/ 3305700 w 4317618"/>
              <a:gd name="connsiteY2" fmla="*/ 85725 h 784471"/>
              <a:gd name="connsiteX3" fmla="*/ 2292875 w 4317618"/>
              <a:gd name="connsiteY3" fmla="*/ 225425 h 784471"/>
              <a:gd name="connsiteX4" fmla="*/ 6349 w 4317618"/>
              <a:gd name="connsiteY4" fmla="*/ 784392 h 784471"/>
              <a:gd name="connsiteX5" fmla="*/ 0 w 4317618"/>
              <a:gd name="connsiteY5" fmla="*/ 0 h 784471"/>
              <a:gd name="connsiteX0" fmla="*/ 0 w 4338243"/>
              <a:gd name="connsiteY0" fmla="*/ 0 h 805096"/>
              <a:gd name="connsiteX1" fmla="*/ 4338243 w 4338243"/>
              <a:gd name="connsiteY1" fmla="*/ 20625 h 805096"/>
              <a:gd name="connsiteX2" fmla="*/ 3326325 w 4338243"/>
              <a:gd name="connsiteY2" fmla="*/ 106350 h 805096"/>
              <a:gd name="connsiteX3" fmla="*/ 2313500 w 4338243"/>
              <a:gd name="connsiteY3" fmla="*/ 246050 h 805096"/>
              <a:gd name="connsiteX4" fmla="*/ 26974 w 4338243"/>
              <a:gd name="connsiteY4" fmla="*/ 805017 h 805096"/>
              <a:gd name="connsiteX5" fmla="*/ 0 w 4338243"/>
              <a:gd name="connsiteY5" fmla="*/ 0 h 80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243" h="805096">
                <a:moveTo>
                  <a:pt x="0" y="0"/>
                </a:moveTo>
                <a:lnTo>
                  <a:pt x="4338243" y="20625"/>
                </a:lnTo>
                <a:cubicBezTo>
                  <a:pt x="4000937" y="49200"/>
                  <a:pt x="3835081" y="42850"/>
                  <a:pt x="3326325" y="106350"/>
                </a:cubicBezTo>
                <a:cubicBezTo>
                  <a:pt x="2993905" y="144732"/>
                  <a:pt x="2309796" y="246639"/>
                  <a:pt x="2313500" y="246050"/>
                </a:cubicBezTo>
                <a:cubicBezTo>
                  <a:pt x="1204367" y="420556"/>
                  <a:pt x="40732" y="811486"/>
                  <a:pt x="26974" y="805017"/>
                </a:cubicBezTo>
                <a:cubicBezTo>
                  <a:pt x="24857" y="545845"/>
                  <a:pt x="2117" y="259172"/>
                  <a:pt x="0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25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31C4E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2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8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756775" y="4298950"/>
            <a:ext cx="2443163" cy="2566988"/>
          </a:xfrm>
          <a:custGeom>
            <a:avLst/>
            <a:gdLst>
              <a:gd name="connsiteX0" fmla="*/ 0 w 652631"/>
              <a:gd name="connsiteY0" fmla="*/ 0 h 1583735"/>
              <a:gd name="connsiteX1" fmla="*/ 652631 w 652631"/>
              <a:gd name="connsiteY1" fmla="*/ 0 h 1583735"/>
              <a:gd name="connsiteX2" fmla="*/ 652631 w 652631"/>
              <a:gd name="connsiteY2" fmla="*/ 1583735 h 1583735"/>
              <a:gd name="connsiteX3" fmla="*/ 0 w 652631"/>
              <a:gd name="connsiteY3" fmla="*/ 1583735 h 1583735"/>
              <a:gd name="connsiteX4" fmla="*/ 0 w 652631"/>
              <a:gd name="connsiteY4" fmla="*/ 0 h 1583735"/>
              <a:gd name="connsiteX0" fmla="*/ 0 w 652631"/>
              <a:gd name="connsiteY0" fmla="*/ 975360 h 2559095"/>
              <a:gd name="connsiteX1" fmla="*/ 645460 w 652631"/>
              <a:gd name="connsiteY1" fmla="*/ 0 h 2559095"/>
              <a:gd name="connsiteX2" fmla="*/ 652631 w 652631"/>
              <a:gd name="connsiteY2" fmla="*/ 2559095 h 2559095"/>
              <a:gd name="connsiteX3" fmla="*/ 0 w 652631"/>
              <a:gd name="connsiteY3" fmla="*/ 2559095 h 2559095"/>
              <a:gd name="connsiteX4" fmla="*/ 0 w 652631"/>
              <a:gd name="connsiteY4" fmla="*/ 975360 h 2559095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  <a:gd name="connsiteX0" fmla="*/ 0 w 2441986"/>
              <a:gd name="connsiteY0" fmla="*/ 2567491 h 2567491"/>
              <a:gd name="connsiteX1" fmla="*/ 2434815 w 2441986"/>
              <a:gd name="connsiteY1" fmla="*/ 0 h 2567491"/>
              <a:gd name="connsiteX2" fmla="*/ 2441986 w 2441986"/>
              <a:gd name="connsiteY2" fmla="*/ 2559095 h 2567491"/>
              <a:gd name="connsiteX3" fmla="*/ 1789355 w 2441986"/>
              <a:gd name="connsiteY3" fmla="*/ 2559095 h 2567491"/>
              <a:gd name="connsiteX4" fmla="*/ 0 w 2441986"/>
              <a:gd name="connsiteY4" fmla="*/ 2567491 h 256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86" h="2567491">
                <a:moveTo>
                  <a:pt x="0" y="2567491"/>
                </a:moveTo>
                <a:cubicBezTo>
                  <a:pt x="1209637" y="1600498"/>
                  <a:pt x="1945939" y="715981"/>
                  <a:pt x="2434815" y="0"/>
                </a:cubicBezTo>
                <a:cubicBezTo>
                  <a:pt x="2437205" y="853032"/>
                  <a:pt x="2439596" y="1706063"/>
                  <a:pt x="2441986" y="2559095"/>
                </a:cubicBezTo>
                <a:lnTo>
                  <a:pt x="1789355" y="2559095"/>
                </a:lnTo>
                <a:lnTo>
                  <a:pt x="0" y="2567491"/>
                </a:ln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575" y="589121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26988" y="-20638"/>
            <a:ext cx="4337051" cy="804863"/>
          </a:xfrm>
          <a:custGeom>
            <a:avLst/>
            <a:gdLst>
              <a:gd name="connsiteX0" fmla="*/ 0 w 2165684"/>
              <a:gd name="connsiteY0" fmla="*/ 0 h 618767"/>
              <a:gd name="connsiteX1" fmla="*/ 2165684 w 2165684"/>
              <a:gd name="connsiteY1" fmla="*/ 0 h 618767"/>
              <a:gd name="connsiteX2" fmla="*/ 2165684 w 2165684"/>
              <a:gd name="connsiteY2" fmla="*/ 618767 h 618767"/>
              <a:gd name="connsiteX3" fmla="*/ 0 w 2165684"/>
              <a:gd name="connsiteY3" fmla="*/ 618767 h 618767"/>
              <a:gd name="connsiteX4" fmla="*/ 0 w 2165684"/>
              <a:gd name="connsiteY4" fmla="*/ 0 h 618767"/>
              <a:gd name="connsiteX0" fmla="*/ 0 w 2165684"/>
              <a:gd name="connsiteY0" fmla="*/ 0 h 618767"/>
              <a:gd name="connsiteX1" fmla="*/ 330009 w 2165684"/>
              <a:gd name="connsiteY1" fmla="*/ 6875 h 618767"/>
              <a:gd name="connsiteX2" fmla="*/ 2165684 w 2165684"/>
              <a:gd name="connsiteY2" fmla="*/ 0 h 618767"/>
              <a:gd name="connsiteX3" fmla="*/ 2165684 w 2165684"/>
              <a:gd name="connsiteY3" fmla="*/ 618767 h 618767"/>
              <a:gd name="connsiteX4" fmla="*/ 0 w 2165684"/>
              <a:gd name="connsiteY4" fmla="*/ 618767 h 618767"/>
              <a:gd name="connsiteX5" fmla="*/ 0 w 2165684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2165684 w 4310743"/>
              <a:gd name="connsiteY3" fmla="*/ 618767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756270 w 4310743"/>
              <a:gd name="connsiteY3" fmla="*/ 185631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6350 w 4310743"/>
              <a:gd name="connsiteY4" fmla="*/ 777517 h 777517"/>
              <a:gd name="connsiteX5" fmla="*/ 0 w 4310743"/>
              <a:gd name="connsiteY5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46050 w 4310743"/>
              <a:gd name="connsiteY4" fmla="*/ 666750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56270 w 4310743"/>
              <a:gd name="connsiteY3" fmla="*/ 185631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40395 w 4310743"/>
              <a:gd name="connsiteY3" fmla="*/ 284056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2511425 w 4310743"/>
              <a:gd name="connsiteY3" fmla="*/ 149225 h 777589"/>
              <a:gd name="connsiteX4" fmla="*/ 2286000 w 4310743"/>
              <a:gd name="connsiteY4" fmla="*/ 225425 h 777589"/>
              <a:gd name="connsiteX5" fmla="*/ 6350 w 4310743"/>
              <a:gd name="connsiteY5" fmla="*/ 777517 h 777589"/>
              <a:gd name="connsiteX6" fmla="*/ 0 w 4310743"/>
              <a:gd name="connsiteY6" fmla="*/ 0 h 777589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2511425 w 4310743"/>
              <a:gd name="connsiteY3" fmla="*/ 1492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397250 w 4310743"/>
              <a:gd name="connsiteY3" fmla="*/ 3175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4310743 w 4310743"/>
              <a:gd name="connsiteY1" fmla="*/ 0 h 777597"/>
              <a:gd name="connsiteX2" fmla="*/ 3298825 w 4310743"/>
              <a:gd name="connsiteY2" fmla="*/ 85725 h 777597"/>
              <a:gd name="connsiteX3" fmla="*/ 2286000 w 4310743"/>
              <a:gd name="connsiteY3" fmla="*/ 225425 h 777597"/>
              <a:gd name="connsiteX4" fmla="*/ 6350 w 4310743"/>
              <a:gd name="connsiteY4" fmla="*/ 777517 h 777597"/>
              <a:gd name="connsiteX5" fmla="*/ 0 w 4310743"/>
              <a:gd name="connsiteY5" fmla="*/ 0 h 777597"/>
              <a:gd name="connsiteX0" fmla="*/ 1082 w 4311825"/>
              <a:gd name="connsiteY0" fmla="*/ 0 h 784471"/>
              <a:gd name="connsiteX1" fmla="*/ 4311825 w 4311825"/>
              <a:gd name="connsiteY1" fmla="*/ 0 h 784471"/>
              <a:gd name="connsiteX2" fmla="*/ 3299907 w 4311825"/>
              <a:gd name="connsiteY2" fmla="*/ 85725 h 784471"/>
              <a:gd name="connsiteX3" fmla="*/ 2287082 w 4311825"/>
              <a:gd name="connsiteY3" fmla="*/ 225425 h 784471"/>
              <a:gd name="connsiteX4" fmla="*/ 556 w 4311825"/>
              <a:gd name="connsiteY4" fmla="*/ 784392 h 784471"/>
              <a:gd name="connsiteX5" fmla="*/ 1082 w 4311825"/>
              <a:gd name="connsiteY5" fmla="*/ 0 h 784471"/>
              <a:gd name="connsiteX0" fmla="*/ 0 w 4317618"/>
              <a:gd name="connsiteY0" fmla="*/ 0 h 784471"/>
              <a:gd name="connsiteX1" fmla="*/ 4317618 w 4317618"/>
              <a:gd name="connsiteY1" fmla="*/ 0 h 784471"/>
              <a:gd name="connsiteX2" fmla="*/ 3305700 w 4317618"/>
              <a:gd name="connsiteY2" fmla="*/ 85725 h 784471"/>
              <a:gd name="connsiteX3" fmla="*/ 2292875 w 4317618"/>
              <a:gd name="connsiteY3" fmla="*/ 225425 h 784471"/>
              <a:gd name="connsiteX4" fmla="*/ 6349 w 4317618"/>
              <a:gd name="connsiteY4" fmla="*/ 784392 h 784471"/>
              <a:gd name="connsiteX5" fmla="*/ 0 w 4317618"/>
              <a:gd name="connsiteY5" fmla="*/ 0 h 784471"/>
              <a:gd name="connsiteX0" fmla="*/ 0 w 4338243"/>
              <a:gd name="connsiteY0" fmla="*/ 0 h 805096"/>
              <a:gd name="connsiteX1" fmla="*/ 4338243 w 4338243"/>
              <a:gd name="connsiteY1" fmla="*/ 20625 h 805096"/>
              <a:gd name="connsiteX2" fmla="*/ 3326325 w 4338243"/>
              <a:gd name="connsiteY2" fmla="*/ 106350 h 805096"/>
              <a:gd name="connsiteX3" fmla="*/ 2313500 w 4338243"/>
              <a:gd name="connsiteY3" fmla="*/ 246050 h 805096"/>
              <a:gd name="connsiteX4" fmla="*/ 26974 w 4338243"/>
              <a:gd name="connsiteY4" fmla="*/ 805017 h 805096"/>
              <a:gd name="connsiteX5" fmla="*/ 0 w 4338243"/>
              <a:gd name="connsiteY5" fmla="*/ 0 h 80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243" h="805096">
                <a:moveTo>
                  <a:pt x="0" y="0"/>
                </a:moveTo>
                <a:lnTo>
                  <a:pt x="4338243" y="20625"/>
                </a:lnTo>
                <a:cubicBezTo>
                  <a:pt x="4000937" y="49200"/>
                  <a:pt x="3835081" y="42850"/>
                  <a:pt x="3326325" y="106350"/>
                </a:cubicBezTo>
                <a:cubicBezTo>
                  <a:pt x="2993905" y="144732"/>
                  <a:pt x="2309796" y="246639"/>
                  <a:pt x="2313500" y="246050"/>
                </a:cubicBezTo>
                <a:cubicBezTo>
                  <a:pt x="1204367" y="420556"/>
                  <a:pt x="40732" y="811486"/>
                  <a:pt x="26974" y="805017"/>
                </a:cubicBezTo>
                <a:cubicBezTo>
                  <a:pt x="24857" y="545845"/>
                  <a:pt x="2117" y="259172"/>
                  <a:pt x="0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31C4E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2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8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6540500"/>
            <a:ext cx="42465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575" y="589121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6537325"/>
            <a:ext cx="42465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31C4E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1C4E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2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8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31C4E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8450" y="0"/>
            <a:ext cx="10623550" cy="6867525"/>
          </a:xfrm>
          <a:custGeom>
            <a:avLst/>
            <a:gdLst>
              <a:gd name="connsiteX0" fmla="*/ 0 w 3633216"/>
              <a:gd name="connsiteY0" fmla="*/ 0 h 6858000"/>
              <a:gd name="connsiteX1" fmla="*/ 3633216 w 3633216"/>
              <a:gd name="connsiteY1" fmla="*/ 0 h 6858000"/>
              <a:gd name="connsiteX2" fmla="*/ 3633216 w 3633216"/>
              <a:gd name="connsiteY2" fmla="*/ 6858000 h 6858000"/>
              <a:gd name="connsiteX3" fmla="*/ 0 w 3633216"/>
              <a:gd name="connsiteY3" fmla="*/ 6858000 h 6858000"/>
              <a:gd name="connsiteX4" fmla="*/ 0 w 3633216"/>
              <a:gd name="connsiteY4" fmla="*/ 0 h 6858000"/>
              <a:gd name="connsiteX0" fmla="*/ 0 w 3633216"/>
              <a:gd name="connsiteY0" fmla="*/ 0 h 6858000"/>
              <a:gd name="connsiteX1" fmla="*/ 3633216 w 3633216"/>
              <a:gd name="connsiteY1" fmla="*/ 0 h 6858000"/>
              <a:gd name="connsiteX2" fmla="*/ 3633216 w 3633216"/>
              <a:gd name="connsiteY2" fmla="*/ 6858000 h 6858000"/>
              <a:gd name="connsiteX3" fmla="*/ 0 w 3633216"/>
              <a:gd name="connsiteY3" fmla="*/ 6858000 h 6858000"/>
              <a:gd name="connsiteX4" fmla="*/ 1016 w 3633216"/>
              <a:gd name="connsiteY4" fmla="*/ 863600 h 6858000"/>
              <a:gd name="connsiteX5" fmla="*/ 0 w 3633216"/>
              <a:gd name="connsiteY5" fmla="*/ 0 h 6858000"/>
              <a:gd name="connsiteX0" fmla="*/ 830834 w 4464050"/>
              <a:gd name="connsiteY0" fmla="*/ 0 h 6858000"/>
              <a:gd name="connsiteX1" fmla="*/ 4464050 w 4464050"/>
              <a:gd name="connsiteY1" fmla="*/ 0 h 6858000"/>
              <a:gd name="connsiteX2" fmla="*/ 4464050 w 4464050"/>
              <a:gd name="connsiteY2" fmla="*/ 6858000 h 6858000"/>
              <a:gd name="connsiteX3" fmla="*/ 830834 w 4464050"/>
              <a:gd name="connsiteY3" fmla="*/ 6858000 h 6858000"/>
              <a:gd name="connsiteX4" fmla="*/ 0 w 4464050"/>
              <a:gd name="connsiteY4" fmla="*/ 977900 h 6858000"/>
              <a:gd name="connsiteX5" fmla="*/ 830834 w 4464050"/>
              <a:gd name="connsiteY5" fmla="*/ 0 h 6858000"/>
              <a:gd name="connsiteX0" fmla="*/ 830834 w 4464050"/>
              <a:gd name="connsiteY0" fmla="*/ 0 h 6858000"/>
              <a:gd name="connsiteX1" fmla="*/ 4464050 w 4464050"/>
              <a:gd name="connsiteY1" fmla="*/ 0 h 6858000"/>
              <a:gd name="connsiteX2" fmla="*/ 4464050 w 4464050"/>
              <a:gd name="connsiteY2" fmla="*/ 6858000 h 6858000"/>
              <a:gd name="connsiteX3" fmla="*/ 830834 w 4464050"/>
              <a:gd name="connsiteY3" fmla="*/ 6858000 h 6858000"/>
              <a:gd name="connsiteX4" fmla="*/ 0 w 4464050"/>
              <a:gd name="connsiteY4" fmla="*/ 977900 h 6858000"/>
              <a:gd name="connsiteX5" fmla="*/ 830834 w 4464050"/>
              <a:gd name="connsiteY5" fmla="*/ 0 h 6858000"/>
              <a:gd name="connsiteX0" fmla="*/ 830834 w 4464050"/>
              <a:gd name="connsiteY0" fmla="*/ 0 h 6858000"/>
              <a:gd name="connsiteX1" fmla="*/ 4464050 w 4464050"/>
              <a:gd name="connsiteY1" fmla="*/ 0 h 6858000"/>
              <a:gd name="connsiteX2" fmla="*/ 4464050 w 4464050"/>
              <a:gd name="connsiteY2" fmla="*/ 6858000 h 6858000"/>
              <a:gd name="connsiteX3" fmla="*/ 830834 w 4464050"/>
              <a:gd name="connsiteY3" fmla="*/ 6858000 h 6858000"/>
              <a:gd name="connsiteX4" fmla="*/ 0 w 4464050"/>
              <a:gd name="connsiteY4" fmla="*/ 977900 h 6858000"/>
              <a:gd name="connsiteX5" fmla="*/ 830834 w 4464050"/>
              <a:gd name="connsiteY5" fmla="*/ 0 h 6858000"/>
              <a:gd name="connsiteX0" fmla="*/ 1066653 w 4699869"/>
              <a:gd name="connsiteY0" fmla="*/ 0 h 6858000"/>
              <a:gd name="connsiteX1" fmla="*/ 4699869 w 4699869"/>
              <a:gd name="connsiteY1" fmla="*/ 0 h 6858000"/>
              <a:gd name="connsiteX2" fmla="*/ 4699869 w 4699869"/>
              <a:gd name="connsiteY2" fmla="*/ 6858000 h 6858000"/>
              <a:gd name="connsiteX3" fmla="*/ 1066653 w 4699869"/>
              <a:gd name="connsiteY3" fmla="*/ 6858000 h 6858000"/>
              <a:gd name="connsiteX4" fmla="*/ 0 w 4699869"/>
              <a:gd name="connsiteY4" fmla="*/ 1204093 h 6858000"/>
              <a:gd name="connsiteX5" fmla="*/ 1066653 w 4699869"/>
              <a:gd name="connsiteY5" fmla="*/ 0 h 6858000"/>
              <a:gd name="connsiteX0" fmla="*/ 1066653 w 4699869"/>
              <a:gd name="connsiteY0" fmla="*/ 0 h 6858000"/>
              <a:gd name="connsiteX1" fmla="*/ 4699869 w 4699869"/>
              <a:gd name="connsiteY1" fmla="*/ 0 h 6858000"/>
              <a:gd name="connsiteX2" fmla="*/ 4699869 w 4699869"/>
              <a:gd name="connsiteY2" fmla="*/ 6858000 h 6858000"/>
              <a:gd name="connsiteX3" fmla="*/ 1066653 w 4699869"/>
              <a:gd name="connsiteY3" fmla="*/ 6858000 h 6858000"/>
              <a:gd name="connsiteX4" fmla="*/ 0 w 4699869"/>
              <a:gd name="connsiteY4" fmla="*/ 1204093 h 6858000"/>
              <a:gd name="connsiteX5" fmla="*/ 1066653 w 4699869"/>
              <a:gd name="connsiteY5" fmla="*/ 0 h 6858000"/>
              <a:gd name="connsiteX0" fmla="*/ 1066653 w 4699869"/>
              <a:gd name="connsiteY0" fmla="*/ 0 h 6858000"/>
              <a:gd name="connsiteX1" fmla="*/ 4699869 w 4699869"/>
              <a:gd name="connsiteY1" fmla="*/ 0 h 6858000"/>
              <a:gd name="connsiteX2" fmla="*/ 4699869 w 4699869"/>
              <a:gd name="connsiteY2" fmla="*/ 6858000 h 6858000"/>
              <a:gd name="connsiteX3" fmla="*/ 1066653 w 4699869"/>
              <a:gd name="connsiteY3" fmla="*/ 6858000 h 6858000"/>
              <a:gd name="connsiteX4" fmla="*/ 0 w 4699869"/>
              <a:gd name="connsiteY4" fmla="*/ 1204093 h 6858000"/>
              <a:gd name="connsiteX5" fmla="*/ 1066653 w 4699869"/>
              <a:gd name="connsiteY5" fmla="*/ 0 h 6858000"/>
              <a:gd name="connsiteX0" fmla="*/ 1114145 w 4747361"/>
              <a:gd name="connsiteY0" fmla="*/ 0 h 6858000"/>
              <a:gd name="connsiteX1" fmla="*/ 4747361 w 4747361"/>
              <a:gd name="connsiteY1" fmla="*/ 0 h 6858000"/>
              <a:gd name="connsiteX2" fmla="*/ 4747361 w 4747361"/>
              <a:gd name="connsiteY2" fmla="*/ 6858000 h 6858000"/>
              <a:gd name="connsiteX3" fmla="*/ 1114145 w 4747361"/>
              <a:gd name="connsiteY3" fmla="*/ 6858000 h 6858000"/>
              <a:gd name="connsiteX4" fmla="*/ 279636 w 4747361"/>
              <a:gd name="connsiteY4" fmla="*/ 2954956 h 6858000"/>
              <a:gd name="connsiteX5" fmla="*/ 47492 w 4747361"/>
              <a:gd name="connsiteY5" fmla="*/ 1204093 h 6858000"/>
              <a:gd name="connsiteX6" fmla="*/ 1114145 w 4747361"/>
              <a:gd name="connsiteY6" fmla="*/ 0 h 6858000"/>
              <a:gd name="connsiteX0" fmla="*/ 2557474 w 6190690"/>
              <a:gd name="connsiteY0" fmla="*/ 0 h 6858000"/>
              <a:gd name="connsiteX1" fmla="*/ 6190690 w 6190690"/>
              <a:gd name="connsiteY1" fmla="*/ 0 h 6858000"/>
              <a:gd name="connsiteX2" fmla="*/ 6190690 w 6190690"/>
              <a:gd name="connsiteY2" fmla="*/ 6858000 h 6858000"/>
              <a:gd name="connsiteX3" fmla="*/ 2557474 w 6190690"/>
              <a:gd name="connsiteY3" fmla="*/ 6858000 h 6858000"/>
              <a:gd name="connsiteX4" fmla="*/ 14481 w 6190690"/>
              <a:gd name="connsiteY4" fmla="*/ 2762451 h 6858000"/>
              <a:gd name="connsiteX5" fmla="*/ 1490821 w 6190690"/>
              <a:gd name="connsiteY5" fmla="*/ 1204093 h 6858000"/>
              <a:gd name="connsiteX6" fmla="*/ 2557474 w 6190690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1476340 w 6176209"/>
              <a:gd name="connsiteY5" fmla="*/ 1204093 h 6858000"/>
              <a:gd name="connsiteX6" fmla="*/ 2542993 w 6176209"/>
              <a:gd name="connsiteY6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2542993 w 6176209"/>
              <a:gd name="connsiteY5" fmla="*/ 0 h 6858000"/>
              <a:gd name="connsiteX0" fmla="*/ 2542993 w 6176209"/>
              <a:gd name="connsiteY0" fmla="*/ 0 h 6858000"/>
              <a:gd name="connsiteX1" fmla="*/ 6176209 w 6176209"/>
              <a:gd name="connsiteY1" fmla="*/ 0 h 6858000"/>
              <a:gd name="connsiteX2" fmla="*/ 6176209 w 6176209"/>
              <a:gd name="connsiteY2" fmla="*/ 6858000 h 6858000"/>
              <a:gd name="connsiteX3" fmla="*/ 2542993 w 6176209"/>
              <a:gd name="connsiteY3" fmla="*/ 6858000 h 6858000"/>
              <a:gd name="connsiteX4" fmla="*/ 0 w 6176209"/>
              <a:gd name="connsiteY4" fmla="*/ 2762451 h 6858000"/>
              <a:gd name="connsiteX5" fmla="*/ 2542993 w 6176209"/>
              <a:gd name="connsiteY5" fmla="*/ 0 h 6858000"/>
              <a:gd name="connsiteX0" fmla="*/ 3457393 w 7090609"/>
              <a:gd name="connsiteY0" fmla="*/ 0 h 6858000"/>
              <a:gd name="connsiteX1" fmla="*/ 7090609 w 7090609"/>
              <a:gd name="connsiteY1" fmla="*/ 0 h 6858000"/>
              <a:gd name="connsiteX2" fmla="*/ 7090609 w 7090609"/>
              <a:gd name="connsiteY2" fmla="*/ 6858000 h 6858000"/>
              <a:gd name="connsiteX3" fmla="*/ 3457393 w 7090609"/>
              <a:gd name="connsiteY3" fmla="*/ 6858000 h 6858000"/>
              <a:gd name="connsiteX4" fmla="*/ 0 w 7090609"/>
              <a:gd name="connsiteY4" fmla="*/ 3672039 h 6858000"/>
              <a:gd name="connsiteX5" fmla="*/ 3457393 w 7090609"/>
              <a:gd name="connsiteY5" fmla="*/ 0 h 6858000"/>
              <a:gd name="connsiteX0" fmla="*/ 3457393 w 7090609"/>
              <a:gd name="connsiteY0" fmla="*/ 0 h 6858000"/>
              <a:gd name="connsiteX1" fmla="*/ 7090609 w 7090609"/>
              <a:gd name="connsiteY1" fmla="*/ 0 h 6858000"/>
              <a:gd name="connsiteX2" fmla="*/ 7090609 w 7090609"/>
              <a:gd name="connsiteY2" fmla="*/ 6858000 h 6858000"/>
              <a:gd name="connsiteX3" fmla="*/ 3457393 w 7090609"/>
              <a:gd name="connsiteY3" fmla="*/ 6858000 h 6858000"/>
              <a:gd name="connsiteX4" fmla="*/ 0 w 7090609"/>
              <a:gd name="connsiteY4" fmla="*/ 3672039 h 6858000"/>
              <a:gd name="connsiteX5" fmla="*/ 3457393 w 7090609"/>
              <a:gd name="connsiteY5" fmla="*/ 0 h 6858000"/>
              <a:gd name="connsiteX0" fmla="*/ 3457393 w 7090609"/>
              <a:gd name="connsiteY0" fmla="*/ 0 h 6858000"/>
              <a:gd name="connsiteX1" fmla="*/ 7090609 w 7090609"/>
              <a:gd name="connsiteY1" fmla="*/ 0 h 6858000"/>
              <a:gd name="connsiteX2" fmla="*/ 7090609 w 7090609"/>
              <a:gd name="connsiteY2" fmla="*/ 6858000 h 6858000"/>
              <a:gd name="connsiteX3" fmla="*/ 3457393 w 7090609"/>
              <a:gd name="connsiteY3" fmla="*/ 6858000 h 6858000"/>
              <a:gd name="connsiteX4" fmla="*/ 0 w 7090609"/>
              <a:gd name="connsiteY4" fmla="*/ 3672039 h 6858000"/>
              <a:gd name="connsiteX5" fmla="*/ 3457393 w 7090609"/>
              <a:gd name="connsiteY5" fmla="*/ 0 h 6858000"/>
              <a:gd name="connsiteX0" fmla="*/ 3640926 w 7274142"/>
              <a:gd name="connsiteY0" fmla="*/ 0 h 6858000"/>
              <a:gd name="connsiteX1" fmla="*/ 7274142 w 7274142"/>
              <a:gd name="connsiteY1" fmla="*/ 0 h 6858000"/>
              <a:gd name="connsiteX2" fmla="*/ 7274142 w 7274142"/>
              <a:gd name="connsiteY2" fmla="*/ 6858000 h 6858000"/>
              <a:gd name="connsiteX3" fmla="*/ 3640926 w 7274142"/>
              <a:gd name="connsiteY3" fmla="*/ 6858000 h 6858000"/>
              <a:gd name="connsiteX4" fmla="*/ 809175 w 7274142"/>
              <a:gd name="connsiteY4" fmla="*/ 4615314 h 6858000"/>
              <a:gd name="connsiteX5" fmla="*/ 183533 w 7274142"/>
              <a:gd name="connsiteY5" fmla="*/ 3672039 h 6858000"/>
              <a:gd name="connsiteX6" fmla="*/ 3640926 w 7274142"/>
              <a:gd name="connsiteY6" fmla="*/ 0 h 6858000"/>
              <a:gd name="connsiteX0" fmla="*/ 5637200 w 9270416"/>
              <a:gd name="connsiteY0" fmla="*/ 0 h 6858000"/>
              <a:gd name="connsiteX1" fmla="*/ 9270416 w 9270416"/>
              <a:gd name="connsiteY1" fmla="*/ 0 h 6858000"/>
              <a:gd name="connsiteX2" fmla="*/ 9270416 w 9270416"/>
              <a:gd name="connsiteY2" fmla="*/ 6858000 h 6858000"/>
              <a:gd name="connsiteX3" fmla="*/ 5637200 w 9270416"/>
              <a:gd name="connsiteY3" fmla="*/ 6858000 h 6858000"/>
              <a:gd name="connsiteX4" fmla="*/ 95937 w 9270416"/>
              <a:gd name="connsiteY4" fmla="*/ 6078354 h 6858000"/>
              <a:gd name="connsiteX5" fmla="*/ 2179807 w 9270416"/>
              <a:gd name="connsiteY5" fmla="*/ 3672039 h 6858000"/>
              <a:gd name="connsiteX6" fmla="*/ 5637200 w 9270416"/>
              <a:gd name="connsiteY6" fmla="*/ 0 h 6858000"/>
              <a:gd name="connsiteX0" fmla="*/ 7023144 w 10656360"/>
              <a:gd name="connsiteY0" fmla="*/ 0 h 7029740"/>
              <a:gd name="connsiteX1" fmla="*/ 10656360 w 10656360"/>
              <a:gd name="connsiteY1" fmla="*/ 0 h 7029740"/>
              <a:gd name="connsiteX2" fmla="*/ 10656360 w 10656360"/>
              <a:gd name="connsiteY2" fmla="*/ 6858000 h 7029740"/>
              <a:gd name="connsiteX3" fmla="*/ 7023144 w 10656360"/>
              <a:gd name="connsiteY3" fmla="*/ 6858000 h 7029740"/>
              <a:gd name="connsiteX4" fmla="*/ 62155 w 10656360"/>
              <a:gd name="connsiteY4" fmla="*/ 6858000 h 7029740"/>
              <a:gd name="connsiteX5" fmla="*/ 3565751 w 10656360"/>
              <a:gd name="connsiteY5" fmla="*/ 3672039 h 7029740"/>
              <a:gd name="connsiteX6" fmla="*/ 7023144 w 10656360"/>
              <a:gd name="connsiteY6" fmla="*/ 0 h 7029740"/>
              <a:gd name="connsiteX0" fmla="*/ 6960989 w 10594205"/>
              <a:gd name="connsiteY0" fmla="*/ 0 h 7029740"/>
              <a:gd name="connsiteX1" fmla="*/ 10594205 w 10594205"/>
              <a:gd name="connsiteY1" fmla="*/ 0 h 7029740"/>
              <a:gd name="connsiteX2" fmla="*/ 10594205 w 10594205"/>
              <a:gd name="connsiteY2" fmla="*/ 6858000 h 7029740"/>
              <a:gd name="connsiteX3" fmla="*/ 6960989 w 10594205"/>
              <a:gd name="connsiteY3" fmla="*/ 6858000 h 7029740"/>
              <a:gd name="connsiteX4" fmla="*/ 0 w 10594205"/>
              <a:gd name="connsiteY4" fmla="*/ 6858000 h 7029740"/>
              <a:gd name="connsiteX5" fmla="*/ 3503596 w 10594205"/>
              <a:gd name="connsiteY5" fmla="*/ 3672039 h 7029740"/>
              <a:gd name="connsiteX6" fmla="*/ 6960989 w 10594205"/>
              <a:gd name="connsiteY6" fmla="*/ 0 h 7029740"/>
              <a:gd name="connsiteX0" fmla="*/ 6960989 w 10594205"/>
              <a:gd name="connsiteY0" fmla="*/ 0 h 7029740"/>
              <a:gd name="connsiteX1" fmla="*/ 10594205 w 10594205"/>
              <a:gd name="connsiteY1" fmla="*/ 0 h 7029740"/>
              <a:gd name="connsiteX2" fmla="*/ 10594205 w 10594205"/>
              <a:gd name="connsiteY2" fmla="*/ 6858000 h 7029740"/>
              <a:gd name="connsiteX3" fmla="*/ 6960989 w 10594205"/>
              <a:gd name="connsiteY3" fmla="*/ 6858000 h 7029740"/>
              <a:gd name="connsiteX4" fmla="*/ 0 w 10594205"/>
              <a:gd name="connsiteY4" fmla="*/ 6858000 h 7029740"/>
              <a:gd name="connsiteX5" fmla="*/ 3503596 w 10594205"/>
              <a:gd name="connsiteY5" fmla="*/ 3672039 h 7029740"/>
              <a:gd name="connsiteX6" fmla="*/ 6960989 w 10594205"/>
              <a:gd name="connsiteY6" fmla="*/ 0 h 7029740"/>
              <a:gd name="connsiteX0" fmla="*/ 6960989 w 10594205"/>
              <a:gd name="connsiteY0" fmla="*/ 0 h 7029740"/>
              <a:gd name="connsiteX1" fmla="*/ 10594205 w 10594205"/>
              <a:gd name="connsiteY1" fmla="*/ 0 h 7029740"/>
              <a:gd name="connsiteX2" fmla="*/ 10594205 w 10594205"/>
              <a:gd name="connsiteY2" fmla="*/ 6858000 h 7029740"/>
              <a:gd name="connsiteX3" fmla="*/ 6960989 w 10594205"/>
              <a:gd name="connsiteY3" fmla="*/ 6858000 h 7029740"/>
              <a:gd name="connsiteX4" fmla="*/ 0 w 10594205"/>
              <a:gd name="connsiteY4" fmla="*/ 6858000 h 7029740"/>
              <a:gd name="connsiteX5" fmla="*/ 3503596 w 10594205"/>
              <a:gd name="connsiteY5" fmla="*/ 3672039 h 7029740"/>
              <a:gd name="connsiteX6" fmla="*/ 6960989 w 10594205"/>
              <a:gd name="connsiteY6" fmla="*/ 0 h 7029740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532472 w 10623081"/>
              <a:gd name="connsiteY5" fmla="*/ 367203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532472 w 10623081"/>
              <a:gd name="connsiteY5" fmla="*/ 367203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532472 w 10623081"/>
              <a:gd name="connsiteY5" fmla="*/ 367203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460283 w 10623081"/>
              <a:gd name="connsiteY5" fmla="*/ 3522847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460283 w 10623081"/>
              <a:gd name="connsiteY5" fmla="*/ 3522847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623913 w 10623081"/>
              <a:gd name="connsiteY5" fmla="*/ 3739415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652789 w 10623081"/>
              <a:gd name="connsiteY5" fmla="*/ 3580599 h 7033863"/>
              <a:gd name="connsiteX6" fmla="*/ 6989865 w 10623081"/>
              <a:gd name="connsiteY6" fmla="*/ 0 h 7033863"/>
              <a:gd name="connsiteX0" fmla="*/ 6989865 w 10623081"/>
              <a:gd name="connsiteY0" fmla="*/ 0 h 7033863"/>
              <a:gd name="connsiteX1" fmla="*/ 10623081 w 10623081"/>
              <a:gd name="connsiteY1" fmla="*/ 0 h 7033863"/>
              <a:gd name="connsiteX2" fmla="*/ 10623081 w 10623081"/>
              <a:gd name="connsiteY2" fmla="*/ 6858000 h 7033863"/>
              <a:gd name="connsiteX3" fmla="*/ 6989865 w 10623081"/>
              <a:gd name="connsiteY3" fmla="*/ 6858000 h 7033863"/>
              <a:gd name="connsiteX4" fmla="*/ 0 w 10623081"/>
              <a:gd name="connsiteY4" fmla="*/ 6862813 h 7033863"/>
              <a:gd name="connsiteX5" fmla="*/ 3652789 w 10623081"/>
              <a:gd name="connsiteY5" fmla="*/ 3580599 h 7033863"/>
              <a:gd name="connsiteX6" fmla="*/ 6989865 w 10623081"/>
              <a:gd name="connsiteY6" fmla="*/ 0 h 7033863"/>
              <a:gd name="connsiteX0" fmla="*/ 6989865 w 10623081"/>
              <a:gd name="connsiteY0" fmla="*/ 0 h 6863052"/>
              <a:gd name="connsiteX1" fmla="*/ 10623081 w 10623081"/>
              <a:gd name="connsiteY1" fmla="*/ 0 h 6863052"/>
              <a:gd name="connsiteX2" fmla="*/ 10623081 w 10623081"/>
              <a:gd name="connsiteY2" fmla="*/ 6858000 h 6863052"/>
              <a:gd name="connsiteX3" fmla="*/ 6989865 w 10623081"/>
              <a:gd name="connsiteY3" fmla="*/ 6858000 h 6863052"/>
              <a:gd name="connsiteX4" fmla="*/ 0 w 10623081"/>
              <a:gd name="connsiteY4" fmla="*/ 6862813 h 6863052"/>
              <a:gd name="connsiteX5" fmla="*/ 3652789 w 10623081"/>
              <a:gd name="connsiteY5" fmla="*/ 3580599 h 6863052"/>
              <a:gd name="connsiteX6" fmla="*/ 6989865 w 10623081"/>
              <a:gd name="connsiteY6" fmla="*/ 0 h 6863052"/>
              <a:gd name="connsiteX0" fmla="*/ 6989865 w 10623081"/>
              <a:gd name="connsiteY0" fmla="*/ 0 h 6867981"/>
              <a:gd name="connsiteX1" fmla="*/ 10623081 w 10623081"/>
              <a:gd name="connsiteY1" fmla="*/ 0 h 6867981"/>
              <a:gd name="connsiteX2" fmla="*/ 10623081 w 10623081"/>
              <a:gd name="connsiteY2" fmla="*/ 6858000 h 6867981"/>
              <a:gd name="connsiteX3" fmla="*/ 6989865 w 10623081"/>
              <a:gd name="connsiteY3" fmla="*/ 6858000 h 6867981"/>
              <a:gd name="connsiteX4" fmla="*/ 0 w 10623081"/>
              <a:gd name="connsiteY4" fmla="*/ 6862813 h 6867981"/>
              <a:gd name="connsiteX5" fmla="*/ 3652789 w 10623081"/>
              <a:gd name="connsiteY5" fmla="*/ 3580599 h 6867981"/>
              <a:gd name="connsiteX6" fmla="*/ 6989865 w 10623081"/>
              <a:gd name="connsiteY6" fmla="*/ 0 h 686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3081" h="6867981">
                <a:moveTo>
                  <a:pt x="6989865" y="0"/>
                </a:moveTo>
                <a:lnTo>
                  <a:pt x="10623081" y="0"/>
                </a:lnTo>
                <a:lnTo>
                  <a:pt x="10623081" y="6858000"/>
                </a:lnTo>
                <a:lnTo>
                  <a:pt x="6989865" y="6858000"/>
                </a:lnTo>
                <a:cubicBezTo>
                  <a:pt x="7014464" y="6864417"/>
                  <a:pt x="-1283" y="6874042"/>
                  <a:pt x="0" y="6862813"/>
                </a:cubicBezTo>
                <a:cubicBezTo>
                  <a:pt x="569174" y="6355883"/>
                  <a:pt x="3286709" y="3984057"/>
                  <a:pt x="3652789" y="3580599"/>
                </a:cubicBezTo>
                <a:cubicBezTo>
                  <a:pt x="4557564" y="2740794"/>
                  <a:pt x="6509137" y="571098"/>
                  <a:pt x="6989865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5"/>
          <p:cNvSpPr/>
          <p:nvPr userDrawn="1"/>
        </p:nvSpPr>
        <p:spPr>
          <a:xfrm>
            <a:off x="0" y="0"/>
            <a:ext cx="4310063" cy="777875"/>
          </a:xfrm>
          <a:custGeom>
            <a:avLst/>
            <a:gdLst>
              <a:gd name="connsiteX0" fmla="*/ 0 w 2165684"/>
              <a:gd name="connsiteY0" fmla="*/ 0 h 618767"/>
              <a:gd name="connsiteX1" fmla="*/ 2165684 w 2165684"/>
              <a:gd name="connsiteY1" fmla="*/ 0 h 618767"/>
              <a:gd name="connsiteX2" fmla="*/ 2165684 w 2165684"/>
              <a:gd name="connsiteY2" fmla="*/ 618767 h 618767"/>
              <a:gd name="connsiteX3" fmla="*/ 0 w 2165684"/>
              <a:gd name="connsiteY3" fmla="*/ 618767 h 618767"/>
              <a:gd name="connsiteX4" fmla="*/ 0 w 2165684"/>
              <a:gd name="connsiteY4" fmla="*/ 0 h 618767"/>
              <a:gd name="connsiteX0" fmla="*/ 0 w 2165684"/>
              <a:gd name="connsiteY0" fmla="*/ 0 h 618767"/>
              <a:gd name="connsiteX1" fmla="*/ 330009 w 2165684"/>
              <a:gd name="connsiteY1" fmla="*/ 6875 h 618767"/>
              <a:gd name="connsiteX2" fmla="*/ 2165684 w 2165684"/>
              <a:gd name="connsiteY2" fmla="*/ 0 h 618767"/>
              <a:gd name="connsiteX3" fmla="*/ 2165684 w 2165684"/>
              <a:gd name="connsiteY3" fmla="*/ 618767 h 618767"/>
              <a:gd name="connsiteX4" fmla="*/ 0 w 2165684"/>
              <a:gd name="connsiteY4" fmla="*/ 618767 h 618767"/>
              <a:gd name="connsiteX5" fmla="*/ 0 w 2165684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2165684 w 4310743"/>
              <a:gd name="connsiteY3" fmla="*/ 618767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618767"/>
              <a:gd name="connsiteX1" fmla="*/ 330009 w 4310743"/>
              <a:gd name="connsiteY1" fmla="*/ 6875 h 618767"/>
              <a:gd name="connsiteX2" fmla="*/ 4310743 w 4310743"/>
              <a:gd name="connsiteY2" fmla="*/ 0 h 618767"/>
              <a:gd name="connsiteX3" fmla="*/ 756270 w 4310743"/>
              <a:gd name="connsiteY3" fmla="*/ 185631 h 618767"/>
              <a:gd name="connsiteX4" fmla="*/ 0 w 4310743"/>
              <a:gd name="connsiteY4" fmla="*/ 618767 h 618767"/>
              <a:gd name="connsiteX5" fmla="*/ 0 w 4310743"/>
              <a:gd name="connsiteY5" fmla="*/ 0 h 61876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6350 w 4310743"/>
              <a:gd name="connsiteY4" fmla="*/ 777517 h 777517"/>
              <a:gd name="connsiteX5" fmla="*/ 0 w 4310743"/>
              <a:gd name="connsiteY5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46050 w 4310743"/>
              <a:gd name="connsiteY4" fmla="*/ 666750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133350 w 4310743"/>
              <a:gd name="connsiteY4" fmla="*/ 739775 h 777517"/>
              <a:gd name="connsiteX5" fmla="*/ 6350 w 4310743"/>
              <a:gd name="connsiteY5" fmla="*/ 777517 h 777517"/>
              <a:gd name="connsiteX6" fmla="*/ 0 w 4310743"/>
              <a:gd name="connsiteY6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460375 w 4310743"/>
              <a:gd name="connsiteY4" fmla="*/ 495300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133350 w 4310743"/>
              <a:gd name="connsiteY5" fmla="*/ 73977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955675 w 4310743"/>
              <a:gd name="connsiteY4" fmla="*/ 5175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739775 w 4310743"/>
              <a:gd name="connsiteY5" fmla="*/ 654050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17"/>
              <a:gd name="connsiteX1" fmla="*/ 330009 w 4310743"/>
              <a:gd name="connsiteY1" fmla="*/ 6875 h 777517"/>
              <a:gd name="connsiteX2" fmla="*/ 4310743 w 4310743"/>
              <a:gd name="connsiteY2" fmla="*/ 0 h 777517"/>
              <a:gd name="connsiteX3" fmla="*/ 756270 w 4310743"/>
              <a:gd name="connsiteY3" fmla="*/ 185631 h 777517"/>
              <a:gd name="connsiteX4" fmla="*/ 2511425 w 4310743"/>
              <a:gd name="connsiteY4" fmla="*/ 149225 h 777517"/>
              <a:gd name="connsiteX5" fmla="*/ 2286000 w 4310743"/>
              <a:gd name="connsiteY5" fmla="*/ 225425 h 777517"/>
              <a:gd name="connsiteX6" fmla="*/ 6350 w 4310743"/>
              <a:gd name="connsiteY6" fmla="*/ 777517 h 777517"/>
              <a:gd name="connsiteX7" fmla="*/ 0 w 4310743"/>
              <a:gd name="connsiteY7" fmla="*/ 0 h 777517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56270 w 4310743"/>
              <a:gd name="connsiteY3" fmla="*/ 185631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740395 w 4310743"/>
              <a:gd name="connsiteY3" fmla="*/ 284056 h 777589"/>
              <a:gd name="connsiteX4" fmla="*/ 2511425 w 4310743"/>
              <a:gd name="connsiteY4" fmla="*/ 149225 h 777589"/>
              <a:gd name="connsiteX5" fmla="*/ 2286000 w 4310743"/>
              <a:gd name="connsiteY5" fmla="*/ 225425 h 777589"/>
              <a:gd name="connsiteX6" fmla="*/ 6350 w 4310743"/>
              <a:gd name="connsiteY6" fmla="*/ 777517 h 777589"/>
              <a:gd name="connsiteX7" fmla="*/ 0 w 4310743"/>
              <a:gd name="connsiteY7" fmla="*/ 0 h 777589"/>
              <a:gd name="connsiteX0" fmla="*/ 0 w 4310743"/>
              <a:gd name="connsiteY0" fmla="*/ 0 h 777589"/>
              <a:gd name="connsiteX1" fmla="*/ 330009 w 4310743"/>
              <a:gd name="connsiteY1" fmla="*/ 6875 h 777589"/>
              <a:gd name="connsiteX2" fmla="*/ 4310743 w 4310743"/>
              <a:gd name="connsiteY2" fmla="*/ 0 h 777589"/>
              <a:gd name="connsiteX3" fmla="*/ 2511425 w 4310743"/>
              <a:gd name="connsiteY3" fmla="*/ 149225 h 777589"/>
              <a:gd name="connsiteX4" fmla="*/ 2286000 w 4310743"/>
              <a:gd name="connsiteY4" fmla="*/ 225425 h 777589"/>
              <a:gd name="connsiteX5" fmla="*/ 6350 w 4310743"/>
              <a:gd name="connsiteY5" fmla="*/ 777517 h 777589"/>
              <a:gd name="connsiteX6" fmla="*/ 0 w 4310743"/>
              <a:gd name="connsiteY6" fmla="*/ 0 h 777589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2511425 w 4310743"/>
              <a:gd name="connsiteY3" fmla="*/ 1492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149600 w 4310743"/>
              <a:gd name="connsiteY3" fmla="*/ 10160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397250 w 4310743"/>
              <a:gd name="connsiteY3" fmla="*/ 31750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330009 w 4310743"/>
              <a:gd name="connsiteY1" fmla="*/ 6875 h 777597"/>
              <a:gd name="connsiteX2" fmla="*/ 4310743 w 4310743"/>
              <a:gd name="connsiteY2" fmla="*/ 0 h 777597"/>
              <a:gd name="connsiteX3" fmla="*/ 3298825 w 4310743"/>
              <a:gd name="connsiteY3" fmla="*/ 85725 h 777597"/>
              <a:gd name="connsiteX4" fmla="*/ 2286000 w 4310743"/>
              <a:gd name="connsiteY4" fmla="*/ 225425 h 777597"/>
              <a:gd name="connsiteX5" fmla="*/ 6350 w 4310743"/>
              <a:gd name="connsiteY5" fmla="*/ 777517 h 777597"/>
              <a:gd name="connsiteX6" fmla="*/ 0 w 4310743"/>
              <a:gd name="connsiteY6" fmla="*/ 0 h 777597"/>
              <a:gd name="connsiteX0" fmla="*/ 0 w 4310743"/>
              <a:gd name="connsiteY0" fmla="*/ 0 h 777597"/>
              <a:gd name="connsiteX1" fmla="*/ 4310743 w 4310743"/>
              <a:gd name="connsiteY1" fmla="*/ 0 h 777597"/>
              <a:gd name="connsiteX2" fmla="*/ 3298825 w 4310743"/>
              <a:gd name="connsiteY2" fmla="*/ 85725 h 777597"/>
              <a:gd name="connsiteX3" fmla="*/ 2286000 w 4310743"/>
              <a:gd name="connsiteY3" fmla="*/ 225425 h 777597"/>
              <a:gd name="connsiteX4" fmla="*/ 6350 w 4310743"/>
              <a:gd name="connsiteY4" fmla="*/ 777517 h 777597"/>
              <a:gd name="connsiteX5" fmla="*/ 0 w 4310743"/>
              <a:gd name="connsiteY5" fmla="*/ 0 h 77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743" h="777597">
                <a:moveTo>
                  <a:pt x="0" y="0"/>
                </a:moveTo>
                <a:lnTo>
                  <a:pt x="4310743" y="0"/>
                </a:lnTo>
                <a:cubicBezTo>
                  <a:pt x="3973437" y="28575"/>
                  <a:pt x="3807581" y="22225"/>
                  <a:pt x="3298825" y="85725"/>
                </a:cubicBezTo>
                <a:cubicBezTo>
                  <a:pt x="2966405" y="124107"/>
                  <a:pt x="2282296" y="226014"/>
                  <a:pt x="2286000" y="225425"/>
                </a:cubicBezTo>
                <a:cubicBezTo>
                  <a:pt x="1176867" y="399931"/>
                  <a:pt x="20108" y="783986"/>
                  <a:pt x="6350" y="777517"/>
                </a:cubicBezTo>
                <a:cubicBezTo>
                  <a:pt x="4233" y="518345"/>
                  <a:pt x="2117" y="259172"/>
                  <a:pt x="0" y="0"/>
                </a:cubicBezTo>
                <a:close/>
              </a:path>
            </a:pathLst>
          </a:custGeom>
          <a:solidFill>
            <a:srgbClr val="13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7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575" y="589121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http://www.princess.com/images/global/princess_logo.gif" TargetMode="External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Cruise </a:t>
            </a:r>
            <a:r>
              <a:rPr lang="en-US" altLang="en-US" sz="5400" dirty="0"/>
              <a:t>Ship Industry</a:t>
            </a:r>
            <a:br>
              <a:rPr lang="en-US" altLang="en-US" dirty="0"/>
            </a:br>
            <a:r>
              <a:rPr lang="en-US" altLang="en-US" sz="4800" dirty="0"/>
              <a:t>Perspectives of the NA ECA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 bwMode="auto">
          <a:xfrm>
            <a:off x="825500" y="3602038"/>
            <a:ext cx="10121900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Greg Wirtz, President</a:t>
            </a:r>
          </a:p>
          <a:p>
            <a:r>
              <a:rPr lang="en-US" altLang="en-US" dirty="0"/>
              <a:t>Cruise Lines International Association – North West &amp; Canada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Victoria BC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961" y="1770063"/>
            <a:ext cx="10515600" cy="3848100"/>
          </a:xfrm>
        </p:spPr>
        <p:txBody>
          <a:bodyPr/>
          <a:lstStyle/>
          <a:p>
            <a:r>
              <a:rPr lang="en-CA" sz="3200" dirty="0"/>
              <a:t>Port of call on Alaska cruise itineraries</a:t>
            </a:r>
          </a:p>
          <a:p>
            <a:r>
              <a:rPr lang="en-CA" sz="3200" dirty="0"/>
              <a:t>Cruise ships are virtually the only deep sea vessels operating in the harbour (May-Sep)</a:t>
            </a:r>
          </a:p>
          <a:p>
            <a:r>
              <a:rPr lang="en-CA" sz="3200" dirty="0"/>
              <a:t>Cruise terminal adjacent to residential neighbourhood</a:t>
            </a:r>
          </a:p>
          <a:p>
            <a:r>
              <a:rPr lang="en-CA" sz="3200" dirty="0"/>
              <a:t>Continuous air monitoring and live online reporting</a:t>
            </a:r>
          </a:p>
          <a:p>
            <a:r>
              <a:rPr lang="en-CA" sz="3200" dirty="0"/>
              <a:t>Overall excellent air quality, but occasional elevations of SO2 emissions in harbour area</a:t>
            </a:r>
          </a:p>
        </p:txBody>
      </p:sp>
      <p:pic>
        <p:nvPicPr>
          <p:cNvPr id="4" name="Picture 3" descr="Image result for map victoria b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2819400" cy="1704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30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65514" y="1197430"/>
            <a:ext cx="8294915" cy="5236028"/>
            <a:chOff x="2104887" y="1"/>
            <a:chExt cx="7526923" cy="67196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87" y="646332"/>
              <a:ext cx="7526923" cy="60732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36776" y="1"/>
              <a:ext cx="6055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August 15, 2014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331124" y="5788325"/>
              <a:ext cx="1906438" cy="110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85502" y="5445847"/>
              <a:ext cx="1383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 Vessel C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6075" y="5003695"/>
              <a:ext cx="13370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284343" y="5445847"/>
              <a:ext cx="16088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59632" y="5152881"/>
              <a:ext cx="1275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Vessel 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92174" y="4702103"/>
              <a:ext cx="1725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    Vessel A</a:t>
              </a: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98600" y="368300"/>
            <a:ext cx="0" cy="0"/>
          </a:xfrm>
        </p:spPr>
        <p:txBody>
          <a:bodyPr/>
          <a:lstStyle/>
          <a:p>
            <a:r>
              <a:rPr lang="en-CA" sz="3600" dirty="0"/>
              <a:t>Victoria BC (James Bay)</a:t>
            </a:r>
            <a:br>
              <a:rPr lang="en-CA" sz="3600" dirty="0"/>
            </a:br>
            <a:r>
              <a:rPr lang="en-CA" sz="3600" dirty="0"/>
              <a:t>Example SO2 monitoring chart</a:t>
            </a:r>
          </a:p>
        </p:txBody>
      </p:sp>
    </p:spTree>
    <p:extLst>
      <p:ext uri="{BB962C8B-B14F-4D97-AF65-F5344CB8AC3E}">
        <p14:creationId xmlns:p14="http://schemas.microsoft.com/office/powerpoint/2010/main" val="280195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7425" y="1326242"/>
            <a:ext cx="10152331" cy="5212767"/>
            <a:chOff x="818418" y="424547"/>
            <a:chExt cx="11060379" cy="5976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5027" t="17590" r="15505" b="16007"/>
            <a:stretch/>
          </p:blipFill>
          <p:spPr>
            <a:xfrm>
              <a:off x="818418" y="424547"/>
              <a:ext cx="3648962" cy="27551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5345" t="17731" r="15298" b="16364"/>
            <a:stretch/>
          </p:blipFill>
          <p:spPr>
            <a:xfrm>
              <a:off x="4618382" y="424547"/>
              <a:ext cx="3529892" cy="2651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5266" t="17021" r="15367" b="16287"/>
            <a:stretch/>
          </p:blipFill>
          <p:spPr>
            <a:xfrm>
              <a:off x="8299276" y="424547"/>
              <a:ext cx="3524788" cy="26784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35027" t="17447" r="15229" b="16550"/>
            <a:stretch/>
          </p:blipFill>
          <p:spPr>
            <a:xfrm>
              <a:off x="1249042" y="3562174"/>
              <a:ext cx="3803694" cy="2838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33111" t="17447" r="17156" b="16575"/>
            <a:stretch/>
          </p:blipFill>
          <p:spPr>
            <a:xfrm>
              <a:off x="5285449" y="3572830"/>
              <a:ext cx="3789950" cy="28282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50505" t="83546" r="30230" b="7703"/>
            <a:stretch/>
          </p:blipFill>
          <p:spPr>
            <a:xfrm>
              <a:off x="9529968" y="4650217"/>
              <a:ext cx="2348829" cy="60010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730829" y="130629"/>
            <a:ext cx="898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Daily Peak SO2 Reading Summary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Victoria (James Bay) 2014 Cruise Season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4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8401" y="1180629"/>
            <a:ext cx="9746071" cy="5169281"/>
            <a:chOff x="1741899" y="1221228"/>
            <a:chExt cx="8839837" cy="44560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1426" t="18662" r="19824" b="16906"/>
            <a:stretch/>
          </p:blipFill>
          <p:spPr>
            <a:xfrm>
              <a:off x="1741899" y="1221228"/>
              <a:ext cx="2866690" cy="21312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1539" t="19145" r="20336" b="17068"/>
            <a:stretch/>
          </p:blipFill>
          <p:spPr>
            <a:xfrm>
              <a:off x="4743115" y="1221228"/>
              <a:ext cx="2902340" cy="21638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1474" t="19342" r="20349" b="16759"/>
            <a:stretch/>
          </p:blipFill>
          <p:spPr>
            <a:xfrm>
              <a:off x="7719588" y="1221228"/>
              <a:ext cx="2862148" cy="21353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31330" t="19573" r="20352" b="17094"/>
            <a:stretch/>
          </p:blipFill>
          <p:spPr>
            <a:xfrm>
              <a:off x="1741900" y="3547179"/>
              <a:ext cx="2889003" cy="21301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3286" t="19231" r="18829" b="16924"/>
            <a:stretch/>
          </p:blipFill>
          <p:spPr>
            <a:xfrm>
              <a:off x="4743115" y="3538439"/>
              <a:ext cx="2849224" cy="21369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48675" t="82873" r="34065" b="8889"/>
            <a:stretch/>
          </p:blipFill>
          <p:spPr>
            <a:xfrm>
              <a:off x="7912869" y="3780236"/>
              <a:ext cx="2370568" cy="63648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98171" y="130629"/>
            <a:ext cx="9002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Daily Peak SO2 Reading Summary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Victoria (James Bay) 2015 Cruise Season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0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11118" y="1226952"/>
            <a:ext cx="9342582" cy="5173848"/>
            <a:chOff x="133156" y="1461128"/>
            <a:chExt cx="8810914" cy="47567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1031" t="17770" r="19278" b="15976"/>
            <a:stretch/>
          </p:blipFill>
          <p:spPr>
            <a:xfrm>
              <a:off x="133156" y="1461128"/>
              <a:ext cx="2858959" cy="21442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1073" t="18015" r="19422" b="16307"/>
            <a:stretch/>
          </p:blipFill>
          <p:spPr>
            <a:xfrm>
              <a:off x="3035660" y="1461128"/>
              <a:ext cx="2902159" cy="21657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0897" t="18294" r="19515" b="16341"/>
            <a:stretch/>
          </p:blipFill>
          <p:spPr>
            <a:xfrm>
              <a:off x="5979060" y="1461128"/>
              <a:ext cx="2891875" cy="21442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31593" t="21112" r="19578" b="15713"/>
            <a:stretch/>
          </p:blipFill>
          <p:spPr>
            <a:xfrm>
              <a:off x="203892" y="3795759"/>
              <a:ext cx="3328298" cy="24221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38095" t="28709" r="26095" b="23545"/>
            <a:stretch/>
          </p:blipFill>
          <p:spPr>
            <a:xfrm>
              <a:off x="3635643" y="3766457"/>
              <a:ext cx="3173276" cy="23799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49524" t="76794" r="37333" b="16603"/>
            <a:stretch/>
          </p:blipFill>
          <p:spPr>
            <a:xfrm>
              <a:off x="6912372" y="4850675"/>
              <a:ext cx="2031698" cy="57417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794203" y="210876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Daily Peak SO2 Reading Summary</a:t>
            </a:r>
          </a:p>
          <a:p>
            <a:pPr algn="ctr"/>
            <a:r>
              <a:rPr lang="en-US" sz="3200" b="1" dirty="0"/>
              <a:t>Victoria (James Bay) 2016 Cruise Season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 bwMode="auto">
          <a:xfrm>
            <a:off x="685086" y="3687409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000" dirty="0"/>
              <a:t>Thank you!</a:t>
            </a:r>
            <a:br>
              <a:rPr lang="en-US" altLang="en-US" sz="6000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sz="3100" dirty="0"/>
              <a:t>Greg Wirtz, President</a:t>
            </a:r>
            <a:br>
              <a:rPr lang="en-US" altLang="en-US" sz="3100" dirty="0"/>
            </a:br>
            <a:r>
              <a:rPr lang="en-US" altLang="en-US" sz="3100" dirty="0"/>
              <a:t>CLIA North West and Canada</a:t>
            </a:r>
          </a:p>
        </p:txBody>
      </p:sp>
    </p:spTree>
    <p:extLst>
      <p:ext uri="{BB962C8B-B14F-4D97-AF65-F5344CB8AC3E}">
        <p14:creationId xmlns:p14="http://schemas.microsoft.com/office/powerpoint/2010/main" val="16291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6289" y="471308"/>
            <a:ext cx="723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solidFill>
                  <a:srgbClr val="131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CLIA NORTH WEST &amp; CANADA MEMBER LINES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08676" y="1323295"/>
            <a:ext cx="0" cy="4724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94676" y="1323295"/>
            <a:ext cx="0" cy="4724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28276" y="1323295"/>
            <a:ext cx="11113" cy="3429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24314" y="2466295"/>
            <a:ext cx="807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7814" y="3533095"/>
            <a:ext cx="807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39" y="1685245"/>
            <a:ext cx="1730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76" y="3885520"/>
            <a:ext cx="18430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www.princess.com/images/global/princess_logo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89" y="3790270"/>
            <a:ext cx="19605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ALTag_blue 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76" y="2737758"/>
            <a:ext cx="2197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9407"/>
          <a:stretch>
            <a:fillRect/>
          </a:stretch>
        </p:blipFill>
        <p:spPr bwMode="auto">
          <a:xfrm>
            <a:off x="8915589" y="2677433"/>
            <a:ext cx="197961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76" y="1564595"/>
            <a:ext cx="2065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76" y="1685245"/>
            <a:ext cx="18272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7"/>
          <a:stretch>
            <a:fillRect/>
          </a:stretch>
        </p:blipFill>
        <p:spPr bwMode="auto">
          <a:xfrm>
            <a:off x="2418117" y="5189151"/>
            <a:ext cx="1819208" cy="4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01" y="3866470"/>
            <a:ext cx="1577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64" y="2877458"/>
            <a:ext cx="21653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89" y="2775858"/>
            <a:ext cx="21129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76" y="1639208"/>
            <a:ext cx="19351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587814" y="4752295"/>
            <a:ext cx="807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1" descr="Image result for seabourn cruises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28" y="3858860"/>
            <a:ext cx="1816630" cy="4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windstar cruises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74" y="5132557"/>
            <a:ext cx="1701344" cy="5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1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25128" r="25641" b="19743"/>
          <a:stretch>
            <a:fillRect/>
          </a:stretch>
        </p:blipFill>
        <p:spPr bwMode="auto">
          <a:xfrm>
            <a:off x="1228046" y="260803"/>
            <a:ext cx="9532484" cy="59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 bwMode="auto">
          <a:xfrm>
            <a:off x="1206500" y="431800"/>
            <a:ext cx="9667874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North American ECA</a:t>
            </a:r>
            <a:br>
              <a:rPr lang="en-US" altLang="en-US" dirty="0"/>
            </a:br>
            <a:r>
              <a:rPr lang="en-US" altLang="en-US" sz="4000" dirty="0"/>
              <a:t>Cruise Industry Observations </a:t>
            </a: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0"/>
          </p:nvPr>
        </p:nvSpPr>
        <p:spPr bwMode="auto">
          <a:xfrm>
            <a:off x="403911" y="2379663"/>
            <a:ext cx="11273052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/>
              <a:t>Coastal vessel operators like cruise uniquely affected vs </a:t>
            </a:r>
            <a:r>
              <a:rPr lang="en-US" altLang="en-US" sz="2800" dirty="0" err="1"/>
              <a:t>transocean</a:t>
            </a:r>
            <a:endParaRPr lang="en-US" altLang="en-US" sz="2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/>
              <a:t>Cruise lines can’t just “pass along” fuel cost increases to consumers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/>
              <a:t>Disproportionate impacts on Alaska and Canada/New England cruises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/>
              <a:t>Potential impact on NA cruise industry spurred innovation / investments in new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25128" r="25641" b="19743"/>
          <a:stretch>
            <a:fillRect/>
          </a:stretch>
        </p:blipFill>
        <p:spPr bwMode="auto">
          <a:xfrm>
            <a:off x="8886557" y="-1"/>
            <a:ext cx="335279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9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63" y="5421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3600" dirty="0"/>
            </a:br>
            <a:r>
              <a:rPr lang="en-CA" sz="3100" i="1" dirty="0"/>
              <a:t>Currently, the average ECA compliant fuel (MGO)</a:t>
            </a:r>
            <a:br>
              <a:rPr lang="en-CA" sz="3100" i="1" dirty="0"/>
            </a:br>
            <a:r>
              <a:rPr lang="en-CA" sz="3100" i="1" dirty="0"/>
              <a:t>costs less than the average Bunker Fuel cost pre-ECA</a:t>
            </a:r>
            <a:br>
              <a:rPr lang="en-CA" sz="4000" dirty="0"/>
            </a:br>
            <a:br>
              <a:rPr lang="en-CA" sz="3600" dirty="0"/>
            </a:br>
            <a:r>
              <a:rPr lang="en-CA" sz="2200" dirty="0"/>
              <a:t>Average Marine Fuel Price Comparisons, 2011-2016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D6825B-F363-4CDE-80B6-ABB96831C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810292"/>
              </p:ext>
            </p:extLst>
          </p:nvPr>
        </p:nvGraphicFramePr>
        <p:xfrm>
          <a:off x="1695174" y="2225281"/>
          <a:ext cx="9084365" cy="450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53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8685" y="293570"/>
            <a:ext cx="8442325" cy="6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32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8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en-CA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 Compliance</a:t>
            </a:r>
            <a:endParaRPr lang="en-CA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513806"/>
            <a:ext cx="1725612" cy="55335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CA" sz="1400" b="1" cap="smal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sulphur fuels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698171" y="1035843"/>
            <a:ext cx="8846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32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8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A1B1"/>
              </a:buClr>
              <a:buFont typeface="Lucida Grande"/>
              <a:buChar char="-"/>
              <a:defRPr sz="2400">
                <a:solidFill>
                  <a:srgbClr val="6162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Cruise ships must meet or exceed SO2 emissions requirements </a:t>
            </a:r>
            <a:r>
              <a:rPr lang="en-CA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all times</a:t>
            </a:r>
            <a:r>
              <a:rPr lang="en-CA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2831306"/>
            <a:ext cx="39655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ops.wpci.nl/_images/content_editor/_overlay/1262961843_seattle_shore_pow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831306"/>
            <a:ext cx="28765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88311" y="2520156"/>
            <a:ext cx="2581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1400" b="1" cap="smal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Shore power while berthed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3786" y="2634456"/>
            <a:ext cx="3503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1400" b="1" cap="smal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technologies (scrubbers)</a:t>
            </a:r>
            <a:endParaRPr lang="en-CA" sz="1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http://pipelineobserver.ca/wp-content/uploads/2013/02/L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4614"/>
          <a:stretch>
            <a:fillRect/>
          </a:stretch>
        </p:blipFill>
        <p:spPr bwMode="auto">
          <a:xfrm>
            <a:off x="2057400" y="2834481"/>
            <a:ext cx="1473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63786" y="1681956"/>
            <a:ext cx="3503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b="1" cap="al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Cruise Ships reduce SO2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36900" y="2082006"/>
            <a:ext cx="2174875" cy="376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0025" y="2082006"/>
            <a:ext cx="2392362" cy="403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11850" y="2072481"/>
            <a:ext cx="7937" cy="446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4008" y="391874"/>
            <a:ext cx="9857149" cy="1143000"/>
          </a:xfrm>
        </p:spPr>
        <p:txBody>
          <a:bodyPr>
            <a:noAutofit/>
          </a:bodyPr>
          <a:lstStyle/>
          <a:p>
            <a:pPr algn="l"/>
            <a:r>
              <a:rPr lang="en-CA" sz="3600" dirty="0"/>
              <a:t>Cruise Ship Shore Power Installations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881608" y="1762217"/>
            <a:ext cx="7924800" cy="4370560"/>
          </a:xfrm>
          <a:prstGeom prst="rect">
            <a:avLst/>
          </a:prstGeom>
        </p:spPr>
        <p:txBody>
          <a:bodyPr numCol="2" spcCol="108000"/>
          <a:lstStyle/>
          <a:p>
            <a:pPr>
              <a:buNone/>
            </a:pPr>
            <a:r>
              <a:rPr lang="en-CA" sz="2800" u="sng" dirty="0"/>
              <a:t>West Coast: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Juneau, AK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Vancouver, BC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Seattle, WA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 San Francisco, CA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Los Angeles, CA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San Diego, CA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Long Beach, CA</a:t>
            </a:r>
          </a:p>
          <a:p>
            <a:pPr>
              <a:buFont typeface="Wingdings" pitchFamily="2" charset="2"/>
              <a:buChar char="§"/>
            </a:pPr>
            <a:r>
              <a:rPr lang="en-CA" sz="2800" u="sng" dirty="0"/>
              <a:t>East Coast: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Brooklyn, NY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Halifax, NS</a:t>
            </a:r>
          </a:p>
          <a:p>
            <a:pPr>
              <a:buFont typeface="Wingdings" pitchFamily="2" charset="2"/>
              <a:buChar char="§"/>
            </a:pPr>
            <a:r>
              <a:rPr lang="en-CA" sz="2800" dirty="0"/>
              <a:t>…..</a:t>
            </a:r>
          </a:p>
        </p:txBody>
      </p:sp>
      <p:pic>
        <p:nvPicPr>
          <p:cNvPr id="11" name="Picture 4" descr="http://www.newswire.ca/photo/839385/carou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971" y="1546441"/>
            <a:ext cx="3304452" cy="2207272"/>
          </a:xfrm>
          <a:prstGeom prst="rect">
            <a:avLst/>
          </a:prstGeom>
          <a:noFill/>
        </p:spPr>
      </p:pic>
      <p:sp>
        <p:nvSpPr>
          <p:cNvPr id="12" name="AutoShape 6" descr="data:image/jpeg;base64,/9j/4AAQSkZJRgABAQAAAQABAAD/2wCEAAkGBhISEBASEBQQFBUVFhYUFRAUFg8UGBQQFBUVFRUXFRgYGyYeFxkjGRQXHy8gIycpLCwsFR4xNTAqNSYrLCkBCQoKDgwOGg8PGjAdHyQpKSopKSksNCwsKSksLCopKSwpLDUpKSwpKSwsLCkpLCwpKSkpLCw1KSwsKSksKSkpKf/AABEIAJYBUAMBIgACEQEDEQH/xAAcAAEAAgMBAQEAAAAAAAAAAAAABAUDBgcCAQj/xABNEAABAwEDBQsIBgYJBQAAAAABAAIDEQQSIQUGEzHSFBUiQVFTYXGSk9EHUmJjgZGhsRYjMnOywTRCcoKi8BckM1Sjs8LT4SU1Q+Lx/8QAGAEBAQEBAQAAAAAAAAAAAAAAAAECAwT/xAAgEQEBAQACAwEBAQEBAAAAAAAAARECEgMhUTFBEzIi/9oADAMBAAIRAxEAPwDuKIiAiIgIiICIiAiIgxz2hrBee5rR5ziGj3leo5Q4AtIIOIIIII6CFz/yr280s8IOBvSOHVRrfm5WXk1ysH2QROcL0biwAkVLDwm0HtI9i30/89me3vG4IiLDQiIgIiICIiAiIgIiICIiAiIgIsc87WNLnua1o1ucQAOslaZlzymxR1bZhpXeeahg6uN3soOlWcbfxLZP1ukszWtLnENAxLiQAB0k6lzrLvlIOme2BodG3gtkvOF5xwc4U18YHvxwpqOV84J7SazyFw4mDBg6mjD261Xr0cfFJ+uXLnv46tmRnS61yTB7Q261l1oe53BxFKHXyl2s3h0LcFwCw258MjZInFr2mocPkeUHjC6bm/5SIZrrLQNDJqriWOPQdbT0H3rHPx57jXHn9bkiqPpZY+fi9/8Awn0tsfPxe9csrexboqj6W2Pn4ven0tsfPxe9MpsW6KJYMqRTAmF7XgGhLcaGlVLUUREQEREBERARFSZz5y7iYx7onyNcbpc0tF12sVry4+5WTS3F2qbOjLJgss0kRZpGUoHUOJc0HCtdRWtf0tRcxJ241o+WMoRzzyzcNukcXXaMNK8Vb2K6cfHd9ufLnP4mWrPa2ya53t6GBrPwiqq58pTP+3LK79p73fMrx9Xyv7LNtPq+V/ZZtr0SSOXtiLidazWK1uiljlZS8xwc2vKDX3L59Xyv7LNtPq+V/ZZtqo2/+lW081Z/8TaT+lW081Z/8TaWofV8r+yzbT6vlf2Wbax04/Gu1+tv/pVtPNWf/E2k/pVtPNWf/E2lqH1fK/ss20+r5X9lm2nTj8O1+unZqeUAWh5itAZG84sIqGu9HE4O+a24WtnnM7TfFcD+r5X9lm2vUUjGua5rngtIcDdjwcDUH7XKFi+KX8anO/13+qVXHPp3av7zN3dmT6d2r+8zd3Zlj/Ktf6R2OqVXHPp3av7zN3dmT6d2r+8zd3Zk/wAqf6Rv2cuejbHI1j4pHXm3g4FgacaEY41H5qhf5WR+rZj7ZB+TFqeUM45J7onlfJdrdvRWY0rStPcFC3Sz+YrP4rpPHM9s3nf43CTyry/qwRDrc8/IBRpPKlazqZZx+7If9YWsbpZ/MVn8U3Sz+YrP4rXTj8Z7X6vpPKRbjqdG3qjb+dVGkz8tx/8AMR1MiHyaqrdLP5is/im6WfzFZ/FXrPibfr1lDLE89NPLJJTUHHAewYKGpW6WfzFZ/FN0s/mKz+KqIq9ss7yKhryOUNcR8As+6WfzFZ/FeZJmONS5+qgo2MAAcQAdQKjxuR/mSdl/gm5H+ZJ2X+CXo/Ok7LNtL0fnSdlm2gsItJJg4S3+JxMrQ4AcdGnhdPH16/midySdq0/7SgXo/Ok7LNtL0fnSe5m2oqfoncknatP+0midySdq0/7SgXo/Ok9zNtL0fnSe5m2mCeI38Wk7dp/21cZqW7Q2pkkxlDA14P6TJiWkDg6PHFaxej86T3M20vR+dJ2WbalmkuOyR562QkC+8V4zFaAPaSygV214IqMRrryhcAvR+dJ2Wba6N5MMsXmS2e843KPZeAFGOJDgKE4A0P7y48/Hk2OvHntyt7RFUZZzps1lIbO8hxF4MDXuJbUiuAprB18i4ya6LdFo9r8qsA/sopX9Lixg/M/BU1r8qlod/Zxws6TfefmB8F0nj5VjvHT3vABJIAGsmgAC07PDO5sZ0IZBK17KlzpBwXVIwF0iowK0a3Z5WyYFr5jdIILA2MNIPEQBiOtVQtTvR7EWyt8fF9Yvk+Jem9Y7vBsr7pvWHvBsqHup3o9iLZTdTvR7EWyu2Oa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WSGSR7g1t0kmgFyLZTBI03rD3g2U03rD3g2VtOTMz6tBkIJPosA9gDa+8rFlfNJzWl0RAI4i2Mj4tqPisdo11rW9N6w94NlNN6w94NlRH2h4JBugjAi5FgR+6vm6nej2ItlbxlM03rD3g2Vt/k1qZ5jeLgIwDwg6hLxTiHmlaJup3o9iLZXRPJTUstTjT7TG4Bo1Bx4gPOWPJ/y3w/W+qry5m5Ba20mbiBwZBg9vUeToOCtEXllx3cdzjzFnstXt+ti5xoxaPTbxdYw6lra/QpC1LOPyeQz1fBSGTXgOA4+k0aj0j3Fd+Pl+uXLx/HJ0U3KuRprM+5OwtPEdbXDla7UVCXf9chEREEREBERAREQEREBERAREQEREBERAREQEREBERAREQEREBXmZ8YNox83D2uaD8FRqRk+2mKRrxxaxyg6wpZsWO25PjBGP8AJWPKUTaH3e/WtasOd0RiJvAUGINK+0awsWV87o2x4OqSMGilceji6yvN1uu+zGk5wsAtElPRJ6y0KuWS0Tl73PdrcalY16o4C6/5PMl6GxMcftSkynqNAz+EA+1cuyJkw2i0Qwj9dwBPIwYuPZBXdo4w0AAUAAAHIBgAuPlv8dPHP69IiLzuwhRR5X1wCCLlCNkouPa17a1o5rXAkdBCr94LPzEHdReCtdGmjV1FVvBZ+Yg7qLwTeCz8xB3UXgrXRpo1doqt4LPzEHdReCbwWfmIO6i8Fa6NNGm0VW8Fn5iDuovBN4LPzEHdReCtdGmjTaKreCz8xB3UXgm8Fn5iDuovBWujTRptFVvBZ+Yg7qLwTeCz8xB3UXgrXRpo02iq3gs/MQd1F4JvBZ+Yg7qLwVro00abRVbwWfmIO6i8E3gs/MQd1F4K10aaNNoqt4LPzEHdReCbwWfmIO6i8Fa6NNGm0VW8Fn5iDuovBN4LPzEHdReCtdGmjTaKreCz8xB3UXgm8Fn5iDuovBWujTRptFVvBZ+Yg7qLwTeCz8xB3UXgrXRpo02iq3gs/MQd1F4JvBZ+Yg7qLwVro00abRVbwWfmIO6i8E3gs/MQd1F4K10aaNNoqt4LPzEHdReCbwWfmIO6i8Fa6NNGm0VW8Fn5iDuovBN4LPzEHdReCtdGmjTaNK8oGRoG5LtzmwwtIhJDhHGCDebiCBgrHIGQ7ObJZSYYCTDESTHEaksbUnBPKQ3/AKRlD7k/iarPNyP+p2T7iH/LaptMY94LPzEHdReCbwWfmIO6i2Va6NZ4oaY8abTETJ+Q4YjfZFE12q81kbSAdYqArFEUUREQeXCq86NYcp2zRQySBpdcaTdBArTpWi2jKVrdIZAXtNKYFgoOQCuAQdA0aaNc9blW2VoXy6q/ajWOO3WtlA10oBOoOZrOJOJVwdG0aaNc7NttYc54dICRibzKkDVxo+3Wt1116WoxDi5lRUY0xpqTB0TRpo1zl+UbU8OY58juVpczVXkB5R8FGteddojwdLISdQBbQ8RqRqxr7kwdP0aaNVuashdY7O46ywE9ZJJWLLWc8dnN0C+/jYDS6PSPEehQW+jTRrVPp/6k9v8A9Vc5v5dFqa9wbduuu672NK8gQWWjTRrBPleBji18sbSNYc4D5rHv9Zueh7bUEvRpo1GOW7PSumi7bT+a+782fnoe2zxQSNGmjUZuW7Of/NF7XNHzTfuz4jTRdtvigk6NNGsMWVIXuDWSRuJrQNcCcBU6lIfIGgkkADEk4ABB50aaNU5zxswJBc7A0rdJB6RRPplZfOd2HILjRpo1QHPOL7XBuVpWvC10rd5a8Sz/AEysvnP7DkFxo00apn56WUAm87D0XK6ikDmtcNRAI6iKoPmjTRqDlLOCGAhsjjeON1oLiB001KL9MrL5z+w5BcaNNGqcZ42Y6nP7DlcxShzWuFaEAiuGBFUHzRpo17qvtUGPRpo1kqiDVPKaz/pGUPuXfMK2zaj/AKlY/uIf8tqrPKf/ANnyh9y75hW2bP6FY/uIf8tqCwaxekRAREQEREFfnB+i2j7t3yWqras4P0W0fdu+S1VWDwPtfu/mkmtvX+Tl8rwv3fzSQ/Z6/wAnKo9u1FfI/sjqHyR5wPUvkZ4I6h8kCLj6z81q2df9s39n81scU/Cc2mrHDE4uP6vEMNappnNltcFQKFr8Kkjgh/HhxgILyyZcl3HBDACC1jWvkq0EGlaNxw161hhs4ui/GC7jJERJPSScVlgjay8BgK6qk62jlWW+OUe8KCuyjYbzKRsDTUGoEbcKGuIPSoUNolhkbCwyMLiCaOIFDUAm6fRV6H40AJ6hVQrS4EsdQV0kQqQKjhOwqgxPyW81Je0k41N7WvLclvIBvN1A04XGrYnBeYfst6h8gqKtuSn48JuumpyDJb60vN1VrwuX/hWcR+1+0V9B4R/ZHzKCrOSngjhMxNNTuSv5LxasnuYx7y5putLqY40FVbSHFvWfwuWHKp+om/Yf+EoPPk6tpktcvEBEaN5OGzHrWx55MLmwtvOa1znVunXRpIry6lqnku/Spvuv9bFuGdeqD9t34HKK1LeZvnv/AIPBN5m+e/8Ah8FYoqit3kb5z/4fBfd5m+e/+HwViiDTcsyXJDG0k0Gs01muPup7l2KY3YHXcCIzQimBDcKLjWcP6RJ7Pkuy2n+wf92fwlSq5/aMnfaeXvJxJJoanlJXne2Pzne7/hTrQeC7qWQqo03LkxY50bTwSK14zi4U6NS7JYzSGP8AYb+ELieXrRfnmwpdJZ1lpdiun53zObka1ubWu5H4jAisdCR7CVKqlyxn5DE6OR08gglkexk0bS9gukC8aEG5gcRWvFVbS3J8pAItBIOIIBoQdVOGuW2PNUzZNjL3cCOyySuY41aAIg5gYKYVNCepb2+3Sw5EgdFjMbPZ44zQV00rY42mnGQXVpyhQWWQbLaWyWjdEzZW3g2NoaRdFL2NdZo4e5Xa4jmVapYbdE5j53NkkaycPe+QPEvAD31Jo4PLMfYu3INX8p//AGfKH3LvmFbZs/oVj+4h/wAtqovKjbWb3z2epMtoY6OKMBzi52BOABwA1lWWZeVI5rHCIyb0TGQyMILXMlYxocCDjxK5c1Nm4vURFFEREBERBX5wfoto+7d8lqq2vLrSbNOAKkscAOUkYLU7r/Md8fBWDE6IF7SRi0EtPISC0/BxHtS1QhzbrhUEtqPaF70b61uO1U4+XqR8bz+o7WDx8RB5OhVHp3GvFnjDWNDRQACgXotfT7Dvj4I1j6AXHahy+CD5Fx/tH5rXM4bU6O0xvbrDTSuOuo+RWwsjkBNWGlajXXEmtfgoE2as9rnZUXGAcOTGgFdQB1upxIJOTZXFge5oJe1hNcP1a4cHUa/BS9J6Dff/AOqy2mwCJ+jYHlrAxjTQkkNY0YkDlqsVw8juy7wUGSGStcAKUOBrrr0DkWt220DdkLGUDDdNGkgHF1DdGGBBPtV8YKmt19dWp4+SrLRkSZ9pbMxjrkYZVxvCri5+Da4uPCCCykiDgQ4VB1hITwW9Q+QXq6/zHfHwXmNjwALjsABx8Q6lR4ssIa0taKAEgDkC+sjAe4gYkNJ6SKgfABemseK8B2Jrx+CBj61uO1AcfKejpQeJYgXxuIxBcAeQOaa/hHuWDLEQdBLeFaNc4dDg00KlOY+o4DsDXj5COTpWK3QSPika2NxLmuAGOJIIHEgh+S39Km+6/wBbFuGdeqD9t34HKFmRmkbKDLKfrXtoWDUxtQadLqgVOrD2qbnUwkQ3QTRxJpyXSPzUVRovl1/mO+Pgl1/mO+Pgqj6i+XX+Y74+CXX+Y74+CDRsrwXJXMrWg18us/mu1Wn+wf8Adn8JXPrNmXJarS58gMcIpV3G/DUyvxPF0rolqZ9U9o8xwHuIUVolvgvMIPEWu9rHBw+IUgrHJG8tIuOxHTx+xNC7zZPe9VGm5yD699ONteupdiunZ0Wd0mSLUxgJcbI8Bo1k6I4DpK1az5lSWq0XpL0cIa0F36zyK1a2vzOpdCnnbExuDyBRoDQXGg/+a1KrkFgy482DJ8els9njtMb4J5ZtYgYGMdosaX3NBAqDr4luf0nslqnslhsT2yhj2SvMYJZFDZ+EyrtRJeI2gBYcoZt2S0OpaLPMY2l7o2RiWO655aSaMcBjQ4YrY83c2LJY2HckIiv0Lib5e7kD3PJcachOCgZwRARxEACtpstSABX+sR6+VW4VLnhamxWUzPrdils8rqcTGTxl59jan2K5Y8EAg1HERxhBovlSyQdGy3tI/qgLnxuvUfGHB2FOOvFxgqZ5Nc3nWezOlkfffabkp1mjS2rak63G8SetYPLFlZkOSbQ1x4U1ImN4yS4F3uaCfdyrZ834i2yWVp1thiB6xG0Fa73MZ6TeywREWWhERAXxzqL6sMgqgjTvLj0cix6NStGmjQRNGqHPbK0llsjpIvtlzWBxFQ29XhU49VMeMradGsVqsDJGOjka17HCjmuFQQtS5faWbPTn2ZucE77XoJJXTsfC2YPc1jXMcWMeRweLhEY9GrUt70aw5JzZs1mvbniawu+04XiSOSpJNOhWTYVeVlvpOMsntHhs1erlWeV9Bdb71ldhgFi0aw0i6NaBnFl+07ptbI5JIWWZgIuNjdfcW3gX3sSCcAAKAYnVj0nRKsynmlZbS5r7RCx7m4BxvA0GoEgio61vjZL7Y5y2ekbNS2utNjgnlABc03qYVLXFtWjpu19qtJMegDUORZ2QBrWtaA1rRRrQAA1owAAGoL7olm321PxF0aaNStEmiRXPM5Mtz7uNmjldAxkbX32iOrnOobzi/wDUFeLkNaCpbe5mZUktVjjllAv1c1xGAcWml6nT86q0ytmvZrSWm0RMeW6nG8CBrpUEGnQp1msLY2NZG1rWtFGtaKADkAW7ymZjE43trDolMs9mu4nX8l7jiovbiubbzJJQfkoDwSalSnMrrXzRIIujWgZy5etG7J4Y5xZ2wRF7RwL0zxEZAOFrGFOoajVdJ0SrMq5q2W0ua6eJj3NwDjeBproS0io6Ct8bJfbHOWz0g5p5SfabHDNIKOcCDQUDi1xbeA6afNXkFlridXzWSzWJrWta0BrWgANAAAA1ADkUkBZt9tSZCgCh2iS9gNXzWeTHqXjRqK1HPnK8tnhi0JumWURmUgHRtOJIrhXr5Co+ZOVZZLXaLNK8zNYxsjZXBoeL12rH0Ax4Wo4i6VuFsyTHOwxzMa9h1tdyjV0g9IXjJOQbPZGltnjbGCamlSXEaqk1JW+065jHW9t1Pe8NH5Kjy/bnRWeeYC86ONzg06qgYezj9it3NrrX1tnB1gGvEfzWY25hkTOO0ttNgvzCdtpID46MAYXBpqwAAi6XU4xVjvZ1UKnybmhY7PKZYYI2PNeEKmlcDdBNG+xXK1zst9McJZPaPlGwsmilhkFWSMcxw5WuBB+BXKbGMs5LJs3CngbhBKY3yjR8QqwFzCPNdgOI0ouvIsNuSWPNO2ZTtMctv0giYanSNuVaCDo42UBAdTF1Bx8dAutAL6iAiIgIiIBXxEQEREBERAX1EQfKIiICIiAiIgIiICBEQfV8KIgIiICIiD6iIg+UREQfV8RECi+oiAiIgIiICIiAiIgIiIP/2Q=="/>
          <p:cNvSpPr>
            <a:spLocks noChangeAspect="1" noChangeArrowheads="1"/>
          </p:cNvSpPr>
          <p:nvPr/>
        </p:nvSpPr>
        <p:spPr bwMode="auto">
          <a:xfrm>
            <a:off x="729208" y="326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ISEBASEBQQFBUVFhYUFRAUFg8UGBQQFBUVFRUXFRgYGyYeFxkjGRQXHy8gIycpLCwsFR4xNTAqNSYrLCkBCQoKDgwOGg8PGjAdHyQpKSopKSksNCwsKSksLCopKSwpLDUpKSwpKSwsLCkpLCwpKSkpLCw1KSwsKSksKSkpKf/AABEIAJYBUAMBIgACEQEDEQH/xAAcAAEAAgMBAQEAAAAAAAAAAAAABAUDBgcCAQj/xABNEAABAwEDBQsIBgYJBQAAAAABAAIDEQQSIQUGEzHSFBUiQVFTYXGSk9EHUmJjgZGhsRYjMnOywTRCcoKi8BckM1Sjs8LT4SU1Q+Lx/8QAGAEBAQEBAQAAAAAAAAAAAAAAAAECAwT/xAAgEQEBAQACAwEBAQEBAAAAAAAAARECEgMhUTFBEzIi/9oADAMBAAIRAxEAPwDuKIiAiIgIiICIiAiIgxz2hrBee5rR5ziGj3leo5Q4AtIIOIIIII6CFz/yr280s8IOBvSOHVRrfm5WXk1ysH2QROcL0biwAkVLDwm0HtI9i30/89me3vG4IiLDQiIgIiICIiAiIgIiICIiAiIgIsc87WNLnua1o1ucQAOslaZlzymxR1bZhpXeeahg6uN3soOlWcbfxLZP1ukszWtLnENAxLiQAB0k6lzrLvlIOme2BodG3gtkvOF5xwc4U18YHvxwpqOV84J7SazyFw4mDBg6mjD261Xr0cfFJ+uXLnv46tmRnS61yTB7Q261l1oe53BxFKHXyl2s3h0LcFwCw258MjZInFr2mocPkeUHjC6bm/5SIZrrLQNDJqriWOPQdbT0H3rHPx57jXHn9bkiqPpZY+fi9/8Awn0tsfPxe9csrexboqj6W2Pn4ven0tsfPxe9MpsW6KJYMqRTAmF7XgGhLcaGlVLUUREQEREBERARFSZz5y7iYx7onyNcbpc0tF12sVry4+5WTS3F2qbOjLJgss0kRZpGUoHUOJc0HCtdRWtf0tRcxJ241o+WMoRzzyzcNukcXXaMNK8Vb2K6cfHd9ufLnP4mWrPa2ya53t6GBrPwiqq58pTP+3LK79p73fMrx9Xyv7LNtPq+V/ZZtr0SSOXtiLidazWK1uiljlZS8xwc2vKDX3L59Xyv7LNtPq+V/ZZtqo2/+lW081Z/8TaT+lW081Z/8TaWofV8r+yzbT6vlf2Wbax04/Gu1+tv/pVtPNWf/E2k/pVtPNWf/E2lqH1fK/ss20+r5X9lm2nTj8O1+unZqeUAWh5itAZG84sIqGu9HE4O+a24WtnnM7TfFcD+r5X9lm2vUUjGua5rngtIcDdjwcDUH7XKFi+KX8anO/13+qVXHPp3av7zN3dmT6d2r+8zd3Zlj/Ktf6R2OqVXHPp3av7zN3dmT6d2r+8zd3Zk/wAqf6Rv2cuejbHI1j4pHXm3g4FgacaEY41H5qhf5WR+rZj7ZB+TFqeUM45J7onlfJdrdvRWY0rStPcFC3Sz+YrP4rpPHM9s3nf43CTyry/qwRDrc8/IBRpPKlazqZZx+7If9YWsbpZ/MVn8U3Sz+YrP4rXTj8Z7X6vpPKRbjqdG3qjb+dVGkz8tx/8AMR1MiHyaqrdLP5is/im6WfzFZ/FXrPibfr1lDLE89NPLJJTUHHAewYKGpW6WfzFZ/FN0s/mKz+KqIq9ss7yKhryOUNcR8As+6WfzFZ/FeZJmONS5+qgo2MAAcQAdQKjxuR/mSdl/gm5H+ZJ2X+CXo/Ok7LNtL0fnSdlm2gsItJJg4S3+JxMrQ4AcdGnhdPH16/midySdq0/7SgXo/Ok7LNtL0fnSe5m2oqfoncknatP+0midySdq0/7SgXo/Ok9zNtL0fnSe5m2mCeI38Wk7dp/21cZqW7Q2pkkxlDA14P6TJiWkDg6PHFaxej86T3M20vR+dJ2WbalmkuOyR562QkC+8V4zFaAPaSygV214IqMRrryhcAvR+dJ2Wba6N5MMsXmS2e843KPZeAFGOJDgKE4A0P7y48/Hk2OvHntyt7RFUZZzps1lIbO8hxF4MDXuJbUiuAprB18i4ya6LdFo9r8qsA/sopX9Lixg/M/BU1r8qlod/Zxws6TfefmB8F0nj5VjvHT3vABJIAGsmgAC07PDO5sZ0IZBK17KlzpBwXVIwF0iowK0a3Z5WyYFr5jdIILA2MNIPEQBiOtVQtTvR7EWyt8fF9Yvk+Jem9Y7vBsr7pvWHvBsqHup3o9iLZTdTvR7EWyu2Oa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WSGSR7g1t0kmgFyLZTBI03rD3g2U03rD3g2VtOTMz6tBkIJPosA9gDa+8rFlfNJzWl0RAI4i2Mj4tqPisdo11rW9N6w94NlNN6w94NlRH2h4JBugjAi5FgR+6vm6nej2ItlbxlM03rD3g2Vt/k1qZ5jeLgIwDwg6hLxTiHmlaJup3o9iLZXRPJTUstTjT7TG4Bo1Bx4gPOWPJ/y3w/W+qry5m5Ba20mbiBwZBg9vUeToOCtEXllx3cdzjzFnstXt+ti5xoxaPTbxdYw6lra/QpC1LOPyeQz1fBSGTXgOA4+k0aj0j3Fd+Pl+uXLx/HJ0U3KuRprM+5OwtPEdbXDla7UVCXf9chEREEREBERAREQEREBERAREQEREBERAREQEREBERAREQEREBXmZ8YNox83D2uaD8FRqRk+2mKRrxxaxyg6wpZsWO25PjBGP8AJWPKUTaH3e/WtasOd0RiJvAUGINK+0awsWV87o2x4OqSMGilceji6yvN1uu+zGk5wsAtElPRJ6y0KuWS0Tl73PdrcalY16o4C6/5PMl6GxMcftSkynqNAz+EA+1cuyJkw2i0Qwj9dwBPIwYuPZBXdo4w0AAUAAAHIBgAuPlv8dPHP69IiLzuwhRR5X1wCCLlCNkouPa17a1o5rXAkdBCr94LPzEHdReCtdGmjV1FVvBZ+Yg7qLwTeCz8xB3UXgrXRpo1doqt4LPzEHdReCbwWfmIO6i8Fa6NNGm0VW8Fn5iDuovBN4LPzEHdReCtdGmjTaKreCz8xB3UXgm8Fn5iDuovBWujTRptFVvBZ+Yg7qLwTeCz8xB3UXgrXRpo02iq3gs/MQd1F4JvBZ+Yg7qLwVro00abRVbwWfmIO6i8E3gs/MQd1F4K10aaNNoqt4LPzEHdReCbwWfmIO6i8Fa6NNGm0VW8Fn5iDuovBN4LPzEHdReCtdGmjTaKreCz8xB3UXgm8Fn5iDuovBWujTRptFVvBZ+Yg7qLwTeCz8xB3UXgrXRpo02iq3gs/MQd1F4JvBZ+Yg7qLwVro00abRVbwWfmIO6i8E3gs/MQd1F4K10aaNNoqt4LPzEHdReCbwWfmIO6i8Fa6NNGm0VW8Fn5iDuovBN4LPzEHdReCtdGmjTaNK8oGRoG5LtzmwwtIhJDhHGCDebiCBgrHIGQ7ObJZSYYCTDESTHEaksbUnBPKQ3/AKRlD7k/iarPNyP+p2T7iH/LaptMY94LPzEHdReCbwWfmIO6i2Va6NZ4oaY8abTETJ+Q4YjfZFE12q81kbSAdYqArFEUUREQeXCq86NYcp2zRQySBpdcaTdBArTpWi2jKVrdIZAXtNKYFgoOQCuAQdA0aaNc9blW2VoXy6q/ajWOO3WtlA10oBOoOZrOJOJVwdG0aaNc7NttYc54dICRibzKkDVxo+3Wt1116WoxDi5lRUY0xpqTB0TRpo1zl+UbU8OY58juVpczVXkB5R8FGteddojwdLISdQBbQ8RqRqxr7kwdP0aaNVuashdY7O46ywE9ZJJWLLWc8dnN0C+/jYDS6PSPEehQW+jTRrVPp/6k9v8A9Vc5v5dFqa9wbduuu672NK8gQWWjTRrBPleBji18sbSNYc4D5rHv9Zueh7bUEvRpo1GOW7PSumi7bT+a+782fnoe2zxQSNGmjUZuW7Of/NF7XNHzTfuz4jTRdtvigk6NNGsMWVIXuDWSRuJrQNcCcBU6lIfIGgkkADEk4ABB50aaNU5zxswJBc7A0rdJB6RRPplZfOd2HILjRpo1QHPOL7XBuVpWvC10rd5a8Sz/AEysvnP7DkFxo00apn56WUAm87D0XK6ikDmtcNRAI6iKoPmjTRqDlLOCGAhsjjeON1oLiB001KL9MrL5z+w5BcaNNGqcZ42Y6nP7DlcxShzWuFaEAiuGBFUHzRpo17qvtUGPRpo1kqiDVPKaz/pGUPuXfMK2zaj/AKlY/uIf8tqrPKf/ANnyh9y75hW2bP6FY/uIf8tqCwaxekRAREQEREFfnB+i2j7t3yWqras4P0W0fdu+S1VWDwPtfu/mkmtvX+Tl8rwv3fzSQ/Z6/wAnKo9u1FfI/sjqHyR5wPUvkZ4I6h8kCLj6z81q2df9s39n81scU/Cc2mrHDE4uP6vEMNappnNltcFQKFr8Kkjgh/HhxgILyyZcl3HBDACC1jWvkq0EGlaNxw161hhs4ui/GC7jJERJPSScVlgjay8BgK6qk62jlWW+OUe8KCuyjYbzKRsDTUGoEbcKGuIPSoUNolhkbCwyMLiCaOIFDUAm6fRV6H40AJ6hVQrS4EsdQV0kQqQKjhOwqgxPyW81Je0k41N7WvLclvIBvN1A04XGrYnBeYfst6h8gqKtuSn48JuumpyDJb60vN1VrwuX/hWcR+1+0V9B4R/ZHzKCrOSngjhMxNNTuSv5LxasnuYx7y5putLqY40FVbSHFvWfwuWHKp+om/Yf+EoPPk6tpktcvEBEaN5OGzHrWx55MLmwtvOa1znVunXRpIry6lqnku/Spvuv9bFuGdeqD9t34HKK1LeZvnv/AIPBN5m+e/8Ah8FYoqit3kb5z/4fBfd5m+e/+HwViiDTcsyXJDG0k0Gs01muPup7l2KY3YHXcCIzQimBDcKLjWcP6RJ7Pkuy2n+wf92fwlSq5/aMnfaeXvJxJJoanlJXne2Pzne7/hTrQeC7qWQqo03LkxY50bTwSK14zi4U6NS7JYzSGP8AYb+ELieXrRfnmwpdJZ1lpdiun53zObka1ubWu5H4jAisdCR7CVKqlyxn5DE6OR08gglkexk0bS9gukC8aEG5gcRWvFVbS3J8pAItBIOIIBoQdVOGuW2PNUzZNjL3cCOyySuY41aAIg5gYKYVNCepb2+3Sw5EgdFjMbPZ44zQV00rY42mnGQXVpyhQWWQbLaWyWjdEzZW3g2NoaRdFL2NdZo4e5Xa4jmVapYbdE5j53NkkaycPe+QPEvAD31Jo4PLMfYu3INX8p//AGfKH3LvmFbZs/oVj+4h/wAtqovKjbWb3z2epMtoY6OKMBzi52BOABwA1lWWZeVI5rHCIyb0TGQyMILXMlYxocCDjxK5c1Nm4vURFFEREBERBX5wfoto+7d8lqq2vLrSbNOAKkscAOUkYLU7r/Md8fBWDE6IF7SRi0EtPISC0/BxHtS1QhzbrhUEtqPaF70b61uO1U4+XqR8bz+o7WDx8RB5OhVHp3GvFnjDWNDRQACgXotfT7Dvj4I1j6AXHahy+CD5Fx/tH5rXM4bU6O0xvbrDTSuOuo+RWwsjkBNWGlajXXEmtfgoE2as9rnZUXGAcOTGgFdQB1upxIJOTZXFge5oJe1hNcP1a4cHUa/BS9J6Dff/AOqy2mwCJ+jYHlrAxjTQkkNY0YkDlqsVw8juy7wUGSGStcAKUOBrrr0DkWt220DdkLGUDDdNGkgHF1DdGGBBPtV8YKmt19dWp4+SrLRkSZ9pbMxjrkYZVxvCri5+Da4uPCCCykiDgQ4VB1hITwW9Q+QXq6/zHfHwXmNjwALjsABx8Q6lR4ssIa0taKAEgDkC+sjAe4gYkNJ6SKgfABemseK8B2Jrx+CBj61uO1AcfKejpQeJYgXxuIxBcAeQOaa/hHuWDLEQdBLeFaNc4dDg00KlOY+o4DsDXj5COTpWK3QSPika2NxLmuAGOJIIHEgh+S39Km+6/wBbFuGdeqD9t34HKFmRmkbKDLKfrXtoWDUxtQadLqgVOrD2qbnUwkQ3QTRxJpyXSPzUVRovl1/mO+Pgl1/mO+Pgqj6i+XX+Y74+CXX+Y74+CDRsrwXJXMrWg18us/mu1Wn+wf8Adn8JXPrNmXJarS58gMcIpV3G/DUyvxPF0rolqZ9U9o8xwHuIUVolvgvMIPEWu9rHBw+IUgrHJG8tIuOxHTx+xNC7zZPe9VGm5yD699ONteupdiunZ0Wd0mSLUxgJcbI8Bo1k6I4DpK1az5lSWq0XpL0cIa0F36zyK1a2vzOpdCnnbExuDyBRoDQXGg/+a1KrkFgy482DJ8els9njtMb4J5ZtYgYGMdosaX3NBAqDr4luf0nslqnslhsT2yhj2SvMYJZFDZ+EyrtRJeI2gBYcoZt2S0OpaLPMY2l7o2RiWO655aSaMcBjQ4YrY83c2LJY2HckIiv0Lib5e7kD3PJcachOCgZwRARxEACtpstSABX+sR6+VW4VLnhamxWUzPrdils8rqcTGTxl59jan2K5Y8EAg1HERxhBovlSyQdGy3tI/qgLnxuvUfGHB2FOOvFxgqZ5Nc3nWezOlkfffabkp1mjS2rak63G8SetYPLFlZkOSbQ1x4U1ImN4yS4F3uaCfdyrZ834i2yWVp1thiB6xG0Fa73MZ6TeywREWWhERAXxzqL6sMgqgjTvLj0cix6NStGmjQRNGqHPbK0llsjpIvtlzWBxFQ29XhU49VMeMradGsVqsDJGOjka17HCjmuFQQtS5faWbPTn2ZucE77XoJJXTsfC2YPc1jXMcWMeRweLhEY9GrUt70aw5JzZs1mvbniawu+04XiSOSpJNOhWTYVeVlvpOMsntHhs1erlWeV9Bdb71ldhgFi0aw0i6NaBnFl+07ptbI5JIWWZgIuNjdfcW3gX3sSCcAAKAYnVj0nRKsynmlZbS5r7RCx7m4BxvA0GoEgio61vjZL7Y5y2ekbNS2utNjgnlABc03qYVLXFtWjpu19qtJMegDUORZ2QBrWtaA1rRRrQAA1owAAGoL7olm321PxF0aaNStEmiRXPM5Mtz7uNmjldAxkbX32iOrnOobzi/wDUFeLkNaCpbe5mZUktVjjllAv1c1xGAcWml6nT86q0ytmvZrSWm0RMeW6nG8CBrpUEGnQp1msLY2NZG1rWtFGtaKADkAW7ymZjE43trDolMs9mu4nX8l7jiovbiubbzJJQfkoDwSalSnMrrXzRIIujWgZy5etG7J4Y5xZ2wRF7RwL0zxEZAOFrGFOoajVdJ0SrMq5q2W0ua6eJj3NwDjeBproS0io6Ct8bJfbHOWz0g5p5SfabHDNIKOcCDQUDi1xbeA6afNXkFlridXzWSzWJrWta0BrWgANAAAA1ADkUkBZt9tSZCgCh2iS9gNXzWeTHqXjRqK1HPnK8tnhi0JumWURmUgHRtOJIrhXr5Co+ZOVZZLXaLNK8zNYxsjZXBoeL12rH0Ax4Wo4i6VuFsyTHOwxzMa9h1tdyjV0g9IXjJOQbPZGltnjbGCamlSXEaqk1JW+065jHW9t1Pe8NH5Kjy/bnRWeeYC86ONzg06qgYezj9it3NrrX1tnB1gGvEfzWY25hkTOO0ttNgvzCdtpID46MAYXBpqwAAi6XU4xVjvZ1UKnybmhY7PKZYYI2PNeEKmlcDdBNG+xXK1zst9McJZPaPlGwsmilhkFWSMcxw5WuBB+BXKbGMs5LJs3CngbhBKY3yjR8QqwFzCPNdgOI0ouvIsNuSWPNO2ZTtMctv0giYanSNuVaCDo42UBAdTF1Bx8dAutAL6iAiIgIiIBXxEQEREBERAX1EQfKIiICIiAiIgIiICBEQfV8KIgIiICIiD6iIg+UREQfV8RECi+oiAiIgIiICIiAiIgIiIP/2Q=="/>
          <p:cNvSpPr>
            <a:spLocks noChangeAspect="1" noChangeArrowheads="1"/>
          </p:cNvSpPr>
          <p:nvPr/>
        </p:nvSpPr>
        <p:spPr bwMode="auto">
          <a:xfrm>
            <a:off x="729208" y="326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" name="Picture 10" descr="http://www.portmetrovancouver.com/Libraries/ABOUT_Cruise_Tourism/shorepower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730" y="4141281"/>
            <a:ext cx="49339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41715" y="402761"/>
            <a:ext cx="9492342" cy="1143000"/>
          </a:xfrm>
        </p:spPr>
        <p:txBody>
          <a:bodyPr>
            <a:noAutofit/>
          </a:bodyPr>
          <a:lstStyle/>
          <a:p>
            <a:pPr algn="l"/>
            <a:r>
              <a:rPr lang="en-CA" sz="3600" dirty="0"/>
              <a:t>Sea Water Exhaust Scrubber Example</a:t>
            </a:r>
          </a:p>
        </p:txBody>
      </p:sp>
      <p:sp>
        <p:nvSpPr>
          <p:cNvPr id="12" name="AutoShape 6" descr="data:image/jpeg;base64,/9j/4AAQSkZJRgABAQAAAQABAAD/2wCEAAkGBhISEBASEBQQFBUVFhYUFRAUFg8UGBQQFBUVFRUXFRgYGyYeFxkjGRQXHy8gIycpLCwsFR4xNTAqNSYrLCkBCQoKDgwOGg8PGjAdHyQpKSopKSksNCwsKSksLCopKSwpLDUpKSwpKSwsLCkpLCwpKSkpLCw1KSwsKSksKSkpKf/AABEIAJYBUAMBIgACEQEDEQH/xAAcAAEAAgMBAQEAAAAAAAAAAAAABAUDBgcCAQj/xABNEAABAwEDBQsIBgYJBQAAAAABAAIDEQQSIQUGEzHSFBUiQVFTYXGSk9EHUmJjgZGhsRYjMnOywTRCcoKi8BckM1Sjs8LT4SU1Q+Lx/8QAGAEBAQEBAQAAAAAAAAAAAAAAAAECAwT/xAAgEQEBAQACAwEBAQEBAAAAAAAAARECEgMhUTFBEzIi/9oADAMBAAIRAxEAPwDuKIiAiIgIiICIiAiIgxz2hrBee5rR5ziGj3leo5Q4AtIIOIIIII6CFz/yr280s8IOBvSOHVRrfm5WXk1ysH2QROcL0biwAkVLDwm0HtI9i30/89me3vG4IiLDQiIgIiICIiAiIgIiICIiAiIgIsc87WNLnua1o1ucQAOslaZlzymxR1bZhpXeeahg6uN3soOlWcbfxLZP1ukszWtLnENAxLiQAB0k6lzrLvlIOme2BodG3gtkvOF5xwc4U18YHvxwpqOV84J7SazyFw4mDBg6mjD261Xr0cfFJ+uXLnv46tmRnS61yTB7Q261l1oe53BxFKHXyl2s3h0LcFwCw258MjZInFr2mocPkeUHjC6bm/5SIZrrLQNDJqriWOPQdbT0H3rHPx57jXHn9bkiqPpZY+fi9/8Awn0tsfPxe9csrexboqj6W2Pn4ven0tsfPxe9MpsW6KJYMqRTAmF7XgGhLcaGlVLUUREQEREBERARFSZz5y7iYx7onyNcbpc0tF12sVry4+5WTS3F2qbOjLJgss0kRZpGUoHUOJc0HCtdRWtf0tRcxJ241o+WMoRzzyzcNukcXXaMNK8Vb2K6cfHd9ufLnP4mWrPa2ya53t6GBrPwiqq58pTP+3LK79p73fMrx9Xyv7LNtPq+V/ZZtr0SSOXtiLidazWK1uiljlZS8xwc2vKDX3L59Xyv7LNtPq+V/ZZtqo2/+lW081Z/8TaT+lW081Z/8TaWofV8r+yzbT6vlf2Wbax04/Gu1+tv/pVtPNWf/E2k/pVtPNWf/E2lqH1fK/ss20+r5X9lm2nTj8O1+unZqeUAWh5itAZG84sIqGu9HE4O+a24WtnnM7TfFcD+r5X9lm2vUUjGua5rngtIcDdjwcDUH7XKFi+KX8anO/13+qVXHPp3av7zN3dmT6d2r+8zd3Zlj/Ktf6R2OqVXHPp3av7zN3dmT6d2r+8zd3Zk/wAqf6Rv2cuejbHI1j4pHXm3g4FgacaEY41H5qhf5WR+rZj7ZB+TFqeUM45J7onlfJdrdvRWY0rStPcFC3Sz+YrP4rpPHM9s3nf43CTyry/qwRDrc8/IBRpPKlazqZZx+7If9YWsbpZ/MVn8U3Sz+YrP4rXTj8Z7X6vpPKRbjqdG3qjb+dVGkz8tx/8AMR1MiHyaqrdLP5is/im6WfzFZ/FXrPibfr1lDLE89NPLJJTUHHAewYKGpW6WfzFZ/FN0s/mKz+KqIq9ss7yKhryOUNcR8As+6WfzFZ/FeZJmONS5+qgo2MAAcQAdQKjxuR/mSdl/gm5H+ZJ2X+CXo/Ok7LNtL0fnSdlm2gsItJJg4S3+JxMrQ4AcdGnhdPH16/midySdq0/7SgXo/Ok7LNtL0fnSe5m2oqfoncknatP+0midySdq0/7SgXo/Ok9zNtL0fnSe5m2mCeI38Wk7dp/21cZqW7Q2pkkxlDA14P6TJiWkDg6PHFaxej86T3M20vR+dJ2WbalmkuOyR562QkC+8V4zFaAPaSygV214IqMRrryhcAvR+dJ2Wba6N5MMsXmS2e843KPZeAFGOJDgKE4A0P7y48/Hk2OvHntyt7RFUZZzps1lIbO8hxF4MDXuJbUiuAprB18i4ya6LdFo9r8qsA/sopX9Lixg/M/BU1r8qlod/Zxws6TfefmB8F0nj5VjvHT3vABJIAGsmgAC07PDO5sZ0IZBK17KlzpBwXVIwF0iowK0a3Z5WyYFr5jdIILA2MNIPEQBiOtVQtTvR7EWyt8fF9Yvk+Jem9Y7vBsr7pvWHvBsqHup3o9iLZTdTvR7EWyu2Oa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WSGSR7g1t0kmgFyLZTBI03rD3g2U03rD3g2VtOTMz6tBkIJPosA9gDa+8rFlfNJzWl0RAI4i2Mj4tqPisdo11rW9N6w94NlNN6w94NlRH2h4JBugjAi5FgR+6vm6nej2ItlbxlM03rD3g2Vt/k1qZ5jeLgIwDwg6hLxTiHmlaJup3o9iLZXRPJTUstTjT7TG4Bo1Bx4gPOWPJ/y3w/W+qry5m5Ba20mbiBwZBg9vUeToOCtEXllx3cdzjzFnstXt+ti5xoxaPTbxdYw6lra/QpC1LOPyeQz1fBSGTXgOA4+k0aj0j3Fd+Pl+uXLx/HJ0U3KuRprM+5OwtPEdbXDla7UVCXf9chEREEREBERAREQEREBERAREQEREBERAREQEREBERAREQEREBXmZ8YNox83D2uaD8FRqRk+2mKRrxxaxyg6wpZsWO25PjBGP8AJWPKUTaH3e/WtasOd0RiJvAUGINK+0awsWV87o2x4OqSMGilceji6yvN1uu+zGk5wsAtElPRJ6y0KuWS0Tl73PdrcalY16o4C6/5PMl6GxMcftSkynqNAz+EA+1cuyJkw2i0Qwj9dwBPIwYuPZBXdo4w0AAUAAAHIBgAuPlv8dPHP69IiLzuwhRR5X1wCCLlCNkouPa17a1o5rXAkdBCr94LPzEHdReCtdGmjV1FVvBZ+Yg7qLwTeCz8xB3UXgrXRpo1doqt4LPzEHdReCbwWfmIO6i8Fa6NNGm0VW8Fn5iDuovBN4LPzEHdReCtdGmjTaKreCz8xB3UXgm8Fn5iDuovBWujTRptFVvBZ+Yg7qLwTeCz8xB3UXgrXRpo02iq3gs/MQd1F4JvBZ+Yg7qLwVro00abRVbwWfmIO6i8E3gs/MQd1F4K10aaNNoqt4LPzEHdReCbwWfmIO6i8Fa6NNGm0VW8Fn5iDuovBN4LPzEHdReCtdGmjTaKreCz8xB3UXgm8Fn5iDuovBWujTRptFVvBZ+Yg7qLwTeCz8xB3UXgrXRpo02iq3gs/MQd1F4JvBZ+Yg7qLwVro00abRVbwWfmIO6i8E3gs/MQd1F4K10aaNNoqt4LPzEHdReCbwWfmIO6i8Fa6NNGm0VW8Fn5iDuovBN4LPzEHdReCtdGmjTaNK8oGRoG5LtzmwwtIhJDhHGCDebiCBgrHIGQ7ObJZSYYCTDESTHEaksbUnBPKQ3/AKRlD7k/iarPNyP+p2T7iH/LaptMY94LPzEHdReCbwWfmIO6i2Va6NZ4oaY8abTETJ+Q4YjfZFE12q81kbSAdYqArFEUUREQeXCq86NYcp2zRQySBpdcaTdBArTpWi2jKVrdIZAXtNKYFgoOQCuAQdA0aaNc9blW2VoXy6q/ajWOO3WtlA10oBOoOZrOJOJVwdG0aaNc7NttYc54dICRibzKkDVxo+3Wt1116WoxDi5lRUY0xpqTB0TRpo1zl+UbU8OY58juVpczVXkB5R8FGteddojwdLISdQBbQ8RqRqxr7kwdP0aaNVuashdY7O46ywE9ZJJWLLWc8dnN0C+/jYDS6PSPEehQW+jTRrVPp/6k9v8A9Vc5v5dFqa9wbduuu672NK8gQWWjTRrBPleBji18sbSNYc4D5rHv9Zueh7bUEvRpo1GOW7PSumi7bT+a+782fnoe2zxQSNGmjUZuW7Of/NF7XNHzTfuz4jTRdtvigk6NNGsMWVIXuDWSRuJrQNcCcBU6lIfIGgkkADEk4ABB50aaNU5zxswJBc7A0rdJB6RRPplZfOd2HILjRpo1QHPOL7XBuVpWvC10rd5a8Sz/AEysvnP7DkFxo00apn56WUAm87D0XK6ikDmtcNRAI6iKoPmjTRqDlLOCGAhsjjeON1oLiB001KL9MrL5z+w5BcaNNGqcZ42Y6nP7DlcxShzWuFaEAiuGBFUHzRpo17qvtUGPRpo1kqiDVPKaz/pGUPuXfMK2zaj/AKlY/uIf8tqrPKf/ANnyh9y75hW2bP6FY/uIf8tqCwaxekRAREQEREFfnB+i2j7t3yWqras4P0W0fdu+S1VWDwPtfu/mkmtvX+Tl8rwv3fzSQ/Z6/wAnKo9u1FfI/sjqHyR5wPUvkZ4I6h8kCLj6z81q2df9s39n81scU/Cc2mrHDE4uP6vEMNappnNltcFQKFr8Kkjgh/HhxgILyyZcl3HBDACC1jWvkq0EGlaNxw161hhs4ui/GC7jJERJPSScVlgjay8BgK6qk62jlWW+OUe8KCuyjYbzKRsDTUGoEbcKGuIPSoUNolhkbCwyMLiCaOIFDUAm6fRV6H40AJ6hVQrS4EsdQV0kQqQKjhOwqgxPyW81Je0k41N7WvLclvIBvN1A04XGrYnBeYfst6h8gqKtuSn48JuumpyDJb60vN1VrwuX/hWcR+1+0V9B4R/ZHzKCrOSngjhMxNNTuSv5LxasnuYx7y5putLqY40FVbSHFvWfwuWHKp+om/Yf+EoPPk6tpktcvEBEaN5OGzHrWx55MLmwtvOa1znVunXRpIry6lqnku/Spvuv9bFuGdeqD9t34HKK1LeZvnv/AIPBN5m+e/8Ah8FYoqit3kb5z/4fBfd5m+e/+HwViiDTcsyXJDG0k0Gs01muPup7l2KY3YHXcCIzQimBDcKLjWcP6RJ7Pkuy2n+wf92fwlSq5/aMnfaeXvJxJJoanlJXne2Pzne7/hTrQeC7qWQqo03LkxY50bTwSK14zi4U6NS7JYzSGP8AYb+ELieXrRfnmwpdJZ1lpdiun53zObka1ubWu5H4jAisdCR7CVKqlyxn5DE6OR08gglkexk0bS9gukC8aEG5gcRWvFVbS3J8pAItBIOIIBoQdVOGuW2PNUzZNjL3cCOyySuY41aAIg5gYKYVNCepb2+3Sw5EgdFjMbPZ44zQV00rY42mnGQXVpyhQWWQbLaWyWjdEzZW3g2NoaRdFL2NdZo4e5Xa4jmVapYbdE5j53NkkaycPe+QPEvAD31Jo4PLMfYu3INX8p//AGfKH3LvmFbZs/oVj+4h/wAtqovKjbWb3z2epMtoY6OKMBzi52BOABwA1lWWZeVI5rHCIyb0TGQyMILXMlYxocCDjxK5c1Nm4vURFFEREBERBX5wfoto+7d8lqq2vLrSbNOAKkscAOUkYLU7r/Md8fBWDE6IF7SRi0EtPISC0/BxHtS1QhzbrhUEtqPaF70b61uO1U4+XqR8bz+o7WDx8RB5OhVHp3GvFnjDWNDRQACgXotfT7Dvj4I1j6AXHahy+CD5Fx/tH5rXM4bU6O0xvbrDTSuOuo+RWwsjkBNWGlajXXEmtfgoE2as9rnZUXGAcOTGgFdQB1upxIJOTZXFge5oJe1hNcP1a4cHUa/BS9J6Dff/AOqy2mwCJ+jYHlrAxjTQkkNY0YkDlqsVw8juy7wUGSGStcAKUOBrrr0DkWt220DdkLGUDDdNGkgHF1DdGGBBPtV8YKmt19dWp4+SrLRkSZ9pbMxjrkYZVxvCri5+Da4uPCCCykiDgQ4VB1hITwW9Q+QXq6/zHfHwXmNjwALjsABx8Q6lR4ssIa0taKAEgDkC+sjAe4gYkNJ6SKgfABemseK8B2Jrx+CBj61uO1AcfKejpQeJYgXxuIxBcAeQOaa/hHuWDLEQdBLeFaNc4dDg00KlOY+o4DsDXj5COTpWK3QSPika2NxLmuAGOJIIHEgh+S39Km+6/wBbFuGdeqD9t34HKFmRmkbKDLKfrXtoWDUxtQadLqgVOrD2qbnUwkQ3QTRxJpyXSPzUVRovl1/mO+Pgl1/mO+Pgqj6i+XX+Y74+CXX+Y74+CDRsrwXJXMrWg18us/mu1Wn+wf8Adn8JXPrNmXJarS58gMcIpV3G/DUyvxPF0rolqZ9U9o8xwHuIUVolvgvMIPEWu9rHBw+IUgrHJG8tIuOxHTx+xNC7zZPe9VGm5yD699ONteupdiunZ0Wd0mSLUxgJcbI8Bo1k6I4DpK1az5lSWq0XpL0cIa0F36zyK1a2vzOpdCnnbExuDyBRoDQXGg/+a1KrkFgy482DJ8els9njtMb4J5ZtYgYGMdosaX3NBAqDr4luf0nslqnslhsT2yhj2SvMYJZFDZ+EyrtRJeI2gBYcoZt2S0OpaLPMY2l7o2RiWO655aSaMcBjQ4YrY83c2LJY2HckIiv0Lib5e7kD3PJcachOCgZwRARxEACtpstSABX+sR6+VW4VLnhamxWUzPrdils8rqcTGTxl59jan2K5Y8EAg1HERxhBovlSyQdGy3tI/qgLnxuvUfGHB2FOOvFxgqZ5Nc3nWezOlkfffabkp1mjS2rak63G8SetYPLFlZkOSbQ1x4U1ImN4yS4F3uaCfdyrZ834i2yWVp1thiB6xG0Fa73MZ6TeywREWWhERAXxzqL6sMgqgjTvLj0cix6NStGmjQRNGqHPbK0llsjpIvtlzWBxFQ29XhU49VMeMradGsVqsDJGOjka17HCjmuFQQtS5faWbPTn2ZucE77XoJJXTsfC2YPc1jXMcWMeRweLhEY9GrUt70aw5JzZs1mvbniawu+04XiSOSpJNOhWTYVeVlvpOMsntHhs1erlWeV9Bdb71ldhgFi0aw0i6NaBnFl+07ptbI5JIWWZgIuNjdfcW3gX3sSCcAAKAYnVj0nRKsynmlZbS5r7RCx7m4BxvA0GoEgio61vjZL7Y5y2ekbNS2utNjgnlABc03qYVLXFtWjpu19qtJMegDUORZ2QBrWtaA1rRRrQAA1owAAGoL7olm321PxF0aaNStEmiRXPM5Mtz7uNmjldAxkbX32iOrnOobzi/wDUFeLkNaCpbe5mZUktVjjllAv1c1xGAcWml6nT86q0ytmvZrSWm0RMeW6nG8CBrpUEGnQp1msLY2NZG1rWtFGtaKADkAW7ymZjE43trDolMs9mu4nX8l7jiovbiubbzJJQfkoDwSalSnMrrXzRIIujWgZy5etG7J4Y5xZ2wRF7RwL0zxEZAOFrGFOoajVdJ0SrMq5q2W0ua6eJj3NwDjeBproS0io6Ct8bJfbHOWz0g5p5SfabHDNIKOcCDQUDi1xbeA6afNXkFlridXzWSzWJrWta0BrWgANAAAA1ADkUkBZt9tSZCgCh2iS9gNXzWeTHqXjRqK1HPnK8tnhi0JumWURmUgHRtOJIrhXr5Co+ZOVZZLXaLNK8zNYxsjZXBoeL12rH0Ax4Wo4i6VuFsyTHOwxzMa9h1tdyjV0g9IXjJOQbPZGltnjbGCamlSXEaqk1JW+065jHW9t1Pe8NH5Kjy/bnRWeeYC86ONzg06qgYezj9it3NrrX1tnB1gGvEfzWY25hkTOO0ttNgvzCdtpID46MAYXBpqwAAi6XU4xVjvZ1UKnybmhY7PKZYYI2PNeEKmlcDdBNG+xXK1zst9McJZPaPlGwsmilhkFWSMcxw5WuBB+BXKbGMs5LJs3CngbhBKY3yjR8QqwFzCPNdgOI0ouvIsNuSWPNO2ZTtMctv0giYanSNuVaCDo42UBAdTF1Bx8dAutAL6iAiIgIiIBXxEQEREBERAX1EQfKIiICIiAiIgIiICBEQfV8KIgIiICIiD6iIg+UREQfV8RECi+oiAiIgIiICIiAiIgIiIP/2Q=="/>
          <p:cNvSpPr>
            <a:spLocks noChangeAspect="1" noChangeArrowheads="1"/>
          </p:cNvSpPr>
          <p:nvPr/>
        </p:nvSpPr>
        <p:spPr bwMode="auto">
          <a:xfrm>
            <a:off x="729208" y="326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ISEBASEBQQFBUVFhYUFRAUFg8UGBQQFBUVFRUXFRgYGyYeFxkjGRQXHy8gIycpLCwsFR4xNTAqNSYrLCkBCQoKDgwOGg8PGjAdHyQpKSopKSksNCwsKSksLCopKSwpLDUpKSwpKSwsLCkpLCwpKSkpLCw1KSwsKSksKSkpKf/AABEIAJYBUAMBIgACEQEDEQH/xAAcAAEAAgMBAQEAAAAAAAAAAAAABAUDBgcCAQj/xABNEAABAwEDBQsIBgYJBQAAAAABAAIDEQQSIQUGEzHSFBUiQVFTYXGSk9EHUmJjgZGhsRYjMnOywTRCcoKi8BckM1Sjs8LT4SU1Q+Lx/8QAGAEBAQEBAQAAAAAAAAAAAAAAAAECAwT/xAAgEQEBAQACAwEBAQEBAAAAAAAAARECEgMhUTFBEzIi/9oADAMBAAIRAxEAPwDuKIiAiIgIiICIiAiIgxz2hrBee5rR5ziGj3leo5Q4AtIIOIIIII6CFz/yr280s8IOBvSOHVRrfm5WXk1ysH2QROcL0biwAkVLDwm0HtI9i30/89me3vG4IiLDQiIgIiICIiAiIgIiICIiAiIgIsc87WNLnua1o1ucQAOslaZlzymxR1bZhpXeeahg6uN3soOlWcbfxLZP1ukszWtLnENAxLiQAB0k6lzrLvlIOme2BodG3gtkvOF5xwc4U18YHvxwpqOV84J7SazyFw4mDBg6mjD261Xr0cfFJ+uXLnv46tmRnS61yTB7Q261l1oe53BxFKHXyl2s3h0LcFwCw258MjZInFr2mocPkeUHjC6bm/5SIZrrLQNDJqriWOPQdbT0H3rHPx57jXHn9bkiqPpZY+fi9/8Awn0tsfPxe9csrexboqj6W2Pn4ven0tsfPxe9MpsW6KJYMqRTAmF7XgGhLcaGlVLUUREQEREBERARFSZz5y7iYx7onyNcbpc0tF12sVry4+5WTS3F2qbOjLJgss0kRZpGUoHUOJc0HCtdRWtf0tRcxJ241o+WMoRzzyzcNukcXXaMNK8Vb2K6cfHd9ufLnP4mWrPa2ya53t6GBrPwiqq58pTP+3LK79p73fMrx9Xyv7LNtPq+V/ZZtr0SSOXtiLidazWK1uiljlZS8xwc2vKDX3L59Xyv7LNtPq+V/ZZtqo2/+lW081Z/8TaT+lW081Z/8TaWofV8r+yzbT6vlf2Wbax04/Gu1+tv/pVtPNWf/E2k/pVtPNWf/E2lqH1fK/ss20+r5X9lm2nTj8O1+unZqeUAWh5itAZG84sIqGu9HE4O+a24WtnnM7TfFcD+r5X9lm2vUUjGua5rngtIcDdjwcDUH7XKFi+KX8anO/13+qVXHPp3av7zN3dmT6d2r+8zd3Zlj/Ktf6R2OqVXHPp3av7zN3dmT6d2r+8zd3Zk/wAqf6Rv2cuejbHI1j4pHXm3g4FgacaEY41H5qhf5WR+rZj7ZB+TFqeUM45J7onlfJdrdvRWY0rStPcFC3Sz+YrP4rpPHM9s3nf43CTyry/qwRDrc8/IBRpPKlazqZZx+7If9YWsbpZ/MVn8U3Sz+YrP4rXTj8Z7X6vpPKRbjqdG3qjb+dVGkz8tx/8AMR1MiHyaqrdLP5is/im6WfzFZ/FXrPibfr1lDLE89NPLJJTUHHAewYKGpW6WfzFZ/FN0s/mKz+KqIq9ss7yKhryOUNcR8As+6WfzFZ/FeZJmONS5+qgo2MAAcQAdQKjxuR/mSdl/gm5H+ZJ2X+CXo/Ok7LNtL0fnSdlm2gsItJJg4S3+JxMrQ4AcdGnhdPH16/midySdq0/7SgXo/Ok7LNtL0fnSe5m2oqfoncknatP+0midySdq0/7SgXo/Ok9zNtL0fnSe5m2mCeI38Wk7dp/21cZqW7Q2pkkxlDA14P6TJiWkDg6PHFaxej86T3M20vR+dJ2WbalmkuOyR562QkC+8V4zFaAPaSygV214IqMRrryhcAvR+dJ2Wba6N5MMsXmS2e843KPZeAFGOJDgKE4A0P7y48/Hk2OvHntyt7RFUZZzps1lIbO8hxF4MDXuJbUiuAprB18i4ya6LdFo9r8qsA/sopX9Lixg/M/BU1r8qlod/Zxws6TfefmB8F0nj5VjvHT3vABJIAGsmgAC07PDO5sZ0IZBK17KlzpBwXVIwF0iowK0a3Z5WyYFr5jdIILA2MNIPEQBiOtVQtTvR7EWyt8fF9Yvk+Jem9Y7vBsr7pvWHvBsqHup3o9iLZTdTvR7EWyu2Oa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TdTvR7EWymCZpvWHvBsppvWHvBsqHup3o9iLZWSGSR7g1t0kmgFyLZTBI03rD3g2U03rD3g2VtOTMz6tBkIJPosA9gDa+8rFlfNJzWl0RAI4i2Mj4tqPisdo11rW9N6w94NlNN6w94NlRH2h4JBugjAi5FgR+6vm6nej2ItlbxlM03rD3g2Vt/k1qZ5jeLgIwDwg6hLxTiHmlaJup3o9iLZXRPJTUstTjT7TG4Bo1Bx4gPOWPJ/y3w/W+qry5m5Ba20mbiBwZBg9vUeToOCtEXllx3cdzjzFnstXt+ti5xoxaPTbxdYw6lra/QpC1LOPyeQz1fBSGTXgOA4+k0aj0j3Fd+Pl+uXLx/HJ0U3KuRprM+5OwtPEdbXDla7UVCXf9chEREEREBERAREQEREBERAREQEREBERAREQEREBERAREQEREBXmZ8YNox83D2uaD8FRqRk+2mKRrxxaxyg6wpZsWO25PjBGP8AJWPKUTaH3e/WtasOd0RiJvAUGINK+0awsWV87o2x4OqSMGilceji6yvN1uu+zGk5wsAtElPRJ6y0KuWS0Tl73PdrcalY16o4C6/5PMl6GxMcftSkynqNAz+EA+1cuyJkw2i0Qwj9dwBPIwYuPZBXdo4w0AAUAAAHIBgAuPlv8dPHP69IiLzuwhRR5X1wCCLlCNkouPa17a1o5rXAkdBCr94LPzEHdReCtdGmjV1FVvBZ+Yg7qLwTeCz8xB3UXgrXRpo1doqt4LPzEHdReCbwWfmIO6i8Fa6NNGm0VW8Fn5iDuovBN4LPzEHdReCtdGmjTaKreCz8xB3UXgm8Fn5iDuovBWujTRptFVvBZ+Yg7qLwTeCz8xB3UXgrXRpo02iq3gs/MQd1F4JvBZ+Yg7qLwVro00abRVbwWfmIO6i8E3gs/MQd1F4K10aaNNoqt4LPzEHdReCbwWfmIO6i8Fa6NNGm0VW8Fn5iDuovBN4LPzEHdReCtdGmjTaKreCz8xB3UXgm8Fn5iDuovBWujTRptFVvBZ+Yg7qLwTeCz8xB3UXgrXRpo02iq3gs/MQd1F4JvBZ+Yg7qLwVro00abRVbwWfmIO6i8E3gs/MQd1F4K10aaNNoqt4LPzEHdReCbwWfmIO6i8Fa6NNGm0VW8Fn5iDuovBN4LPzEHdReCtdGmjTaNK8oGRoG5LtzmwwtIhJDhHGCDebiCBgrHIGQ7ObJZSYYCTDESTHEaksbUnBPKQ3/AKRlD7k/iarPNyP+p2T7iH/LaptMY94LPzEHdReCbwWfmIO6i2Va6NZ4oaY8abTETJ+Q4YjfZFE12q81kbSAdYqArFEUUREQeXCq86NYcp2zRQySBpdcaTdBArTpWi2jKVrdIZAXtNKYFgoOQCuAQdA0aaNc9blW2VoXy6q/ajWOO3WtlA10oBOoOZrOJOJVwdG0aaNc7NttYc54dICRibzKkDVxo+3Wt1116WoxDi5lRUY0xpqTB0TRpo1zl+UbU8OY58juVpczVXkB5R8FGteddojwdLISdQBbQ8RqRqxr7kwdP0aaNVuashdY7O46ywE9ZJJWLLWc8dnN0C+/jYDS6PSPEehQW+jTRrVPp/6k9v8A9Vc5v5dFqa9wbduuu672NK8gQWWjTRrBPleBji18sbSNYc4D5rHv9Zueh7bUEvRpo1GOW7PSumi7bT+a+782fnoe2zxQSNGmjUZuW7Of/NF7XNHzTfuz4jTRdtvigk6NNGsMWVIXuDWSRuJrQNcCcBU6lIfIGgkkADEk4ABB50aaNU5zxswJBc7A0rdJB6RRPplZfOd2HILjRpo1QHPOL7XBuVpWvC10rd5a8Sz/AEysvnP7DkFxo00apn56WUAm87D0XK6ikDmtcNRAI6iKoPmjTRqDlLOCGAhsjjeON1oLiB001KL9MrL5z+w5BcaNNGqcZ42Y6nP7DlcxShzWuFaEAiuGBFUHzRpo17qvtUGPRpo1kqiDVPKaz/pGUPuXfMK2zaj/AKlY/uIf8tqrPKf/ANnyh9y75hW2bP6FY/uIf8tqCwaxekRAREQEREFfnB+i2j7t3yWqras4P0W0fdu+S1VWDwPtfu/mkmtvX+Tl8rwv3fzSQ/Z6/wAnKo9u1FfI/sjqHyR5wPUvkZ4I6h8kCLj6z81q2df9s39n81scU/Cc2mrHDE4uP6vEMNappnNltcFQKFr8Kkjgh/HhxgILyyZcl3HBDACC1jWvkq0EGlaNxw161hhs4ui/GC7jJERJPSScVlgjay8BgK6qk62jlWW+OUe8KCuyjYbzKRsDTUGoEbcKGuIPSoUNolhkbCwyMLiCaOIFDUAm6fRV6H40AJ6hVQrS4EsdQV0kQqQKjhOwqgxPyW81Je0k41N7WvLclvIBvN1A04XGrYnBeYfst6h8gqKtuSn48JuumpyDJb60vN1VrwuX/hWcR+1+0V9B4R/ZHzKCrOSngjhMxNNTuSv5LxasnuYx7y5putLqY40FVbSHFvWfwuWHKp+om/Yf+EoPPk6tpktcvEBEaN5OGzHrWx55MLmwtvOa1znVunXRpIry6lqnku/Spvuv9bFuGdeqD9t34HKK1LeZvnv/AIPBN5m+e/8Ah8FYoqit3kb5z/4fBfd5m+e/+HwViiDTcsyXJDG0k0Gs01muPup7l2KY3YHXcCIzQimBDcKLjWcP6RJ7Pkuy2n+wf92fwlSq5/aMnfaeXvJxJJoanlJXne2Pzne7/hTrQeC7qWQqo03LkxY50bTwSK14zi4U6NS7JYzSGP8AYb+ELieXrRfnmwpdJZ1lpdiun53zObka1ubWu5H4jAisdCR7CVKqlyxn5DE6OR08gglkexk0bS9gukC8aEG5gcRWvFVbS3J8pAItBIOIIBoQdVOGuW2PNUzZNjL3cCOyySuY41aAIg5gYKYVNCepb2+3Sw5EgdFjMbPZ44zQV00rY42mnGQXVpyhQWWQbLaWyWjdEzZW3g2NoaRdFL2NdZo4e5Xa4jmVapYbdE5j53NkkaycPe+QPEvAD31Jo4PLMfYu3INX8p//AGfKH3LvmFbZs/oVj+4h/wAtqovKjbWb3z2epMtoY6OKMBzi52BOABwA1lWWZeVI5rHCIyb0TGQyMILXMlYxocCDjxK5c1Nm4vURFFEREBERBX5wfoto+7d8lqq2vLrSbNOAKkscAOUkYLU7r/Md8fBWDE6IF7SRi0EtPISC0/BxHtS1QhzbrhUEtqPaF70b61uO1U4+XqR8bz+o7WDx8RB5OhVHp3GvFnjDWNDRQACgXotfT7Dvj4I1j6AXHahy+CD5Fx/tH5rXM4bU6O0xvbrDTSuOuo+RWwsjkBNWGlajXXEmtfgoE2as9rnZUXGAcOTGgFdQB1upxIJOTZXFge5oJe1hNcP1a4cHUa/BS9J6Dff/AOqy2mwCJ+jYHlrAxjTQkkNY0YkDlqsVw8juy7wUGSGStcAKUOBrrr0DkWt220DdkLGUDDdNGkgHF1DdGGBBPtV8YKmt19dWp4+SrLRkSZ9pbMxjrkYZVxvCri5+Da4uPCCCykiDgQ4VB1hITwW9Q+QXq6/zHfHwXmNjwALjsABx8Q6lR4ssIa0taKAEgDkC+sjAe4gYkNJ6SKgfABemseK8B2Jrx+CBj61uO1AcfKejpQeJYgXxuIxBcAeQOaa/hHuWDLEQdBLeFaNc4dDg00KlOY+o4DsDXj5COTpWK3QSPika2NxLmuAGOJIIHEgh+S39Km+6/wBbFuGdeqD9t34HKFmRmkbKDLKfrXtoWDUxtQadLqgVOrD2qbnUwkQ3QTRxJpyXSPzUVRovl1/mO+Pgl1/mO+Pgqj6i+XX+Y74+CXX+Y74+CDRsrwXJXMrWg18us/mu1Wn+wf8Adn8JXPrNmXJarS58gMcIpV3G/DUyvxPF0rolqZ9U9o8xwHuIUVolvgvMIPEWu9rHBw+IUgrHJG8tIuOxHTx+xNC7zZPe9VGm5yD699ONteupdiunZ0Wd0mSLUxgJcbI8Bo1k6I4DpK1az5lSWq0XpL0cIa0F36zyK1a2vzOpdCnnbExuDyBRoDQXGg/+a1KrkFgy482DJ8els9njtMb4J5ZtYgYGMdosaX3NBAqDr4luf0nslqnslhsT2yhj2SvMYJZFDZ+EyrtRJeI2gBYcoZt2S0OpaLPMY2l7o2RiWO655aSaMcBjQ4YrY83c2LJY2HckIiv0Lib5e7kD3PJcachOCgZwRARxEACtpstSABX+sR6+VW4VLnhamxWUzPrdils8rqcTGTxl59jan2K5Y8EAg1HERxhBovlSyQdGy3tI/qgLnxuvUfGHB2FOOvFxgqZ5Nc3nWezOlkfffabkp1mjS2rak63G8SetYPLFlZkOSbQ1x4U1ImN4yS4F3uaCfdyrZ834i2yWVp1thiB6xG0Fa73MZ6TeywREWWhERAXxzqL6sMgqgjTvLj0cix6NStGmjQRNGqHPbK0llsjpIvtlzWBxFQ29XhU49VMeMradGsVqsDJGOjka17HCjmuFQQtS5faWbPTn2ZucE77XoJJXTsfC2YPc1jXMcWMeRweLhEY9GrUt70aw5JzZs1mvbniawu+04XiSOSpJNOhWTYVeVlvpOMsntHhs1erlWeV9Bdb71ldhgFi0aw0i6NaBnFl+07ptbI5JIWWZgIuNjdfcW3gX3sSCcAAKAYnVj0nRKsynmlZbS5r7RCx7m4BxvA0GoEgio61vjZL7Y5y2ekbNS2utNjgnlABc03qYVLXFtWjpu19qtJMegDUORZ2QBrWtaA1rRRrQAA1owAAGoL7olm321PxF0aaNStEmiRXPM5Mtz7uNmjldAxkbX32iOrnOobzi/wDUFeLkNaCpbe5mZUktVjjllAv1c1xGAcWml6nT86q0ytmvZrSWm0RMeW6nG8CBrpUEGnQp1msLY2NZG1rWtFGtaKADkAW7ymZjE43trDolMs9mu4nX8l7jiovbiubbzJJQfkoDwSalSnMrrXzRIIujWgZy5etG7J4Y5xZ2wRF7RwL0zxEZAOFrGFOoajVdJ0SrMq5q2W0ua6eJj3NwDjeBproS0io6Ct8bJfbHOWz0g5p5SfabHDNIKOcCDQUDi1xbeA6afNXkFlridXzWSzWJrWta0BrWgANAAAA1ADkUkBZt9tSZCgCh2iS9gNXzWeTHqXjRqK1HPnK8tnhi0JumWURmUgHRtOJIrhXr5Co+ZOVZZLXaLNK8zNYxsjZXBoeL12rH0Ax4Wo4i6VuFsyTHOwxzMa9h1tdyjV0g9IXjJOQbPZGltnjbGCamlSXEaqk1JW+065jHW9t1Pe8NH5Kjy/bnRWeeYC86ONzg06qgYezj9it3NrrX1tnB1gGvEfzWY25hkTOO0ttNgvzCdtpID46MAYXBpqwAAi6XU4xVjvZ1UKnybmhY7PKZYYI2PNeEKmlcDdBNG+xXK1zst9McJZPaPlGwsmilhkFWSMcxw5WuBB+BXKbGMs5LJs3CngbhBKY3yjR8QqwFzCPNdgOI0ouvIsNuSWPNO2ZTtMctv0giYanSNuVaCDo42UBAdTF1Bx8dAutAL6iAiIgIiIBXxEQEREBERAX1EQfKIiICIiAiIgIiICBEQfV8KIgIiICIiD6iIg+UREQfV8RECi+oiAiIgIiICIiAiIgIiIP/2Q=="/>
          <p:cNvSpPr>
            <a:spLocks noChangeAspect="1" noChangeArrowheads="1"/>
          </p:cNvSpPr>
          <p:nvPr/>
        </p:nvSpPr>
        <p:spPr bwMode="auto">
          <a:xfrm>
            <a:off x="729208" y="326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4" descr="http://www.shippipedia.com/wp-content/uploads/2010/11/Open-Scrubb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843" y="1545761"/>
            <a:ext cx="7620000" cy="46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37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Alaska Cruise Ship Fleet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1757363"/>
            <a:ext cx="11452225" cy="38481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/>
              <a:t>31 Member cruise line vessels operating in Alaska market in 2016: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22 vessels with scrubbers installed or planned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15 vessels shore power enabled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 6 vessels meeting ECA compliance on fuel (MGO) only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980957"/>
      </p:ext>
    </p:extLst>
  </p:cSld>
  <p:clrMapOvr>
    <a:masterClrMapping/>
  </p:clrMapOvr>
</p:sld>
</file>

<file path=ppt/theme/theme1.xml><?xml version="1.0" encoding="utf-8"?>
<a:theme xmlns:a="http://schemas.openxmlformats.org/drawingml/2006/main" name="CLIA_Alternate_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F327252E-99E1-B549-BA44-BFCAF13253C6}"/>
    </a:ext>
  </a:extLst>
</a:theme>
</file>

<file path=ppt/theme/theme2.xml><?xml version="1.0" encoding="utf-8"?>
<a:theme xmlns:a="http://schemas.openxmlformats.org/drawingml/2006/main" name="CLIA_Alternate Title Page with Imag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229A1995-4E39-DD43-A08D-C55F00408557}"/>
    </a:ext>
  </a:extLst>
</a:theme>
</file>

<file path=ppt/theme/theme3.xml><?xml version="1.0" encoding="utf-8"?>
<a:theme xmlns:a="http://schemas.openxmlformats.org/drawingml/2006/main" name="CLIA_Alternate Title Page with Imag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D6606927-BB5E-CC49-9222-5618AF0C53A7}"/>
    </a:ext>
  </a:extLst>
</a:theme>
</file>

<file path=ppt/theme/theme4.xml><?xml version="1.0" encoding="utf-8"?>
<a:theme xmlns:a="http://schemas.openxmlformats.org/drawingml/2006/main" name="CLIA_Main Conte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9A172DFA-2B8C-684B-997E-A6E3959AACB8}"/>
    </a:ext>
  </a:extLst>
</a:theme>
</file>

<file path=ppt/theme/theme5.xml><?xml version="1.0" encoding="utf-8"?>
<a:theme xmlns:a="http://schemas.openxmlformats.org/drawingml/2006/main" name="CLIA_Main Content Page with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D9360565-0543-FC4E-BDC3-93C03EC3671C}"/>
    </a:ext>
  </a:extLst>
</a:theme>
</file>

<file path=ppt/theme/theme6.xml><?xml version="1.0" encoding="utf-8"?>
<a:theme xmlns:a="http://schemas.openxmlformats.org/drawingml/2006/main" name="CLIA_Highligh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CECBFE7F-7784-E34E-89D5-6FE1AF25C202}"/>
    </a:ext>
  </a:extLst>
</a:theme>
</file>

<file path=ppt/theme/theme7.xml><?xml version="1.0" encoding="utf-8"?>
<a:theme xmlns:a="http://schemas.openxmlformats.org/drawingml/2006/main" name="CLIA_Highlight Page with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B24FA6-5B60-064B-B2B9-9C6CFAC82F4D}" vid="{849A6766-8582-6B4F-AD90-90CDEA25356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28184B38A4F43ACCE877C362FE5FC" ma:contentTypeVersion="3" ma:contentTypeDescription="Create a new document." ma:contentTypeScope="" ma:versionID="57ccee70df19b9a5d22440a5fd5b5f95">
  <xsd:schema xmlns:xsd="http://www.w3.org/2001/XMLSchema" xmlns:xs="http://www.w3.org/2001/XMLSchema" xmlns:p="http://schemas.microsoft.com/office/2006/metadata/properties" xmlns:ns2="04fa828c-952c-418e-8c79-f7ab456162ee" targetNamespace="http://schemas.microsoft.com/office/2006/metadata/properties" ma:root="true" ma:fieldsID="003d30f91c7b1ad2ae577fbd16a585f5" ns2:_="">
    <xsd:import namespace="04fa828c-952c-418e-8c79-f7ab456162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a828c-952c-418e-8c79-f7ab456162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2ACE76-1513-483A-8EC7-B18BE705E7E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4fa828c-952c-418e-8c79-f7ab456162e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8E79EF-DA39-477A-9A71-CEFCAC293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8F275-5EA4-4635-B73F-2B7414B42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a828c-952c-418e-8c79-f7ab45616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</TotalTime>
  <Words>306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Calibri</vt:lpstr>
      <vt:lpstr>Wingdings</vt:lpstr>
      <vt:lpstr>CLIA_Alternate_Title Page</vt:lpstr>
      <vt:lpstr>CLIA_Alternate Title Page with Image A</vt:lpstr>
      <vt:lpstr>CLIA_Alternate Title Page with Image B</vt:lpstr>
      <vt:lpstr>CLIA_Main Content Page</vt:lpstr>
      <vt:lpstr>CLIA_Main Content Page with Image</vt:lpstr>
      <vt:lpstr>CLIA_Highlight Page</vt:lpstr>
      <vt:lpstr>CLIA_Highlight Page with Image</vt:lpstr>
      <vt:lpstr>Cruise Ship Industry Perspectives of the NA ECA</vt:lpstr>
      <vt:lpstr>PowerPoint Presentation</vt:lpstr>
      <vt:lpstr>PowerPoint Presentation</vt:lpstr>
      <vt:lpstr>North American ECA Cruise Industry Observations </vt:lpstr>
      <vt:lpstr> Currently, the average ECA compliant fuel (MGO) costs less than the average Bunker Fuel cost pre-ECA  Average Marine Fuel Price Comparisons, 2011-2016</vt:lpstr>
      <vt:lpstr>PowerPoint Presentation</vt:lpstr>
      <vt:lpstr>Cruise Ship Shore Power Installations</vt:lpstr>
      <vt:lpstr>Sea Water Exhaust Scrubber Example</vt:lpstr>
      <vt:lpstr>Alaska Cruise Ship Fleet</vt:lpstr>
      <vt:lpstr>Victoria BC Case Study</vt:lpstr>
      <vt:lpstr>Victoria BC (James Bay) Example SO2 monitoring chart</vt:lpstr>
      <vt:lpstr>PowerPoint Presentation</vt:lpstr>
      <vt:lpstr>PowerPoint Presentation</vt:lpstr>
      <vt:lpstr>Daily Peak SO2 Reading Summary Victoria (James Bay) 2016 Cruise Season</vt:lpstr>
      <vt:lpstr>Thank you!    Greg Wirtz, President CLIA North West and Canada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Wood</dc:creator>
  <cp:lastModifiedBy>Greg Wirtz</cp:lastModifiedBy>
  <cp:revision>45</cp:revision>
  <dcterms:created xsi:type="dcterms:W3CDTF">2016-09-22T18:38:59Z</dcterms:created>
  <dcterms:modified xsi:type="dcterms:W3CDTF">2016-12-12T05:16:37Z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0x0101007F928184B38A4F43ACCE877C362FE5FC</vt:lpwstr>
  </property>
</Properties>
</file>