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Default Extension="jpg" ContentType="image/jpg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10253F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0B05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10253F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0B05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10253F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0B05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10253F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10253F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752468"/>
            <a:ext cx="8072119" cy="640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00B05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4654" y="1673876"/>
            <a:ext cx="8314690" cy="4059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531039" y="6544244"/>
            <a:ext cx="150495" cy="203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10253F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notesSlide" Target="../notesSlides/notesSlide3.xml"/><Relationship Id="rId4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notesSlide" Target="../notesSlides/notesSlide4.xml"/><Relationship Id="rId4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Relationship Id="rId3" Type="http://schemas.openxmlformats.org/officeDocument/2006/relationships/image" Target="../media/image7.png"/><Relationship Id="rId4" Type="http://schemas.openxmlformats.org/officeDocument/2006/relationships/notesSlide" Target="../notesSlides/notesSlide5.xml"/><Relationship Id="rId5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notesSlide" Target="../notesSlides/notesSlide6.xml"/><Relationship Id="rId8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Relationship Id="rId3" Type="http://schemas.openxmlformats.org/officeDocument/2006/relationships/notesSlide" Target="../notesSlides/notesSlide7.xml"/><Relationship Id="rId4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png"/><Relationship Id="rId3" Type="http://schemas.openxmlformats.org/officeDocument/2006/relationships/notesSlide" Target="../notesSlides/notesSlide8.xml"/><Relationship Id="rId4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92785"/>
          </a:xfrm>
          <a:custGeom>
            <a:avLst/>
            <a:gdLst/>
            <a:ahLst/>
            <a:cxnLst/>
            <a:rect l="l" t="t" r="r" b="b"/>
            <a:pathLst>
              <a:path w="9144000" h="692785">
                <a:moveTo>
                  <a:pt x="0" y="692696"/>
                </a:moveTo>
                <a:lnTo>
                  <a:pt x="9144000" y="692696"/>
                </a:lnTo>
                <a:lnTo>
                  <a:pt x="9144000" y="0"/>
                </a:lnTo>
                <a:lnTo>
                  <a:pt x="0" y="0"/>
                </a:lnTo>
                <a:lnTo>
                  <a:pt x="0" y="6926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462689" y="477172"/>
            <a:ext cx="4218620" cy="6346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388422" y="6165303"/>
            <a:ext cx="452633" cy="4526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99643" y="1716010"/>
            <a:ext cx="7666990" cy="272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32715" marR="121920" indent="-4445">
              <a:lnSpc>
                <a:spcPct val="100000"/>
              </a:lnSpc>
            </a:pPr>
            <a:r>
              <a:rPr dirty="0" sz="1800" spc="-5" b="1">
                <a:solidFill>
                  <a:srgbClr val="80808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o</a:t>
            </a:r>
            <a:r>
              <a:rPr dirty="0" sz="1800" spc="-5" b="1">
                <a:solidFill>
                  <a:srgbClr val="808080"/>
                </a:solidFill>
                <a:latin typeface="Arial"/>
                <a:cs typeface="Arial"/>
              </a:rPr>
              <a:t>mm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ss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ion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for</a:t>
            </a:r>
            <a:r>
              <a:rPr dirty="0" sz="1800" spc="-15" b="1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En</a:t>
            </a:r>
            <a:r>
              <a:rPr dirty="0" sz="1800" spc="-45" b="1">
                <a:solidFill>
                  <a:srgbClr val="808080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80808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on</a:t>
            </a:r>
            <a:r>
              <a:rPr dirty="0" sz="1800" spc="-5" b="1">
                <a:solidFill>
                  <a:srgbClr val="808080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nt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l</a:t>
            </a:r>
            <a:r>
              <a:rPr dirty="0" sz="1800" spc="40" b="1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80808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oop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80808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tion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(</a:t>
            </a:r>
            <a:r>
              <a:rPr dirty="0" sz="1800" spc="-5" b="1">
                <a:solidFill>
                  <a:srgbClr val="80808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80808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) of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808080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o</a:t>
            </a:r>
            <a:r>
              <a:rPr dirty="0" sz="1800" spc="-5" b="1">
                <a:solidFill>
                  <a:srgbClr val="80808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th</a:t>
            </a:r>
            <a:r>
              <a:rPr dirty="0" sz="1800" spc="-55" b="1">
                <a:solidFill>
                  <a:srgbClr val="808080"/>
                </a:solidFill>
                <a:latin typeface="Arial"/>
                <a:cs typeface="Arial"/>
              </a:rPr>
              <a:t> A</a:t>
            </a:r>
            <a:r>
              <a:rPr dirty="0" sz="1800" spc="-5" b="1">
                <a:solidFill>
                  <a:srgbClr val="808080"/>
                </a:solidFill>
                <a:latin typeface="Arial"/>
                <a:cs typeface="Arial"/>
              </a:rPr>
              <a:t>m</a:t>
            </a:r>
            <a:r>
              <a:rPr dirty="0" sz="1800" spc="5" b="1">
                <a:solidFill>
                  <a:srgbClr val="80808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80808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J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oint</a:t>
            </a:r>
            <a:r>
              <a:rPr dirty="0" sz="1800" spc="-20" b="1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Public</a:t>
            </a:r>
            <a:r>
              <a:rPr dirty="0" sz="1800" spc="-90" b="1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z="1800" spc="-55" b="1">
                <a:solidFill>
                  <a:srgbClr val="808080"/>
                </a:solidFill>
                <a:latin typeface="Arial"/>
                <a:cs typeface="Arial"/>
              </a:rPr>
              <a:t>A</a:t>
            </a:r>
            <a:r>
              <a:rPr dirty="0" sz="1800" spc="15" b="1">
                <a:solidFill>
                  <a:srgbClr val="808080"/>
                </a:solidFill>
                <a:latin typeface="Arial"/>
                <a:cs typeface="Arial"/>
              </a:rPr>
              <a:t>d</a:t>
            </a:r>
            <a:r>
              <a:rPr dirty="0" sz="1800" spc="-20" b="1">
                <a:solidFill>
                  <a:srgbClr val="808080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o</a:t>
            </a:r>
            <a:r>
              <a:rPr dirty="0" sz="1800" spc="5" b="1">
                <a:solidFill>
                  <a:srgbClr val="80808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y</a:t>
            </a:r>
            <a:r>
              <a:rPr dirty="0" sz="1800" spc="30" b="1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80808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o</a:t>
            </a:r>
            <a:r>
              <a:rPr dirty="0" sz="1800" spc="-5" b="1">
                <a:solidFill>
                  <a:srgbClr val="808080"/>
                </a:solidFill>
                <a:latin typeface="Arial"/>
                <a:cs typeface="Arial"/>
              </a:rPr>
              <a:t>mm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itt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e</a:t>
            </a:r>
            <a:r>
              <a:rPr dirty="0" sz="1800" spc="10" b="1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(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J</a:t>
            </a:r>
            <a:r>
              <a:rPr dirty="0" sz="1800" spc="-125" b="1">
                <a:solidFill>
                  <a:srgbClr val="808080"/>
                </a:solidFill>
                <a:latin typeface="Arial"/>
                <a:cs typeface="Arial"/>
              </a:rPr>
              <a:t>P</a:t>
            </a:r>
            <a:r>
              <a:rPr dirty="0" sz="1800" spc="-55" b="1">
                <a:solidFill>
                  <a:srgbClr val="808080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80808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)</a:t>
            </a:r>
            <a:r>
              <a:rPr dirty="0" sz="1800" spc="50" b="1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80808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gul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r S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ess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ion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 15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-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01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850">
              <a:latin typeface="Times New Roman"/>
              <a:cs typeface="Times New Roman"/>
            </a:endParaRPr>
          </a:p>
          <a:p>
            <a:pPr algn="ctr" marL="59055">
              <a:lnSpc>
                <a:spcPct val="100000"/>
              </a:lnSpc>
            </a:pP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“</a:t>
            </a:r>
            <a:r>
              <a:rPr dirty="0" sz="1800" spc="5" b="1">
                <a:solidFill>
                  <a:srgbClr val="808080"/>
                </a:solidFill>
                <a:latin typeface="Arial"/>
                <a:cs typeface="Arial"/>
              </a:rPr>
              <a:t>G</a:t>
            </a:r>
            <a:r>
              <a:rPr dirty="0" sz="1800" spc="-5" b="1">
                <a:solidFill>
                  <a:srgbClr val="80808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ee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G</a:t>
            </a:r>
            <a:r>
              <a:rPr dirty="0" sz="1800" spc="-5" b="1">
                <a:solidFill>
                  <a:srgbClr val="80808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o</a:t>
            </a:r>
            <a:r>
              <a:rPr dirty="0" sz="1800" spc="35" b="1">
                <a:solidFill>
                  <a:srgbClr val="808080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th</a:t>
            </a:r>
            <a:r>
              <a:rPr dirty="0" sz="1800" spc="-55" b="1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nd</a:t>
            </a:r>
            <a:r>
              <a:rPr dirty="0" sz="1800" spc="5" b="1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Su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in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ble</a:t>
            </a:r>
            <a:r>
              <a:rPr dirty="0" sz="1800" spc="-15" b="1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80808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o</a:t>
            </a:r>
            <a:r>
              <a:rPr dirty="0" sz="1800" spc="-5" b="1">
                <a:solidFill>
                  <a:srgbClr val="808080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p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titi</a:t>
            </a:r>
            <a:r>
              <a:rPr dirty="0" sz="1800" spc="-45" b="1">
                <a:solidFill>
                  <a:srgbClr val="808080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es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s</a:t>
            </a:r>
            <a:r>
              <a:rPr dirty="0" sz="1800" spc="45" b="1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in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808080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o</a:t>
            </a:r>
            <a:r>
              <a:rPr dirty="0" sz="1800" spc="-5" b="1">
                <a:solidFill>
                  <a:srgbClr val="80808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th</a:t>
            </a:r>
            <a:r>
              <a:rPr dirty="0" sz="1800" spc="-65" b="1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z="1800" spc="-55" b="1">
                <a:solidFill>
                  <a:srgbClr val="808080"/>
                </a:solidFill>
                <a:latin typeface="Arial"/>
                <a:cs typeface="Arial"/>
              </a:rPr>
              <a:t>A</a:t>
            </a:r>
            <a:r>
              <a:rPr dirty="0" sz="1800" spc="5" b="1">
                <a:solidFill>
                  <a:srgbClr val="808080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80808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808080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808080"/>
                </a:solidFill>
                <a:latin typeface="Arial"/>
                <a:cs typeface="Arial"/>
              </a:rPr>
              <a:t>ca”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50">
              <a:latin typeface="Times New Roman"/>
              <a:cs typeface="Times New Roman"/>
            </a:endParaRPr>
          </a:p>
          <a:p>
            <a:pPr algn="ctr" marL="12700" marR="5080">
              <a:lnSpc>
                <a:spcPct val="100000"/>
              </a:lnSpc>
            </a:pP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Pane</a:t>
            </a:r>
            <a:r>
              <a:rPr dirty="0" sz="2400" b="1">
                <a:solidFill>
                  <a:srgbClr val="00B050"/>
                </a:solidFill>
                <a:latin typeface="Arial"/>
                <a:cs typeface="Arial"/>
              </a:rPr>
              <a:t>l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00B050"/>
                </a:solidFill>
                <a:latin typeface="Arial"/>
                <a:cs typeface="Arial"/>
              </a:rPr>
              <a:t>I</a:t>
            </a:r>
            <a:r>
              <a:rPr dirty="0" sz="2400" spc="-15" b="1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00B050"/>
                </a:solidFill>
                <a:latin typeface="Arial"/>
                <a:cs typeface="Arial"/>
              </a:rPr>
              <a:t>– 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Sus</a:t>
            </a:r>
            <a:r>
              <a:rPr dirty="0" sz="2400" b="1">
                <a:solidFill>
                  <a:srgbClr val="00B050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a</a:t>
            </a:r>
            <a:r>
              <a:rPr dirty="0" sz="2400" b="1">
                <a:solidFill>
                  <a:srgbClr val="00B050"/>
                </a:solidFill>
                <a:latin typeface="Arial"/>
                <a:cs typeface="Arial"/>
              </a:rPr>
              <a:t>i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nab</a:t>
            </a:r>
            <a:r>
              <a:rPr dirty="0" sz="2400" b="1">
                <a:solidFill>
                  <a:srgbClr val="00B050"/>
                </a:solidFill>
                <a:latin typeface="Arial"/>
                <a:cs typeface="Arial"/>
              </a:rPr>
              <a:t>le</a:t>
            </a:r>
            <a:r>
              <a:rPr dirty="0" sz="2400" spc="-10" b="1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Ene</a:t>
            </a:r>
            <a:r>
              <a:rPr dirty="0" sz="2400" b="1">
                <a:solidFill>
                  <a:srgbClr val="00B050"/>
                </a:solidFill>
                <a:latin typeface="Arial"/>
                <a:cs typeface="Arial"/>
              </a:rPr>
              <a:t>r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g</a:t>
            </a:r>
            <a:r>
              <a:rPr dirty="0" sz="2400" b="1">
                <a:solidFill>
                  <a:srgbClr val="00B050"/>
                </a:solidFill>
                <a:latin typeface="Arial"/>
                <a:cs typeface="Arial"/>
              </a:rPr>
              <a:t>y 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an</a:t>
            </a:r>
            <a:r>
              <a:rPr dirty="0" sz="2400" b="1">
                <a:solidFill>
                  <a:srgbClr val="00B050"/>
                </a:solidFill>
                <a:latin typeface="Arial"/>
                <a:cs typeface="Arial"/>
              </a:rPr>
              <a:t>d</a:t>
            </a:r>
            <a:r>
              <a:rPr dirty="0" sz="2400" spc="-10" b="1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C</a:t>
            </a:r>
            <a:r>
              <a:rPr dirty="0" sz="2400" b="1">
                <a:solidFill>
                  <a:srgbClr val="00B050"/>
                </a:solidFill>
                <a:latin typeface="Arial"/>
                <a:cs typeface="Arial"/>
              </a:rPr>
              <a:t>lim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a</a:t>
            </a:r>
            <a:r>
              <a:rPr dirty="0" sz="2400" b="1">
                <a:solidFill>
                  <a:srgbClr val="00B050"/>
                </a:solidFill>
                <a:latin typeface="Arial"/>
                <a:cs typeface="Arial"/>
              </a:rPr>
              <a:t>te 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Change: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 Th</a:t>
            </a:r>
            <a:r>
              <a:rPr dirty="0" sz="2400" b="1">
                <a:solidFill>
                  <a:srgbClr val="00B050"/>
                </a:solidFill>
                <a:latin typeface="Arial"/>
                <a:cs typeface="Arial"/>
              </a:rPr>
              <a:t>e</a:t>
            </a:r>
            <a:r>
              <a:rPr dirty="0" sz="2400" spc="-25" b="1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Ro</a:t>
            </a:r>
            <a:r>
              <a:rPr dirty="0" sz="2400" b="1">
                <a:solidFill>
                  <a:srgbClr val="00B050"/>
                </a:solidFill>
                <a:latin typeface="Arial"/>
                <a:cs typeface="Arial"/>
              </a:rPr>
              <a:t>le 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o</a:t>
            </a:r>
            <a:r>
              <a:rPr dirty="0" sz="2400" b="1">
                <a:solidFill>
                  <a:srgbClr val="00B050"/>
                </a:solidFill>
                <a:latin typeface="Arial"/>
                <a:cs typeface="Arial"/>
              </a:rPr>
              <a:t>f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 Rene</a:t>
            </a:r>
            <a:r>
              <a:rPr dirty="0" sz="2400" spc="25" b="1">
                <a:solidFill>
                  <a:srgbClr val="00B050"/>
                </a:solidFill>
                <a:latin typeface="Arial"/>
                <a:cs typeface="Arial"/>
              </a:rPr>
              <a:t>w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ab</a:t>
            </a:r>
            <a:r>
              <a:rPr dirty="0" sz="2400" b="1">
                <a:solidFill>
                  <a:srgbClr val="00B050"/>
                </a:solidFill>
                <a:latin typeface="Arial"/>
                <a:cs typeface="Arial"/>
              </a:rPr>
              <a:t>l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e</a:t>
            </a:r>
            <a:r>
              <a:rPr dirty="0" sz="2400" b="1">
                <a:solidFill>
                  <a:srgbClr val="00B050"/>
                </a:solidFill>
                <a:latin typeface="Arial"/>
                <a:cs typeface="Arial"/>
              </a:rPr>
              <a:t>s</a:t>
            </a:r>
            <a:r>
              <a:rPr dirty="0" sz="2400" spc="-25" b="1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an</a:t>
            </a:r>
            <a:r>
              <a:rPr dirty="0" sz="2400" b="1">
                <a:solidFill>
                  <a:srgbClr val="00B050"/>
                </a:solidFill>
                <a:latin typeface="Arial"/>
                <a:cs typeface="Arial"/>
              </a:rPr>
              <a:t>d 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E</a:t>
            </a:r>
            <a:r>
              <a:rPr dirty="0" sz="2400" b="1">
                <a:solidFill>
                  <a:srgbClr val="00B050"/>
                </a:solidFill>
                <a:latin typeface="Arial"/>
                <a:cs typeface="Arial"/>
              </a:rPr>
              <a:t>m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e</a:t>
            </a:r>
            <a:r>
              <a:rPr dirty="0" sz="2400" b="1">
                <a:solidFill>
                  <a:srgbClr val="00B050"/>
                </a:solidFill>
                <a:latin typeface="Arial"/>
                <a:cs typeface="Arial"/>
              </a:rPr>
              <a:t>r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g</a:t>
            </a:r>
            <a:r>
              <a:rPr dirty="0" sz="2400" b="1">
                <a:solidFill>
                  <a:srgbClr val="00B050"/>
                </a:solidFill>
                <a:latin typeface="Arial"/>
                <a:cs typeface="Arial"/>
              </a:rPr>
              <a:t>i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n</a:t>
            </a:r>
            <a:r>
              <a:rPr dirty="0" sz="2400" b="1">
                <a:solidFill>
                  <a:srgbClr val="00B050"/>
                </a:solidFill>
                <a:latin typeface="Arial"/>
                <a:cs typeface="Arial"/>
              </a:rPr>
              <a:t>g</a:t>
            </a:r>
            <a:r>
              <a:rPr dirty="0" sz="2400" spc="-10" b="1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400" spc="-185" b="1">
                <a:solidFill>
                  <a:srgbClr val="00B050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echno</a:t>
            </a:r>
            <a:r>
              <a:rPr dirty="0" sz="2400" b="1">
                <a:solidFill>
                  <a:srgbClr val="00B050"/>
                </a:solidFill>
                <a:latin typeface="Arial"/>
                <a:cs typeface="Arial"/>
              </a:rPr>
              <a:t>l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og</a:t>
            </a:r>
            <a:r>
              <a:rPr dirty="0" sz="2400" b="1">
                <a:solidFill>
                  <a:srgbClr val="00B050"/>
                </a:solidFill>
                <a:latin typeface="Arial"/>
                <a:cs typeface="Arial"/>
              </a:rPr>
              <a:t>i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es</a:t>
            </a:r>
            <a:r>
              <a:rPr dirty="0" sz="2400" spc="-5" b="1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000" spc="5" b="1">
                <a:solidFill>
                  <a:srgbClr val="00B050"/>
                </a:solidFill>
                <a:latin typeface="Arial"/>
                <a:cs typeface="Arial"/>
              </a:rPr>
              <a:t>D</a:t>
            </a:r>
            <a:r>
              <a:rPr dirty="0" sz="2000" spc="-110" b="1">
                <a:solidFill>
                  <a:srgbClr val="00B050"/>
                </a:solidFill>
                <a:latin typeface="Arial"/>
                <a:cs typeface="Arial"/>
              </a:rPr>
              <a:t>r</a:t>
            </a:r>
            <a:r>
              <a:rPr dirty="0" sz="2000" b="1">
                <a:solidFill>
                  <a:srgbClr val="00B050"/>
                </a:solidFill>
                <a:latin typeface="Arial"/>
                <a:cs typeface="Arial"/>
              </a:rPr>
              <a:t>.</a:t>
            </a:r>
            <a:r>
              <a:rPr dirty="0" sz="2000" spc="-35" b="1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B050"/>
                </a:solidFill>
                <a:latin typeface="Arial"/>
                <a:cs typeface="Arial"/>
              </a:rPr>
              <a:t>Lu</a:t>
            </a:r>
            <a:r>
              <a:rPr dirty="0" sz="2000" spc="-10" b="1">
                <a:solidFill>
                  <a:srgbClr val="00B050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00B050"/>
                </a:solidFill>
                <a:latin typeface="Arial"/>
                <a:cs typeface="Arial"/>
              </a:rPr>
              <a:t>s</a:t>
            </a:r>
            <a:r>
              <a:rPr dirty="0" sz="2000" spc="-15" b="1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B050"/>
                </a:solidFill>
                <a:latin typeface="Arial"/>
                <a:cs typeface="Arial"/>
              </a:rPr>
              <a:t>Far</a:t>
            </a:r>
            <a:r>
              <a:rPr dirty="0" sz="2000" spc="-10" b="1">
                <a:solidFill>
                  <a:srgbClr val="00B050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00B050"/>
                </a:solidFill>
                <a:latin typeface="Arial"/>
                <a:cs typeface="Arial"/>
              </a:rPr>
              <a:t>as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35665" y="5331590"/>
            <a:ext cx="367030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solidFill>
                  <a:srgbClr val="808080"/>
                </a:solidFill>
                <a:latin typeface="Arial"/>
                <a:cs typeface="Arial"/>
              </a:rPr>
              <a:t>M</a:t>
            </a:r>
            <a:r>
              <a:rPr dirty="0" sz="2000">
                <a:solidFill>
                  <a:srgbClr val="808080"/>
                </a:solidFill>
                <a:latin typeface="Arial"/>
                <a:cs typeface="Arial"/>
              </a:rPr>
              <a:t>on</a:t>
            </a:r>
            <a:r>
              <a:rPr dirty="0" sz="2000" spc="-10">
                <a:solidFill>
                  <a:srgbClr val="808080"/>
                </a:solidFill>
                <a:latin typeface="Arial"/>
                <a:cs typeface="Arial"/>
              </a:rPr>
              <a:t>t</a:t>
            </a:r>
            <a:r>
              <a:rPr dirty="0" sz="2000">
                <a:solidFill>
                  <a:srgbClr val="808080"/>
                </a:solidFill>
                <a:latin typeface="Arial"/>
                <a:cs typeface="Arial"/>
              </a:rPr>
              <a:t>erre</a:t>
            </a:r>
            <a:r>
              <a:rPr dirty="0" sz="2000" spc="-155">
                <a:solidFill>
                  <a:srgbClr val="808080"/>
                </a:solidFill>
                <a:latin typeface="Arial"/>
                <a:cs typeface="Arial"/>
              </a:rPr>
              <a:t>y</a:t>
            </a:r>
            <a:r>
              <a:rPr dirty="0" sz="2000">
                <a:solidFill>
                  <a:srgbClr val="808080"/>
                </a:solidFill>
                <a:latin typeface="Arial"/>
                <a:cs typeface="Arial"/>
              </a:rPr>
              <a:t>,</a:t>
            </a:r>
            <a:r>
              <a:rPr dirty="0" sz="2000" spc="-75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z="2000" spc="5">
                <a:solidFill>
                  <a:srgbClr val="808080"/>
                </a:solidFill>
                <a:latin typeface="Arial"/>
                <a:cs typeface="Arial"/>
              </a:rPr>
              <a:t>N</a:t>
            </a:r>
            <a:r>
              <a:rPr dirty="0" sz="2000" spc="-10">
                <a:solidFill>
                  <a:srgbClr val="808080"/>
                </a:solidFill>
                <a:latin typeface="Arial"/>
                <a:cs typeface="Arial"/>
              </a:rPr>
              <a:t>.</a:t>
            </a:r>
            <a:r>
              <a:rPr dirty="0" sz="2000">
                <a:solidFill>
                  <a:srgbClr val="808080"/>
                </a:solidFill>
                <a:latin typeface="Arial"/>
                <a:cs typeface="Arial"/>
              </a:rPr>
              <a:t>L</a:t>
            </a:r>
            <a:r>
              <a:rPr dirty="0" sz="2000" spc="-10">
                <a:solidFill>
                  <a:srgbClr val="808080"/>
                </a:solidFill>
                <a:latin typeface="Arial"/>
                <a:cs typeface="Arial"/>
              </a:rPr>
              <a:t>.</a:t>
            </a:r>
            <a:r>
              <a:rPr dirty="0" sz="2000">
                <a:solidFill>
                  <a:srgbClr val="808080"/>
                </a:solidFill>
                <a:latin typeface="Arial"/>
                <a:cs typeface="Arial"/>
              </a:rPr>
              <a:t>,</a:t>
            </a:r>
            <a:r>
              <a:rPr dirty="0" sz="2000" spc="-130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808080"/>
                </a:solidFill>
                <a:latin typeface="Arial"/>
                <a:cs typeface="Arial"/>
              </a:rPr>
              <a:t>A</a:t>
            </a:r>
            <a:r>
              <a:rPr dirty="0" sz="2000">
                <a:solidFill>
                  <a:srgbClr val="808080"/>
                </a:solidFill>
                <a:latin typeface="Arial"/>
                <a:cs typeface="Arial"/>
              </a:rPr>
              <a:t>pril</a:t>
            </a:r>
            <a:r>
              <a:rPr dirty="0" sz="2000" spc="-10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808080"/>
                </a:solidFill>
                <a:latin typeface="Arial"/>
                <a:cs typeface="Arial"/>
              </a:rPr>
              <a:t>23rd,</a:t>
            </a:r>
            <a:r>
              <a:rPr dirty="0" sz="2000" spc="-35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808080"/>
                </a:solidFill>
                <a:latin typeface="Arial"/>
                <a:cs typeface="Arial"/>
              </a:rPr>
              <a:t>2015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7314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Th</a:t>
            </a:r>
            <a:r>
              <a:rPr dirty="0"/>
              <a:t>e</a:t>
            </a:r>
            <a:r>
              <a:rPr dirty="0" spc="-10"/>
              <a:t> </a:t>
            </a:r>
            <a:r>
              <a:rPr dirty="0" spc="-5"/>
              <a:t>Ene</a:t>
            </a:r>
            <a:r>
              <a:rPr dirty="0"/>
              <a:t>r</a:t>
            </a:r>
            <a:r>
              <a:rPr dirty="0" spc="-5"/>
              <a:t>g</a:t>
            </a:r>
            <a:r>
              <a:rPr dirty="0"/>
              <a:t>y</a:t>
            </a:r>
            <a:r>
              <a:rPr dirty="0" spc="-35"/>
              <a:t> </a:t>
            </a:r>
            <a:r>
              <a:rPr dirty="0" spc="-90"/>
              <a:t>T</a:t>
            </a:r>
            <a:r>
              <a:rPr dirty="0"/>
              <a:t>r</a:t>
            </a:r>
            <a:r>
              <a:rPr dirty="0" spc="-5"/>
              <a:t>ansi</a:t>
            </a:r>
            <a:r>
              <a:rPr dirty="0"/>
              <a:t>t</a:t>
            </a:r>
            <a:r>
              <a:rPr dirty="0" spc="-5"/>
              <a:t>io</a:t>
            </a:r>
            <a:r>
              <a:rPr dirty="0"/>
              <a:t>n</a:t>
            </a:r>
            <a:r>
              <a:rPr dirty="0" spc="10"/>
              <a:t> </a:t>
            </a:r>
            <a:r>
              <a:rPr dirty="0" spc="-5"/>
              <a:t>La</a:t>
            </a:r>
            <a:r>
              <a:rPr dirty="0"/>
              <a:t>w</a:t>
            </a:r>
            <a:r>
              <a:rPr dirty="0" spc="10"/>
              <a:t> </a:t>
            </a:r>
            <a:r>
              <a:rPr dirty="0"/>
              <a:t>(</a:t>
            </a:r>
            <a:r>
              <a:rPr dirty="0" spc="-185"/>
              <a:t>L</a:t>
            </a:r>
            <a:r>
              <a:rPr dirty="0" spc="-5"/>
              <a:t>TE</a:t>
            </a:r>
            <a:r>
              <a:rPr dirty="0"/>
              <a:t>)</a:t>
            </a:r>
          </a:p>
        </p:txBody>
      </p:sp>
      <p:sp>
        <p:nvSpPr>
          <p:cNvPr id="3" name="object 3"/>
          <p:cNvSpPr/>
          <p:nvPr/>
        </p:nvSpPr>
        <p:spPr>
          <a:xfrm>
            <a:off x="570737" y="3019044"/>
            <a:ext cx="0" cy="182880"/>
          </a:xfrm>
          <a:custGeom>
            <a:avLst/>
            <a:gdLst/>
            <a:ahLst/>
            <a:cxnLst/>
            <a:rect l="l" t="t" r="r" b="b"/>
            <a:pathLst>
              <a:path w="0" h="182880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4546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70737" y="3872484"/>
            <a:ext cx="0" cy="182880"/>
          </a:xfrm>
          <a:custGeom>
            <a:avLst/>
            <a:gdLst/>
            <a:ahLst/>
            <a:cxnLst/>
            <a:rect l="l" t="t" r="r" b="b"/>
            <a:pathLst>
              <a:path w="0" h="182879">
                <a:moveTo>
                  <a:pt x="0" y="0"/>
                </a:moveTo>
                <a:lnTo>
                  <a:pt x="0" y="182880"/>
                </a:lnTo>
              </a:path>
            </a:pathLst>
          </a:custGeom>
          <a:ln w="4546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70737" y="5030723"/>
            <a:ext cx="0" cy="182880"/>
          </a:xfrm>
          <a:custGeom>
            <a:avLst/>
            <a:gdLst/>
            <a:ahLst/>
            <a:cxnLst/>
            <a:rect l="l" t="t" r="r" b="b"/>
            <a:pathLst>
              <a:path w="0" h="182879">
                <a:moveTo>
                  <a:pt x="0" y="0"/>
                </a:moveTo>
                <a:lnTo>
                  <a:pt x="0" y="182880"/>
                </a:lnTo>
              </a:path>
            </a:pathLst>
          </a:custGeom>
          <a:ln w="4546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76884" marR="196850" indent="-342900">
              <a:lnSpc>
                <a:spcPct val="100000"/>
              </a:lnSpc>
              <a:buFont typeface="Arial"/>
              <a:buChar char="•"/>
              <a:tabLst>
                <a:tab pos="476884" algn="l"/>
              </a:tabLst>
            </a:pPr>
            <a:r>
              <a:rPr dirty="0"/>
              <a:t>The</a:t>
            </a:r>
            <a:r>
              <a:rPr dirty="0" spc="-30"/>
              <a:t> </a:t>
            </a:r>
            <a:r>
              <a:rPr dirty="0"/>
              <a:t>Con</a:t>
            </a:r>
            <a:r>
              <a:rPr dirty="0" spc="5"/>
              <a:t>s</a:t>
            </a:r>
            <a:r>
              <a:rPr dirty="0" spc="-10"/>
              <a:t>t</a:t>
            </a:r>
            <a:r>
              <a:rPr dirty="0"/>
              <a:t>i</a:t>
            </a:r>
            <a:r>
              <a:rPr dirty="0" spc="-10"/>
              <a:t>t</a:t>
            </a:r>
            <a:r>
              <a:rPr dirty="0"/>
              <a:t>u</a:t>
            </a:r>
            <a:r>
              <a:rPr dirty="0" spc="-10"/>
              <a:t>t</a:t>
            </a:r>
            <a:r>
              <a:rPr dirty="0"/>
              <a:t>ional</a:t>
            </a:r>
            <a:r>
              <a:rPr dirty="0" spc="-20"/>
              <a:t> </a:t>
            </a:r>
            <a:r>
              <a:rPr dirty="0" spc="-5"/>
              <a:t>E</a:t>
            </a:r>
            <a:r>
              <a:rPr dirty="0"/>
              <a:t>nergy</a:t>
            </a:r>
            <a:r>
              <a:rPr dirty="0" spc="-25"/>
              <a:t> </a:t>
            </a:r>
            <a:r>
              <a:rPr dirty="0" spc="5"/>
              <a:t>R</a:t>
            </a:r>
            <a:r>
              <a:rPr dirty="0"/>
              <a:t>e</a:t>
            </a:r>
            <a:r>
              <a:rPr dirty="0" spc="-10"/>
              <a:t>f</a:t>
            </a:r>
            <a:r>
              <a:rPr dirty="0"/>
              <a:t>or</a:t>
            </a:r>
            <a:r>
              <a:rPr dirty="0" spc="-5"/>
              <a:t>m</a:t>
            </a:r>
            <a:r>
              <a:rPr dirty="0"/>
              <a:t>,</a:t>
            </a:r>
            <a:r>
              <a:rPr dirty="0" spc="-50"/>
              <a:t> </a:t>
            </a:r>
            <a:r>
              <a:rPr dirty="0"/>
              <a:t>i</a:t>
            </a:r>
            <a:r>
              <a:rPr dirty="0" spc="5"/>
              <a:t>s</a:t>
            </a:r>
            <a:r>
              <a:rPr dirty="0" spc="5"/>
              <a:t>s</a:t>
            </a:r>
            <a:r>
              <a:rPr dirty="0"/>
              <a:t>ued</a:t>
            </a:r>
            <a:r>
              <a:rPr dirty="0" spc="-30"/>
              <a:t> </a:t>
            </a:r>
            <a:r>
              <a:rPr dirty="0"/>
              <a:t>on</a:t>
            </a:r>
            <a:r>
              <a:rPr dirty="0" spc="-15"/>
              <a:t> </a:t>
            </a:r>
            <a:r>
              <a:rPr dirty="0"/>
              <a:t>De</a:t>
            </a:r>
            <a:r>
              <a:rPr dirty="0" spc="5"/>
              <a:t>c</a:t>
            </a:r>
            <a:r>
              <a:rPr dirty="0"/>
              <a:t>e</a:t>
            </a:r>
            <a:r>
              <a:rPr dirty="0" spc="-5"/>
              <a:t>m</a:t>
            </a:r>
            <a:r>
              <a:rPr dirty="0"/>
              <a:t>ber</a:t>
            </a:r>
            <a:r>
              <a:rPr dirty="0" spc="-40"/>
              <a:t> </a:t>
            </a:r>
            <a:r>
              <a:rPr dirty="0"/>
              <a:t>20</a:t>
            </a:r>
            <a:r>
              <a:rPr dirty="0" spc="-10"/>
              <a:t>t</a:t>
            </a:r>
            <a:r>
              <a:rPr dirty="0"/>
              <a:t>h,</a:t>
            </a:r>
            <a:r>
              <a:rPr dirty="0" spc="-25"/>
              <a:t> </a:t>
            </a:r>
            <a:r>
              <a:rPr dirty="0"/>
              <a:t>2013,</a:t>
            </a:r>
            <a:r>
              <a:rPr dirty="0"/>
              <a:t> </a:t>
            </a:r>
            <a:r>
              <a:rPr dirty="0" spc="5"/>
              <a:t>s</a:t>
            </a:r>
            <a:r>
              <a:rPr dirty="0"/>
              <a:t>et</a:t>
            </a:r>
            <a:r>
              <a:rPr dirty="0" spc="-35"/>
              <a:t> </a:t>
            </a:r>
            <a:r>
              <a:rPr dirty="0"/>
              <a:t>an</a:t>
            </a:r>
            <a:r>
              <a:rPr dirty="0" spc="-15"/>
              <a:t> </a:t>
            </a:r>
            <a:r>
              <a:rPr dirty="0"/>
              <a:t>ob</a:t>
            </a:r>
            <a:r>
              <a:rPr dirty="0" spc="-5"/>
              <a:t>l</a:t>
            </a:r>
            <a:r>
              <a:rPr dirty="0" spc="-5"/>
              <a:t>i</a:t>
            </a:r>
            <a:r>
              <a:rPr dirty="0"/>
              <a:t>ga</a:t>
            </a:r>
            <a:r>
              <a:rPr dirty="0" spc="-10"/>
              <a:t>t</a:t>
            </a:r>
            <a:r>
              <a:rPr dirty="0"/>
              <a:t>ion</a:t>
            </a:r>
            <a:r>
              <a:rPr dirty="0" spc="-15"/>
              <a:t> </a:t>
            </a:r>
            <a:r>
              <a:rPr dirty="0" spc="-10"/>
              <a:t>t</a:t>
            </a:r>
            <a:r>
              <a:rPr dirty="0"/>
              <a:t>o</a:t>
            </a:r>
            <a:r>
              <a:rPr dirty="0" spc="-5"/>
              <a:t> </a:t>
            </a:r>
            <a:r>
              <a:rPr dirty="0"/>
              <a:t>Congre</a:t>
            </a:r>
            <a:r>
              <a:rPr dirty="0" spc="5"/>
              <a:t>s</a:t>
            </a:r>
            <a:r>
              <a:rPr dirty="0"/>
              <a:t>s</a:t>
            </a:r>
            <a:r>
              <a:rPr dirty="0" spc="-50"/>
              <a:t> </a:t>
            </a:r>
            <a:r>
              <a:rPr dirty="0" spc="-10"/>
              <a:t>t</a:t>
            </a:r>
            <a:r>
              <a:rPr dirty="0"/>
              <a:t>o</a:t>
            </a:r>
            <a:r>
              <a:rPr dirty="0" spc="-5"/>
              <a:t> </a:t>
            </a:r>
            <a:r>
              <a:rPr dirty="0"/>
              <a:t>e</a:t>
            </a:r>
            <a:r>
              <a:rPr dirty="0" spc="5"/>
              <a:t>s</a:t>
            </a:r>
            <a:r>
              <a:rPr dirty="0" spc="-10"/>
              <a:t>t</a:t>
            </a:r>
            <a:r>
              <a:rPr dirty="0"/>
              <a:t>abl</a:t>
            </a:r>
            <a:r>
              <a:rPr dirty="0" spc="-5"/>
              <a:t>i</a:t>
            </a:r>
            <a:r>
              <a:rPr dirty="0" spc="5"/>
              <a:t>s</a:t>
            </a:r>
            <a:r>
              <a:rPr dirty="0"/>
              <a:t>h</a:t>
            </a:r>
            <a:r>
              <a:rPr dirty="0" spc="-30"/>
              <a:t> </a:t>
            </a:r>
            <a:r>
              <a:rPr dirty="0" spc="5"/>
              <a:t>c</a:t>
            </a:r>
            <a:r>
              <a:rPr dirty="0" spc="-5"/>
              <a:t>l</a:t>
            </a:r>
            <a:r>
              <a:rPr dirty="0"/>
              <a:t>ean</a:t>
            </a:r>
            <a:r>
              <a:rPr dirty="0" spc="-30"/>
              <a:t> </a:t>
            </a:r>
            <a:r>
              <a:rPr dirty="0"/>
              <a:t>energy</a:t>
            </a:r>
            <a:r>
              <a:rPr dirty="0" spc="-25"/>
              <a:t> </a:t>
            </a:r>
            <a:r>
              <a:rPr dirty="0"/>
              <a:t>and</a:t>
            </a:r>
            <a:r>
              <a:rPr dirty="0"/>
              <a:t> </a:t>
            </a:r>
            <a:r>
              <a:rPr dirty="0" spc="5"/>
              <a:t>c</a:t>
            </a:r>
            <a:r>
              <a:rPr dirty="0"/>
              <a:t>on</a:t>
            </a:r>
            <a:r>
              <a:rPr dirty="0" spc="-10"/>
              <a:t>t</a:t>
            </a:r>
            <a:r>
              <a:rPr dirty="0"/>
              <a:t>a</a:t>
            </a:r>
            <a:r>
              <a:rPr dirty="0" spc="-5"/>
              <a:t>m</a:t>
            </a:r>
            <a:r>
              <a:rPr dirty="0"/>
              <a:t>inan</a:t>
            </a:r>
            <a:r>
              <a:rPr dirty="0" spc="-10"/>
              <a:t>t</a:t>
            </a:r>
            <a:r>
              <a:rPr dirty="0"/>
              <a:t>s</a:t>
            </a:r>
            <a:r>
              <a:rPr dirty="0" spc="-60"/>
              <a:t> </a:t>
            </a:r>
            <a:r>
              <a:rPr dirty="0"/>
              <a:t>redu</a:t>
            </a:r>
            <a:r>
              <a:rPr dirty="0" spc="5"/>
              <a:t>c</a:t>
            </a:r>
            <a:r>
              <a:rPr dirty="0" spc="-10"/>
              <a:t>t</a:t>
            </a:r>
            <a:r>
              <a:rPr dirty="0"/>
              <a:t>ions</a:t>
            </a:r>
            <a:r>
              <a:rPr dirty="0" spc="-35"/>
              <a:t> </a:t>
            </a:r>
            <a:r>
              <a:rPr dirty="0"/>
              <a:t>obl</a:t>
            </a:r>
            <a:r>
              <a:rPr dirty="0" spc="-5"/>
              <a:t>i</a:t>
            </a:r>
            <a:r>
              <a:rPr dirty="0"/>
              <a:t>ga</a:t>
            </a:r>
            <a:r>
              <a:rPr dirty="0" spc="-10"/>
              <a:t>t</a:t>
            </a:r>
            <a:r>
              <a:rPr dirty="0" spc="-5"/>
              <a:t>i</a:t>
            </a:r>
            <a:r>
              <a:rPr dirty="0"/>
              <a:t>ons</a:t>
            </a:r>
            <a:r>
              <a:rPr dirty="0" spc="-15"/>
              <a:t> </a:t>
            </a:r>
            <a:r>
              <a:rPr dirty="0" spc="-10"/>
              <a:t>t</a:t>
            </a:r>
            <a:r>
              <a:rPr dirty="0"/>
              <a:t>o</a:t>
            </a:r>
            <a:r>
              <a:rPr dirty="0" spc="-15"/>
              <a:t> </a:t>
            </a:r>
            <a:r>
              <a:rPr dirty="0" spc="-10"/>
              <a:t>t</a:t>
            </a:r>
            <a:r>
              <a:rPr dirty="0"/>
              <a:t>he</a:t>
            </a:r>
            <a:r>
              <a:rPr dirty="0" spc="-15"/>
              <a:t> </a:t>
            </a:r>
            <a:r>
              <a:rPr dirty="0"/>
              <a:t>ele</a:t>
            </a:r>
            <a:r>
              <a:rPr dirty="0" spc="5"/>
              <a:t>c</a:t>
            </a:r>
            <a:r>
              <a:rPr dirty="0" spc="-10"/>
              <a:t>t</a:t>
            </a:r>
            <a:r>
              <a:rPr dirty="0"/>
              <a:t>r</a:t>
            </a:r>
            <a:r>
              <a:rPr dirty="0" spc="-5"/>
              <a:t>i</a:t>
            </a:r>
            <a:r>
              <a:rPr dirty="0"/>
              <a:t>c</a:t>
            </a:r>
            <a:r>
              <a:rPr dirty="0" spc="-25"/>
              <a:t> </a:t>
            </a:r>
            <a:r>
              <a:rPr dirty="0" spc="-5"/>
              <a:t>i</a:t>
            </a:r>
            <a:r>
              <a:rPr dirty="0"/>
              <a:t>ndu</a:t>
            </a:r>
            <a:r>
              <a:rPr dirty="0" spc="5"/>
              <a:t>s</a:t>
            </a:r>
            <a:r>
              <a:rPr dirty="0" spc="-10"/>
              <a:t>t</a:t>
            </a:r>
            <a:r>
              <a:rPr dirty="0"/>
              <a:t>ry</a:t>
            </a:r>
            <a:r>
              <a:rPr dirty="0"/>
              <a:t> par</a:t>
            </a:r>
            <a:r>
              <a:rPr dirty="0" spc="-10"/>
              <a:t>t</a:t>
            </a:r>
            <a:r>
              <a:rPr dirty="0"/>
              <a:t>i</a:t>
            </a:r>
            <a:r>
              <a:rPr dirty="0" spc="5"/>
              <a:t>c</a:t>
            </a:r>
            <a:r>
              <a:rPr dirty="0" spc="-5"/>
              <a:t>i</a:t>
            </a:r>
            <a:r>
              <a:rPr dirty="0"/>
              <a:t>pan</a:t>
            </a:r>
            <a:r>
              <a:rPr dirty="0" spc="-10"/>
              <a:t>t</a:t>
            </a:r>
            <a:r>
              <a:rPr dirty="0"/>
              <a:t>s</a:t>
            </a:r>
          </a:p>
          <a:p>
            <a:pPr marL="121285"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1650">
              <a:latin typeface="Times New Roman"/>
              <a:cs typeface="Times New Roman"/>
            </a:endParaRPr>
          </a:p>
          <a:p>
            <a:pPr marL="476884" marR="42545" indent="-342900">
              <a:lnSpc>
                <a:spcPct val="100000"/>
              </a:lnSpc>
              <a:buFont typeface="Arial"/>
              <a:buChar char="•"/>
              <a:tabLst>
                <a:tab pos="476884" algn="l"/>
              </a:tabLst>
            </a:pPr>
            <a:r>
              <a:rPr dirty="0"/>
              <a:t>Under</a:t>
            </a:r>
            <a:r>
              <a:rPr dirty="0" spc="-40"/>
              <a:t> </a:t>
            </a:r>
            <a:r>
              <a:rPr dirty="0" spc="-10"/>
              <a:t>t</a:t>
            </a:r>
            <a:r>
              <a:rPr dirty="0"/>
              <a:t>he</a:t>
            </a:r>
            <a:r>
              <a:rPr dirty="0" spc="-15"/>
              <a:t> </a:t>
            </a:r>
            <a:r>
              <a:rPr dirty="0" spc="5"/>
              <a:t>R</a:t>
            </a:r>
            <a:r>
              <a:rPr dirty="0"/>
              <a:t>e</a:t>
            </a:r>
            <a:r>
              <a:rPr dirty="0" spc="-10"/>
              <a:t>f</a:t>
            </a:r>
            <a:r>
              <a:rPr dirty="0"/>
              <a:t>or</a:t>
            </a:r>
            <a:r>
              <a:rPr dirty="0" spc="-5"/>
              <a:t>m</a:t>
            </a:r>
            <a:r>
              <a:rPr dirty="0"/>
              <a:t>,</a:t>
            </a:r>
            <a:r>
              <a:rPr dirty="0" spc="-30"/>
              <a:t> </a:t>
            </a:r>
            <a:r>
              <a:rPr dirty="0"/>
              <a:t>renewab</a:t>
            </a:r>
            <a:r>
              <a:rPr dirty="0" spc="-5"/>
              <a:t>l</a:t>
            </a:r>
            <a:r>
              <a:rPr dirty="0"/>
              <a:t>e</a:t>
            </a:r>
            <a:r>
              <a:rPr dirty="0" spc="5"/>
              <a:t>s</a:t>
            </a:r>
            <a:r>
              <a:rPr dirty="0"/>
              <a:t>,</a:t>
            </a:r>
            <a:r>
              <a:rPr dirty="0" spc="-60"/>
              <a:t> </a:t>
            </a:r>
            <a:r>
              <a:rPr dirty="0"/>
              <a:t>large</a:t>
            </a:r>
            <a:r>
              <a:rPr dirty="0" spc="-15"/>
              <a:t> </a:t>
            </a:r>
            <a:r>
              <a:rPr dirty="0"/>
              <a:t>h</a:t>
            </a:r>
            <a:r>
              <a:rPr dirty="0" spc="-10"/>
              <a:t>y</a:t>
            </a:r>
            <a:r>
              <a:rPr dirty="0"/>
              <a:t>dro</a:t>
            </a:r>
            <a:r>
              <a:rPr dirty="0" spc="-15"/>
              <a:t> </a:t>
            </a:r>
            <a:r>
              <a:rPr dirty="0"/>
              <a:t>and</a:t>
            </a:r>
            <a:r>
              <a:rPr dirty="0" spc="-15"/>
              <a:t> </a:t>
            </a:r>
            <a:r>
              <a:rPr dirty="0"/>
              <a:t>nu</a:t>
            </a:r>
            <a:r>
              <a:rPr dirty="0" spc="5"/>
              <a:t>c</a:t>
            </a:r>
            <a:r>
              <a:rPr dirty="0"/>
              <a:t>lear</a:t>
            </a:r>
            <a:r>
              <a:rPr dirty="0" spc="-40"/>
              <a:t> </a:t>
            </a:r>
            <a:r>
              <a:rPr dirty="0"/>
              <a:t>were</a:t>
            </a:r>
            <a:r>
              <a:rPr dirty="0" spc="-15"/>
              <a:t> </a:t>
            </a:r>
            <a:r>
              <a:rPr dirty="0"/>
              <a:t>de</a:t>
            </a:r>
            <a:r>
              <a:rPr dirty="0" spc="-10"/>
              <a:t>f</a:t>
            </a:r>
            <a:r>
              <a:rPr dirty="0" spc="-5"/>
              <a:t>i</a:t>
            </a:r>
            <a:r>
              <a:rPr dirty="0"/>
              <a:t>ned</a:t>
            </a:r>
            <a:r>
              <a:rPr dirty="0"/>
              <a:t> as</a:t>
            </a:r>
            <a:r>
              <a:rPr dirty="0" spc="-25"/>
              <a:t> </a:t>
            </a:r>
            <a:r>
              <a:rPr dirty="0" spc="5"/>
              <a:t>C</a:t>
            </a:r>
            <a:r>
              <a:rPr dirty="0" spc="-5"/>
              <a:t>l</a:t>
            </a:r>
            <a:r>
              <a:rPr dirty="0"/>
              <a:t>ean</a:t>
            </a:r>
            <a:r>
              <a:rPr dirty="0" spc="-15"/>
              <a:t> </a:t>
            </a:r>
            <a:r>
              <a:rPr dirty="0" spc="-5"/>
              <a:t>E</a:t>
            </a:r>
            <a:r>
              <a:rPr dirty="0"/>
              <a:t>nergy</a:t>
            </a:r>
          </a:p>
          <a:p>
            <a:pPr marL="121285">
              <a:lnSpc>
                <a:spcPct val="100000"/>
              </a:lnSpc>
              <a:spcBef>
                <a:spcPts val="21"/>
              </a:spcBef>
              <a:buFont typeface="Arial"/>
              <a:buChar char="•"/>
            </a:pPr>
            <a:endParaRPr sz="1650">
              <a:latin typeface="Times New Roman"/>
              <a:cs typeface="Times New Roman"/>
            </a:endParaRPr>
          </a:p>
          <a:p>
            <a:pPr marL="476884" marR="335915" indent="-342900">
              <a:lnSpc>
                <a:spcPct val="100000"/>
              </a:lnSpc>
              <a:buFont typeface="Arial"/>
              <a:buChar char="•"/>
              <a:tabLst>
                <a:tab pos="476884" algn="l"/>
              </a:tabLst>
            </a:pPr>
            <a:r>
              <a:rPr dirty="0"/>
              <a:t>The</a:t>
            </a:r>
            <a:r>
              <a:rPr dirty="0" spc="-30"/>
              <a:t> </a:t>
            </a:r>
            <a:r>
              <a:rPr dirty="0" spc="-5"/>
              <a:t>E</a:t>
            </a:r>
            <a:r>
              <a:rPr dirty="0" spc="-5"/>
              <a:t>l</a:t>
            </a:r>
            <a:r>
              <a:rPr dirty="0"/>
              <a:t>e</a:t>
            </a:r>
            <a:r>
              <a:rPr dirty="0" spc="5"/>
              <a:t>c</a:t>
            </a:r>
            <a:r>
              <a:rPr dirty="0" spc="-10"/>
              <a:t>t</a:t>
            </a:r>
            <a:r>
              <a:rPr dirty="0"/>
              <a:t>ric</a:t>
            </a:r>
            <a:r>
              <a:rPr dirty="0" spc="-15"/>
              <a:t> </a:t>
            </a:r>
            <a:r>
              <a:rPr dirty="0" spc="-10"/>
              <a:t>I</a:t>
            </a:r>
            <a:r>
              <a:rPr dirty="0"/>
              <a:t>ndu</a:t>
            </a:r>
            <a:r>
              <a:rPr dirty="0" spc="5"/>
              <a:t>s</a:t>
            </a:r>
            <a:r>
              <a:rPr dirty="0" spc="-10"/>
              <a:t>t</a:t>
            </a:r>
            <a:r>
              <a:rPr dirty="0"/>
              <a:t>ry</a:t>
            </a:r>
            <a:r>
              <a:rPr dirty="0" spc="-35"/>
              <a:t> </a:t>
            </a:r>
            <a:r>
              <a:rPr dirty="0"/>
              <a:t>Law</a:t>
            </a:r>
            <a:r>
              <a:rPr dirty="0" spc="-15"/>
              <a:t> </a:t>
            </a:r>
            <a:r>
              <a:rPr dirty="0"/>
              <a:t>adop</a:t>
            </a:r>
            <a:r>
              <a:rPr dirty="0" spc="-10"/>
              <a:t>t</a:t>
            </a:r>
            <a:r>
              <a:rPr dirty="0"/>
              <a:t>ed</a:t>
            </a:r>
            <a:r>
              <a:rPr dirty="0" spc="-30"/>
              <a:t> </a:t>
            </a:r>
            <a:r>
              <a:rPr dirty="0"/>
              <a:t>a</a:t>
            </a:r>
            <a:r>
              <a:rPr dirty="0" spc="-15"/>
              <a:t> </a:t>
            </a:r>
            <a:r>
              <a:rPr dirty="0"/>
              <a:t>Renewab</a:t>
            </a:r>
            <a:r>
              <a:rPr dirty="0" spc="-5"/>
              <a:t>l</a:t>
            </a:r>
            <a:r>
              <a:rPr dirty="0"/>
              <a:t>e</a:t>
            </a:r>
            <a:r>
              <a:rPr dirty="0" spc="-30"/>
              <a:t> </a:t>
            </a:r>
            <a:r>
              <a:rPr dirty="0" spc="-5"/>
              <a:t>P</a:t>
            </a:r>
            <a:r>
              <a:rPr dirty="0"/>
              <a:t>or</a:t>
            </a:r>
            <a:r>
              <a:rPr dirty="0" spc="-10"/>
              <a:t>t</a:t>
            </a:r>
            <a:r>
              <a:rPr dirty="0" spc="-10"/>
              <a:t>f</a:t>
            </a:r>
            <a:r>
              <a:rPr dirty="0"/>
              <a:t>ol</a:t>
            </a:r>
            <a:r>
              <a:rPr dirty="0" spc="-5"/>
              <a:t>i</a:t>
            </a:r>
            <a:r>
              <a:rPr dirty="0"/>
              <a:t>o</a:t>
            </a:r>
            <a:r>
              <a:rPr dirty="0" spc="-5"/>
              <a:t> </a:t>
            </a:r>
            <a:r>
              <a:rPr dirty="0" spc="-5"/>
              <a:t>S</a:t>
            </a:r>
            <a:r>
              <a:rPr dirty="0" spc="-10"/>
              <a:t>t</a:t>
            </a:r>
            <a:r>
              <a:rPr dirty="0"/>
              <a:t>andard</a:t>
            </a:r>
            <a:r>
              <a:rPr dirty="0"/>
              <a:t> (</a:t>
            </a:r>
            <a:r>
              <a:rPr dirty="0" spc="5"/>
              <a:t>R</a:t>
            </a:r>
            <a:r>
              <a:rPr dirty="0" spc="-5"/>
              <a:t>P</a:t>
            </a:r>
            <a:r>
              <a:rPr dirty="0" spc="-5"/>
              <a:t>S</a:t>
            </a:r>
            <a:r>
              <a:rPr dirty="0"/>
              <a:t>),</a:t>
            </a:r>
            <a:r>
              <a:rPr dirty="0" spc="-35"/>
              <a:t> </a:t>
            </a:r>
            <a:r>
              <a:rPr dirty="0"/>
              <a:t>a</a:t>
            </a:r>
            <a:r>
              <a:rPr dirty="0" spc="-15"/>
              <a:t> </a:t>
            </a:r>
            <a:r>
              <a:rPr dirty="0" spc="-5"/>
              <a:t>m</a:t>
            </a:r>
            <a:r>
              <a:rPr dirty="0"/>
              <a:t>ar</a:t>
            </a:r>
            <a:r>
              <a:rPr dirty="0" spc="5"/>
              <a:t>k</a:t>
            </a:r>
            <a:r>
              <a:rPr dirty="0"/>
              <a:t>et</a:t>
            </a:r>
            <a:r>
              <a:rPr dirty="0" spc="-35"/>
              <a:t> </a:t>
            </a:r>
            <a:r>
              <a:rPr dirty="0" spc="-5"/>
              <a:t>m</a:t>
            </a:r>
            <a:r>
              <a:rPr dirty="0"/>
              <a:t>odel</a:t>
            </a:r>
            <a:r>
              <a:rPr dirty="0" spc="-20"/>
              <a:t> </a:t>
            </a:r>
            <a:r>
              <a:rPr dirty="0" spc="-10"/>
              <a:t>t</a:t>
            </a:r>
            <a:r>
              <a:rPr dirty="0"/>
              <a:t>hat</a:t>
            </a:r>
            <a:r>
              <a:rPr dirty="0" spc="-35"/>
              <a:t> </a:t>
            </a:r>
            <a:r>
              <a:rPr dirty="0"/>
              <a:t>e</a:t>
            </a:r>
            <a:r>
              <a:rPr dirty="0" spc="5"/>
              <a:t>s</a:t>
            </a:r>
            <a:r>
              <a:rPr dirty="0" spc="-10"/>
              <a:t>t</a:t>
            </a:r>
            <a:r>
              <a:rPr dirty="0"/>
              <a:t>ab</a:t>
            </a:r>
            <a:r>
              <a:rPr dirty="0" spc="-5"/>
              <a:t>l</a:t>
            </a:r>
            <a:r>
              <a:rPr dirty="0"/>
              <a:t>i</a:t>
            </a:r>
            <a:r>
              <a:rPr dirty="0" spc="5"/>
              <a:t>s</a:t>
            </a:r>
            <a:r>
              <a:rPr dirty="0"/>
              <a:t>hes</a:t>
            </a:r>
            <a:r>
              <a:rPr dirty="0" spc="-25"/>
              <a:t> </a:t>
            </a:r>
            <a:r>
              <a:rPr dirty="0"/>
              <a:t>Clean</a:t>
            </a:r>
            <a:r>
              <a:rPr dirty="0" spc="-15"/>
              <a:t> </a:t>
            </a:r>
            <a:r>
              <a:rPr dirty="0" spc="-5"/>
              <a:t>E</a:t>
            </a:r>
            <a:r>
              <a:rPr dirty="0"/>
              <a:t>nergy</a:t>
            </a:r>
            <a:r>
              <a:rPr dirty="0" spc="-25"/>
              <a:t> </a:t>
            </a:r>
            <a:r>
              <a:rPr dirty="0" spc="5"/>
              <a:t>c</a:t>
            </a:r>
            <a:r>
              <a:rPr dirty="0"/>
              <a:t>o</a:t>
            </a:r>
            <a:r>
              <a:rPr dirty="0" spc="-5"/>
              <a:t>m</a:t>
            </a:r>
            <a:r>
              <a:rPr dirty="0"/>
              <a:t>pl</a:t>
            </a:r>
            <a:r>
              <a:rPr dirty="0" spc="-5"/>
              <a:t>i</a:t>
            </a:r>
            <a:r>
              <a:rPr dirty="0"/>
              <a:t>an</a:t>
            </a:r>
            <a:r>
              <a:rPr dirty="0" spc="5"/>
              <a:t>c</a:t>
            </a:r>
            <a:r>
              <a:rPr dirty="0"/>
              <a:t>e</a:t>
            </a:r>
            <a:r>
              <a:rPr dirty="0"/>
              <a:t> </a:t>
            </a:r>
            <a:r>
              <a:rPr dirty="0" spc="5"/>
              <a:t>s</a:t>
            </a:r>
            <a:r>
              <a:rPr dirty="0" spc="-10"/>
              <a:t>t</a:t>
            </a:r>
            <a:r>
              <a:rPr dirty="0"/>
              <a:t>andards</a:t>
            </a:r>
            <a:r>
              <a:rPr dirty="0" spc="-60"/>
              <a:t> </a:t>
            </a:r>
            <a:r>
              <a:rPr dirty="0"/>
              <a:t>at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5"/>
              <a:t> </a:t>
            </a:r>
            <a:r>
              <a:rPr dirty="0"/>
              <a:t>lower</a:t>
            </a:r>
            <a:r>
              <a:rPr dirty="0" spc="-15"/>
              <a:t> </a:t>
            </a:r>
            <a:r>
              <a:rPr dirty="0" spc="5"/>
              <a:t>c</a:t>
            </a:r>
            <a:r>
              <a:rPr dirty="0"/>
              <a:t>o</a:t>
            </a:r>
            <a:r>
              <a:rPr dirty="0" spc="5"/>
              <a:t>s</a:t>
            </a:r>
            <a:r>
              <a:rPr dirty="0"/>
              <a:t>t</a:t>
            </a:r>
            <a:r>
              <a:rPr dirty="0" spc="-35"/>
              <a:t> </a:t>
            </a:r>
            <a:r>
              <a:rPr dirty="0" spc="-10"/>
              <a:t>t</a:t>
            </a:r>
            <a:r>
              <a:rPr dirty="0"/>
              <a:t>o</a:t>
            </a:r>
            <a:r>
              <a:rPr dirty="0" spc="-15"/>
              <a:t> </a:t>
            </a:r>
            <a:r>
              <a:rPr dirty="0" spc="5"/>
              <a:t>s</a:t>
            </a:r>
            <a:r>
              <a:rPr dirty="0"/>
              <a:t>o</a:t>
            </a:r>
            <a:r>
              <a:rPr dirty="0" spc="5"/>
              <a:t>c</a:t>
            </a:r>
            <a:r>
              <a:rPr dirty="0" spc="-5"/>
              <a:t>i</a:t>
            </a:r>
            <a:r>
              <a:rPr dirty="0"/>
              <a:t>e</a:t>
            </a:r>
            <a:r>
              <a:rPr dirty="0" spc="-10"/>
              <a:t>t</a:t>
            </a:r>
            <a:r>
              <a:rPr dirty="0"/>
              <a:t>y</a:t>
            </a:r>
          </a:p>
          <a:p>
            <a:pPr marL="121285">
              <a:lnSpc>
                <a:spcPct val="100000"/>
              </a:lnSpc>
              <a:spcBef>
                <a:spcPts val="21"/>
              </a:spcBef>
              <a:buFont typeface="Arial"/>
              <a:buChar char="•"/>
            </a:pPr>
            <a:endParaRPr sz="1650">
              <a:latin typeface="Times New Roman"/>
              <a:cs typeface="Times New Roman"/>
            </a:endParaRPr>
          </a:p>
          <a:p>
            <a:pPr marL="476250" marR="5080" indent="-342265">
              <a:lnSpc>
                <a:spcPct val="100000"/>
              </a:lnSpc>
              <a:buFont typeface="Arial"/>
              <a:buChar char="•"/>
              <a:tabLst>
                <a:tab pos="476884" algn="l"/>
              </a:tabLst>
            </a:pPr>
            <a:r>
              <a:rPr dirty="0"/>
              <a:t>The</a:t>
            </a:r>
            <a:r>
              <a:rPr dirty="0" spc="-30"/>
              <a:t> </a:t>
            </a:r>
            <a:r>
              <a:rPr dirty="0" spc="-145"/>
              <a:t>L</a:t>
            </a:r>
            <a:r>
              <a:rPr dirty="0"/>
              <a:t>TE</a:t>
            </a:r>
            <a:r>
              <a:rPr dirty="0" spc="-10"/>
              <a:t> </a:t>
            </a:r>
            <a:r>
              <a:rPr dirty="0"/>
              <a:t>appro</a:t>
            </a:r>
            <a:r>
              <a:rPr dirty="0" spc="-10"/>
              <a:t>v</a:t>
            </a:r>
            <a:r>
              <a:rPr dirty="0"/>
              <a:t>ed</a:t>
            </a:r>
            <a:r>
              <a:rPr dirty="0" spc="-30"/>
              <a:t> </a:t>
            </a:r>
            <a:r>
              <a:rPr dirty="0"/>
              <a:t>by</a:t>
            </a:r>
            <a:r>
              <a:rPr dirty="0" spc="-15"/>
              <a:t> </a:t>
            </a:r>
            <a:r>
              <a:rPr dirty="0" spc="-5"/>
              <a:t>M</a:t>
            </a:r>
            <a:r>
              <a:rPr dirty="0"/>
              <a:t>e</a:t>
            </a:r>
            <a:r>
              <a:rPr dirty="0" spc="-10"/>
              <a:t>x</a:t>
            </a:r>
            <a:r>
              <a:rPr dirty="0" spc="-5"/>
              <a:t>i</a:t>
            </a:r>
            <a:r>
              <a:rPr dirty="0" spc="5"/>
              <a:t>c</a:t>
            </a:r>
            <a:r>
              <a:rPr dirty="0"/>
              <a:t>o</a:t>
            </a:r>
            <a:r>
              <a:rPr dirty="0" spc="-40"/>
              <a:t>’</a:t>
            </a:r>
            <a:r>
              <a:rPr dirty="0"/>
              <a:t>s</a:t>
            </a:r>
            <a:r>
              <a:rPr dirty="0" spc="-25"/>
              <a:t> </a:t>
            </a:r>
            <a:r>
              <a:rPr dirty="0"/>
              <a:t>Lower</a:t>
            </a:r>
            <a:r>
              <a:rPr dirty="0" spc="-25"/>
              <a:t> </a:t>
            </a:r>
            <a:r>
              <a:rPr dirty="0"/>
              <a:t>Cha</a:t>
            </a:r>
            <a:r>
              <a:rPr dirty="0" spc="-5"/>
              <a:t>m</a:t>
            </a:r>
            <a:r>
              <a:rPr dirty="0"/>
              <a:t>ber</a:t>
            </a:r>
            <a:r>
              <a:rPr dirty="0" spc="-25"/>
              <a:t> </a:t>
            </a:r>
            <a:r>
              <a:rPr dirty="0"/>
              <a:t>and</a:t>
            </a:r>
            <a:r>
              <a:rPr dirty="0" spc="-15"/>
              <a:t> </a:t>
            </a:r>
            <a:r>
              <a:rPr dirty="0"/>
              <a:t>under</a:t>
            </a:r>
            <a:r>
              <a:rPr dirty="0" spc="-40"/>
              <a:t> </a:t>
            </a:r>
            <a:r>
              <a:rPr dirty="0"/>
              <a:t>d</a:t>
            </a:r>
            <a:r>
              <a:rPr dirty="0" spc="-5"/>
              <a:t>i</a:t>
            </a:r>
            <a:r>
              <a:rPr dirty="0" spc="5"/>
              <a:t>s</a:t>
            </a:r>
            <a:r>
              <a:rPr dirty="0" spc="5"/>
              <a:t>c</a:t>
            </a:r>
            <a:r>
              <a:rPr dirty="0"/>
              <a:t>u</a:t>
            </a:r>
            <a:r>
              <a:rPr dirty="0" spc="5"/>
              <a:t>s</a:t>
            </a:r>
            <a:r>
              <a:rPr dirty="0" spc="5"/>
              <a:t>s</a:t>
            </a:r>
            <a:r>
              <a:rPr dirty="0" spc="-5"/>
              <a:t>i</a:t>
            </a:r>
            <a:r>
              <a:rPr dirty="0"/>
              <a:t>on</a:t>
            </a:r>
            <a:r>
              <a:rPr dirty="0"/>
              <a:t> by</a:t>
            </a:r>
            <a:r>
              <a:rPr dirty="0" spc="-25"/>
              <a:t> </a:t>
            </a:r>
            <a:r>
              <a:rPr dirty="0" spc="-10"/>
              <a:t>t</a:t>
            </a:r>
            <a:r>
              <a:rPr dirty="0"/>
              <a:t>he</a:t>
            </a:r>
            <a:r>
              <a:rPr dirty="0" spc="-15"/>
              <a:t> </a:t>
            </a:r>
            <a:r>
              <a:rPr dirty="0" spc="-5"/>
              <a:t>S</a:t>
            </a:r>
            <a:r>
              <a:rPr dirty="0"/>
              <a:t>ena</a:t>
            </a:r>
            <a:r>
              <a:rPr dirty="0" spc="-10"/>
              <a:t>t</a:t>
            </a:r>
            <a:r>
              <a:rPr dirty="0"/>
              <a:t>e</a:t>
            </a:r>
            <a:r>
              <a:rPr dirty="0" spc="-15"/>
              <a:t> </a:t>
            </a:r>
            <a:r>
              <a:rPr dirty="0" spc="-5"/>
              <a:t>m</a:t>
            </a:r>
            <a:r>
              <a:rPr dirty="0"/>
              <a:t>anda</a:t>
            </a:r>
            <a:r>
              <a:rPr dirty="0" spc="-10"/>
              <a:t>t</a:t>
            </a:r>
            <a:r>
              <a:rPr dirty="0"/>
              <a:t>es</a:t>
            </a:r>
            <a:r>
              <a:rPr dirty="0" spc="-35"/>
              <a:t> </a:t>
            </a:r>
            <a:r>
              <a:rPr dirty="0"/>
              <a:t>35%</a:t>
            </a:r>
            <a:r>
              <a:rPr dirty="0" spc="-2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/>
              <a:t>Clean</a:t>
            </a:r>
            <a:r>
              <a:rPr dirty="0" spc="-15"/>
              <a:t> </a:t>
            </a:r>
            <a:r>
              <a:rPr dirty="0" spc="-5"/>
              <a:t>E</a:t>
            </a:r>
            <a:r>
              <a:rPr dirty="0"/>
              <a:t>nergy</a:t>
            </a:r>
            <a:r>
              <a:rPr dirty="0" spc="-25"/>
              <a:t> </a:t>
            </a:r>
            <a:r>
              <a:rPr dirty="0"/>
              <a:t>by</a:t>
            </a:r>
            <a:r>
              <a:rPr dirty="0" spc="-15"/>
              <a:t> </a:t>
            </a:r>
            <a:r>
              <a:rPr dirty="0"/>
              <a:t>2024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52468"/>
            <a:ext cx="7174230" cy="640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200" spc="-25">
                <a:solidFill>
                  <a:srgbClr val="00B050"/>
                </a:solidFill>
                <a:latin typeface="Arial"/>
                <a:cs typeface="Arial"/>
              </a:rPr>
              <a:t>G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lobal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in</a:t>
            </a:r>
            <a:r>
              <a:rPr dirty="0" sz="2200" spc="-25">
                <a:solidFill>
                  <a:srgbClr val="00B050"/>
                </a:solidFill>
                <a:latin typeface="Arial"/>
                <a:cs typeface="Arial"/>
              </a:rPr>
              <a:t>v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e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s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t</a:t>
            </a:r>
            <a:r>
              <a:rPr dirty="0" sz="2200" spc="-25">
                <a:solidFill>
                  <a:srgbClr val="00B050"/>
                </a:solidFill>
                <a:latin typeface="Arial"/>
                <a:cs typeface="Arial"/>
              </a:rPr>
              <a:t>m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ent</a:t>
            </a:r>
            <a:r>
              <a:rPr dirty="0" sz="2200" spc="25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in</a:t>
            </a:r>
            <a:r>
              <a:rPr dirty="0" sz="2200" spc="5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rene</a:t>
            </a:r>
            <a:r>
              <a:rPr dirty="0" sz="2200" spc="-25">
                <a:solidFill>
                  <a:srgbClr val="00B050"/>
                </a:solidFill>
                <a:latin typeface="Arial"/>
                <a:cs typeface="Arial"/>
              </a:rPr>
              <a:t>w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ables</a:t>
            </a:r>
            <a:r>
              <a:rPr dirty="0" sz="2200" spc="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and</a:t>
            </a:r>
            <a:r>
              <a:rPr dirty="0" sz="220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large</a:t>
            </a:r>
            <a:r>
              <a:rPr dirty="0" sz="2200" spc="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h</a:t>
            </a:r>
            <a:r>
              <a:rPr dirty="0" sz="2200" spc="-25">
                <a:solidFill>
                  <a:srgbClr val="00B050"/>
                </a:solidFill>
                <a:latin typeface="Arial"/>
                <a:cs typeface="Arial"/>
              </a:rPr>
              <a:t>y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dro</a:t>
            </a:r>
            <a:r>
              <a:rPr dirty="0" sz="2200" spc="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rea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c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hed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 al</a:t>
            </a:r>
            <a:r>
              <a:rPr dirty="0" sz="2200" spc="-25">
                <a:solidFill>
                  <a:srgbClr val="00B050"/>
                </a:solidFill>
                <a:latin typeface="Arial"/>
                <a:cs typeface="Arial"/>
              </a:rPr>
              <a:t>m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o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s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t</a:t>
            </a:r>
            <a:r>
              <a:rPr dirty="0" sz="220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350</a:t>
            </a:r>
            <a:r>
              <a:rPr dirty="0" sz="220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billion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25">
                <a:solidFill>
                  <a:srgbClr val="00B050"/>
                </a:solidFill>
                <a:latin typeface="Arial"/>
                <a:cs typeface="Arial"/>
              </a:rPr>
              <a:t>U</a:t>
            </a:r>
            <a:r>
              <a:rPr dirty="0" sz="2200" spc="-20">
                <a:solidFill>
                  <a:srgbClr val="00B050"/>
                </a:solidFill>
                <a:latin typeface="Arial"/>
                <a:cs typeface="Arial"/>
              </a:rPr>
              <a:t>SD</a:t>
            </a:r>
            <a:r>
              <a:rPr dirty="0" sz="2200" spc="-5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in</a:t>
            </a:r>
            <a:r>
              <a:rPr dirty="0" sz="220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2014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71612" y="1905000"/>
            <a:ext cx="6997316" cy="3581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38200" y="5562600"/>
            <a:ext cx="7467600" cy="762000"/>
          </a:xfrm>
          <a:prstGeom prst="rect">
            <a:avLst/>
          </a:prstGeom>
          <a:solidFill>
            <a:srgbClr val="FFFFCC"/>
          </a:solidFill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17475">
              <a:lnSpc>
                <a:spcPct val="100000"/>
              </a:lnSpc>
            </a:pPr>
            <a:r>
              <a:rPr dirty="0" sz="2000" spc="-5">
                <a:latin typeface="Arial"/>
                <a:cs typeface="Arial"/>
              </a:rPr>
              <a:t>Bl</a:t>
            </a:r>
            <a:r>
              <a:rPr dirty="0" sz="2000">
                <a:latin typeface="Arial"/>
                <a:cs typeface="Arial"/>
              </a:rPr>
              <a:t>oo</a:t>
            </a:r>
            <a:r>
              <a:rPr dirty="0" sz="2000" spc="-5">
                <a:latin typeface="Arial"/>
                <a:cs typeface="Arial"/>
              </a:rPr>
              <a:t>m</a:t>
            </a:r>
            <a:r>
              <a:rPr dirty="0" sz="2000">
                <a:latin typeface="Arial"/>
                <a:cs typeface="Arial"/>
              </a:rPr>
              <a:t>berg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</a:t>
            </a:r>
            <a:r>
              <a:rPr dirty="0" sz="2000" spc="5">
                <a:latin typeface="Arial"/>
                <a:cs typeface="Arial"/>
              </a:rPr>
              <a:t>s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 spc="-5">
                <a:latin typeface="Arial"/>
                <a:cs typeface="Arial"/>
              </a:rPr>
              <a:t>im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es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he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h</a:t>
            </a:r>
            <a:r>
              <a:rPr dirty="0" sz="2000" spc="-5">
                <a:latin typeface="Arial"/>
                <a:cs typeface="Arial"/>
              </a:rPr>
              <a:t>i</a:t>
            </a:r>
            <a:r>
              <a:rPr dirty="0" sz="2000">
                <a:latin typeface="Arial"/>
                <a:cs typeface="Arial"/>
              </a:rPr>
              <a:t>s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i</a:t>
            </a:r>
            <a:r>
              <a:rPr dirty="0" sz="2000">
                <a:latin typeface="Arial"/>
                <a:cs typeface="Arial"/>
              </a:rPr>
              <a:t>n</a:t>
            </a:r>
            <a:r>
              <a:rPr dirty="0" sz="2000" spc="-10">
                <a:latin typeface="Arial"/>
                <a:cs typeface="Arial"/>
              </a:rPr>
              <a:t>v</a:t>
            </a:r>
            <a:r>
              <a:rPr dirty="0" sz="2000">
                <a:latin typeface="Arial"/>
                <a:cs typeface="Arial"/>
              </a:rPr>
              <a:t>e</a:t>
            </a:r>
            <a:r>
              <a:rPr dirty="0" sz="2000" spc="5">
                <a:latin typeface="Arial"/>
                <a:cs typeface="Arial"/>
              </a:rPr>
              <a:t>s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 spc="-5">
                <a:latin typeface="Arial"/>
                <a:cs typeface="Arial"/>
              </a:rPr>
              <a:t>m</a:t>
            </a:r>
            <a:r>
              <a:rPr dirty="0" sz="2000">
                <a:latin typeface="Arial"/>
                <a:cs typeface="Arial"/>
              </a:rPr>
              <a:t>ent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needs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o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doub</a:t>
            </a:r>
            <a:r>
              <a:rPr dirty="0" sz="2000" spc="-5">
                <a:latin typeface="Arial"/>
                <a:cs typeface="Arial"/>
              </a:rPr>
              <a:t>l</a:t>
            </a:r>
            <a:r>
              <a:rPr dirty="0" sz="2000">
                <a:latin typeface="Arial"/>
                <a:cs typeface="Arial"/>
              </a:rPr>
              <a:t>ed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o</a:t>
            </a:r>
            <a:endParaRPr sz="2000">
              <a:latin typeface="Arial"/>
              <a:cs typeface="Arial"/>
            </a:endParaRPr>
          </a:p>
          <a:p>
            <a:pPr marL="2598420">
              <a:lnSpc>
                <a:spcPct val="100000"/>
              </a:lnSpc>
            </a:pPr>
            <a:r>
              <a:rPr dirty="0" sz="2000" spc="5">
                <a:latin typeface="Arial"/>
                <a:cs typeface="Arial"/>
              </a:rPr>
              <a:t>c</a:t>
            </a:r>
            <a:r>
              <a:rPr dirty="0" sz="2000">
                <a:latin typeface="Arial"/>
                <a:cs typeface="Arial"/>
              </a:rPr>
              <a:t>on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5">
                <a:latin typeface="Arial"/>
                <a:cs typeface="Arial"/>
              </a:rPr>
              <a:t>i</a:t>
            </a:r>
            <a:r>
              <a:rPr dirty="0" sz="2000">
                <a:latin typeface="Arial"/>
                <a:cs typeface="Arial"/>
              </a:rPr>
              <a:t>n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global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 spc="5">
                <a:latin typeface="Arial"/>
                <a:cs typeface="Arial"/>
              </a:rPr>
              <a:t>w</a:t>
            </a:r>
            <a:r>
              <a:rPr dirty="0" sz="2000">
                <a:latin typeface="Arial"/>
                <a:cs typeface="Arial"/>
              </a:rPr>
              <a:t>ar</a:t>
            </a:r>
            <a:r>
              <a:rPr dirty="0" sz="2000" spc="-5">
                <a:latin typeface="Arial"/>
                <a:cs typeface="Arial"/>
              </a:rPr>
              <a:t>m</a:t>
            </a:r>
            <a:r>
              <a:rPr dirty="0" sz="2000">
                <a:latin typeface="Arial"/>
                <a:cs typeface="Arial"/>
              </a:rPr>
              <a:t>ing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</a:t>
            </a:fld>
          </a:p>
        </p:txBody>
      </p:sp>
      <p:sp>
        <p:nvSpPr>
          <p:cNvPr id="8" name="object 8"/>
          <p:cNvSpPr txBox="1"/>
          <p:nvPr/>
        </p:nvSpPr>
        <p:spPr>
          <a:xfrm>
            <a:off x="459740" y="6561810"/>
            <a:ext cx="324167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S</a:t>
            </a:r>
            <a:r>
              <a:rPr dirty="0" sz="1400" spc="-5">
                <a:latin typeface="Arial"/>
                <a:cs typeface="Arial"/>
              </a:rPr>
              <a:t>o</a:t>
            </a:r>
            <a:r>
              <a:rPr dirty="0" sz="1400">
                <a:latin typeface="Arial"/>
                <a:cs typeface="Arial"/>
              </a:rPr>
              <a:t>ur</a:t>
            </a:r>
            <a:r>
              <a:rPr dirty="0" sz="1400" spc="5">
                <a:latin typeface="Arial"/>
                <a:cs typeface="Arial"/>
              </a:rPr>
              <a:t>c</a:t>
            </a:r>
            <a:r>
              <a:rPr dirty="0" sz="1400">
                <a:latin typeface="Arial"/>
                <a:cs typeface="Arial"/>
              </a:rPr>
              <a:t>e: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Bl</a:t>
            </a:r>
            <a:r>
              <a:rPr dirty="0" sz="1400" spc="-5">
                <a:latin typeface="Arial"/>
                <a:cs typeface="Arial"/>
              </a:rPr>
              <a:t>o</a:t>
            </a:r>
            <a:r>
              <a:rPr dirty="0" sz="1400">
                <a:latin typeface="Arial"/>
                <a:cs typeface="Arial"/>
              </a:rPr>
              <a:t>o</a:t>
            </a: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 spc="-5">
                <a:latin typeface="Arial"/>
                <a:cs typeface="Arial"/>
              </a:rPr>
              <a:t>b</a:t>
            </a:r>
            <a:r>
              <a:rPr dirty="0" sz="1400">
                <a:latin typeface="Arial"/>
                <a:cs typeface="Arial"/>
              </a:rPr>
              <a:t>erg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N</a:t>
            </a:r>
            <a:r>
              <a:rPr dirty="0" sz="1400" spc="-5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w Energy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F</a:t>
            </a:r>
            <a:r>
              <a:rPr dirty="0" sz="1400">
                <a:latin typeface="Arial"/>
                <a:cs typeface="Arial"/>
              </a:rPr>
              <a:t>ina</a:t>
            </a:r>
            <a:r>
              <a:rPr dirty="0" sz="1400" spc="-5">
                <a:latin typeface="Arial"/>
                <a:cs typeface="Arial"/>
              </a:rPr>
              <a:t>n</a:t>
            </a:r>
            <a:r>
              <a:rPr dirty="0" sz="1400" spc="5">
                <a:latin typeface="Arial"/>
                <a:cs typeface="Arial"/>
              </a:rPr>
              <a:t>c</a:t>
            </a:r>
            <a:r>
              <a:rPr dirty="0" sz="140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40570" y="1813290"/>
            <a:ext cx="2763520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0" b="1">
                <a:latin typeface="Arial"/>
                <a:cs typeface="Arial"/>
              </a:rPr>
              <a:t>N</a:t>
            </a:r>
            <a:r>
              <a:rPr dirty="0" sz="1400" spc="-5" b="1">
                <a:latin typeface="Arial"/>
                <a:cs typeface="Arial"/>
              </a:rPr>
              <a:t>e</a:t>
            </a:r>
            <a:r>
              <a:rPr dirty="0" sz="1400" b="1">
                <a:latin typeface="Arial"/>
                <a:cs typeface="Arial"/>
              </a:rPr>
              <a:t>w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spc="5" b="1">
                <a:latin typeface="Arial"/>
                <a:cs typeface="Arial"/>
              </a:rPr>
              <a:t>I</a:t>
            </a:r>
            <a:r>
              <a:rPr dirty="0" sz="1400" spc="-10" b="1">
                <a:latin typeface="Arial"/>
                <a:cs typeface="Arial"/>
              </a:rPr>
              <a:t>n</a:t>
            </a:r>
            <a:r>
              <a:rPr dirty="0" sz="1400" spc="-15" b="1">
                <a:latin typeface="Arial"/>
                <a:cs typeface="Arial"/>
              </a:rPr>
              <a:t>v</a:t>
            </a:r>
            <a:r>
              <a:rPr dirty="0" sz="1400" b="1">
                <a:latin typeface="Arial"/>
                <a:cs typeface="Arial"/>
              </a:rPr>
              <a:t>e</a:t>
            </a:r>
            <a:r>
              <a:rPr dirty="0" sz="1400" spc="-5" b="1">
                <a:latin typeface="Arial"/>
                <a:cs typeface="Arial"/>
              </a:rPr>
              <a:t>s</a:t>
            </a:r>
            <a:r>
              <a:rPr dirty="0" sz="1400" b="1">
                <a:latin typeface="Arial"/>
                <a:cs typeface="Arial"/>
              </a:rPr>
              <a:t>tme</a:t>
            </a:r>
            <a:r>
              <a:rPr dirty="0" sz="1400" spc="-10" b="1">
                <a:latin typeface="Arial"/>
                <a:cs typeface="Arial"/>
              </a:rPr>
              <a:t>n</a:t>
            </a:r>
            <a:r>
              <a:rPr dirty="0" sz="1400" b="1">
                <a:latin typeface="Arial"/>
                <a:cs typeface="Arial"/>
              </a:rPr>
              <a:t>t</a:t>
            </a:r>
            <a:r>
              <a:rPr dirty="0" sz="1400" spc="-30" b="1">
                <a:latin typeface="Arial"/>
                <a:cs typeface="Arial"/>
              </a:rPr>
              <a:t> </a:t>
            </a:r>
            <a:r>
              <a:rPr dirty="0" sz="1400" spc="5" b="1">
                <a:latin typeface="Arial"/>
                <a:cs typeface="Arial"/>
              </a:rPr>
              <a:t>i</a:t>
            </a:r>
            <a:r>
              <a:rPr dirty="0" sz="1400" b="1">
                <a:latin typeface="Arial"/>
                <a:cs typeface="Arial"/>
              </a:rPr>
              <a:t>n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C</a:t>
            </a:r>
            <a:r>
              <a:rPr dirty="0" sz="1400" spc="5" b="1">
                <a:latin typeface="Arial"/>
                <a:cs typeface="Arial"/>
              </a:rPr>
              <a:t>l</a:t>
            </a:r>
            <a:r>
              <a:rPr dirty="0" sz="1400" b="1">
                <a:latin typeface="Arial"/>
                <a:cs typeface="Arial"/>
              </a:rPr>
              <a:t>e</a:t>
            </a:r>
            <a:r>
              <a:rPr dirty="0" sz="1400" spc="-5" b="1">
                <a:latin typeface="Arial"/>
                <a:cs typeface="Arial"/>
              </a:rPr>
              <a:t>a</a:t>
            </a:r>
            <a:r>
              <a:rPr dirty="0" sz="1400" b="1">
                <a:latin typeface="Arial"/>
                <a:cs typeface="Arial"/>
              </a:rPr>
              <a:t>n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E</a:t>
            </a:r>
            <a:r>
              <a:rPr dirty="0" sz="1400" spc="-10" b="1">
                <a:latin typeface="Arial"/>
                <a:cs typeface="Arial"/>
              </a:rPr>
              <a:t>n</a:t>
            </a:r>
            <a:r>
              <a:rPr dirty="0" sz="1400" b="1">
                <a:latin typeface="Arial"/>
                <a:cs typeface="Arial"/>
              </a:rPr>
              <a:t>e</a:t>
            </a:r>
            <a:r>
              <a:rPr dirty="0" sz="1400" spc="5" b="1">
                <a:latin typeface="Arial"/>
                <a:cs typeface="Arial"/>
              </a:rPr>
              <a:t>r</a:t>
            </a:r>
            <a:r>
              <a:rPr dirty="0" sz="1400" spc="-10" b="1">
                <a:latin typeface="Arial"/>
                <a:cs typeface="Arial"/>
              </a:rPr>
              <a:t>gy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03746" y="3305217"/>
            <a:ext cx="203835" cy="70612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0" b="1">
                <a:latin typeface="Arial"/>
                <a:cs typeface="Arial"/>
              </a:rPr>
              <a:t>B</a:t>
            </a:r>
            <a:r>
              <a:rPr dirty="0" sz="1400" b="1">
                <a:latin typeface="Arial"/>
                <a:cs typeface="Arial"/>
              </a:rPr>
              <a:t>N</a:t>
            </a:r>
            <a:r>
              <a:rPr dirty="0" sz="1400" spc="-1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U</a:t>
            </a:r>
            <a:r>
              <a:rPr dirty="0" sz="1400" b="1">
                <a:latin typeface="Arial"/>
                <a:cs typeface="Arial"/>
              </a:rPr>
              <a:t>SD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52468"/>
            <a:ext cx="7469505" cy="640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The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25">
                <a:solidFill>
                  <a:srgbClr val="00B050"/>
                </a:solidFill>
                <a:latin typeface="Arial"/>
                <a:cs typeface="Arial"/>
              </a:rPr>
              <a:t>w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orld</a:t>
            </a:r>
            <a:r>
              <a:rPr dirty="0" sz="220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is</a:t>
            </a:r>
            <a:r>
              <a:rPr dirty="0" sz="2200" spc="5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now</a:t>
            </a:r>
            <a:r>
              <a:rPr dirty="0" sz="2200" spc="-5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adding</a:t>
            </a:r>
            <a:r>
              <a:rPr dirty="0" sz="220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30">
                <a:solidFill>
                  <a:srgbClr val="00B050"/>
                </a:solidFill>
                <a:latin typeface="Arial"/>
                <a:cs typeface="Arial"/>
              </a:rPr>
              <a:t>m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ore</a:t>
            </a:r>
            <a:r>
              <a:rPr dirty="0" sz="2200" spc="25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c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apa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c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ity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for</a:t>
            </a:r>
            <a:r>
              <a:rPr dirty="0" sz="2200" spc="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rene</a:t>
            </a:r>
            <a:r>
              <a:rPr dirty="0" sz="2200" spc="-25">
                <a:solidFill>
                  <a:srgbClr val="00B050"/>
                </a:solidFill>
                <a:latin typeface="Arial"/>
                <a:cs typeface="Arial"/>
              </a:rPr>
              <a:t>w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able</a:t>
            </a:r>
            <a:r>
              <a:rPr dirty="0" sz="2200" spc="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po</a:t>
            </a:r>
            <a:r>
              <a:rPr dirty="0" sz="2200" spc="-25">
                <a:solidFill>
                  <a:srgbClr val="00B050"/>
                </a:solidFill>
                <a:latin typeface="Arial"/>
                <a:cs typeface="Arial"/>
              </a:rPr>
              <a:t>w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er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 ea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c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h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25">
                <a:solidFill>
                  <a:srgbClr val="00B050"/>
                </a:solidFill>
                <a:latin typeface="Arial"/>
                <a:cs typeface="Arial"/>
              </a:rPr>
              <a:t>y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ear</a:t>
            </a:r>
            <a:r>
              <a:rPr dirty="0" sz="2200" spc="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than</a:t>
            </a:r>
            <a:r>
              <a:rPr dirty="0" sz="2200" spc="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fo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ss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il.</a:t>
            </a:r>
            <a:r>
              <a:rPr dirty="0" sz="2200" spc="-145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And</a:t>
            </a:r>
            <a:r>
              <a:rPr dirty="0" sz="220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there's</a:t>
            </a:r>
            <a:r>
              <a:rPr dirty="0" sz="2200" spc="15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no</a:t>
            </a:r>
            <a:r>
              <a:rPr dirty="0" sz="220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going</a:t>
            </a:r>
            <a:r>
              <a:rPr dirty="0" sz="220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ba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c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k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8200" y="5562600"/>
            <a:ext cx="7467600" cy="762000"/>
          </a:xfrm>
          <a:prstGeom prst="rect">
            <a:avLst/>
          </a:prstGeom>
          <a:solidFill>
            <a:srgbClr val="FFFFCC"/>
          </a:solidFill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181100" marR="118110" indent="-1057910">
              <a:lnSpc>
                <a:spcPct val="100000"/>
              </a:lnSpc>
            </a:pP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5">
                <a:latin typeface="Arial"/>
                <a:cs typeface="Arial"/>
              </a:rPr>
              <a:t>s</a:t>
            </a:r>
            <a:r>
              <a:rPr dirty="0" sz="2000">
                <a:latin typeface="Arial"/>
                <a:cs typeface="Arial"/>
              </a:rPr>
              <a:t>h</a:t>
            </a:r>
            <a:r>
              <a:rPr dirty="0" sz="2000" spc="-5">
                <a:latin typeface="Arial"/>
                <a:cs typeface="Arial"/>
              </a:rPr>
              <a:t>i</a:t>
            </a:r>
            <a:r>
              <a:rPr dirty="0" sz="2000" spc="-10">
                <a:latin typeface="Arial"/>
                <a:cs typeface="Arial"/>
              </a:rPr>
              <a:t>f</a:t>
            </a:r>
            <a:r>
              <a:rPr dirty="0" sz="2000">
                <a:latin typeface="Arial"/>
                <a:cs typeface="Arial"/>
              </a:rPr>
              <a:t>t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5">
                <a:latin typeface="Arial"/>
                <a:cs typeface="Arial"/>
              </a:rPr>
              <a:t>w</a:t>
            </a:r>
            <a:r>
              <a:rPr dirty="0" sz="2000" spc="-5">
                <a:latin typeface="Arial"/>
                <a:cs typeface="Arial"/>
              </a:rPr>
              <a:t>i</a:t>
            </a:r>
            <a:r>
              <a:rPr dirty="0" sz="2000">
                <a:latin typeface="Arial"/>
                <a:cs typeface="Arial"/>
              </a:rPr>
              <a:t>ll</a:t>
            </a:r>
            <a:r>
              <a:rPr dirty="0" sz="2000" spc="15">
                <a:latin typeface="Arial"/>
                <a:cs typeface="Arial"/>
              </a:rPr>
              <a:t> </a:t>
            </a:r>
            <a:r>
              <a:rPr dirty="0" sz="2000" spc="5">
                <a:latin typeface="Arial"/>
                <a:cs typeface="Arial"/>
              </a:rPr>
              <a:t>c</a:t>
            </a:r>
            <a:r>
              <a:rPr dirty="0" sz="2000">
                <a:latin typeface="Arial"/>
                <a:cs typeface="Arial"/>
              </a:rPr>
              <a:t>on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 spc="-5">
                <a:latin typeface="Arial"/>
                <a:cs typeface="Arial"/>
              </a:rPr>
              <a:t>i</a:t>
            </a:r>
            <a:r>
              <a:rPr dirty="0" sz="2000">
                <a:latin typeface="Arial"/>
                <a:cs typeface="Arial"/>
              </a:rPr>
              <a:t>nue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o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5">
                <a:latin typeface="Arial"/>
                <a:cs typeface="Arial"/>
              </a:rPr>
              <a:t>cc</a:t>
            </a:r>
            <a:r>
              <a:rPr dirty="0" sz="2000">
                <a:latin typeface="Arial"/>
                <a:cs typeface="Arial"/>
              </a:rPr>
              <a:t>elera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e,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by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2030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m</a:t>
            </a:r>
            <a:r>
              <a:rPr dirty="0" sz="2000">
                <a:latin typeface="Arial"/>
                <a:cs typeface="Arial"/>
              </a:rPr>
              <a:t>ore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han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f</a:t>
            </a:r>
            <a:r>
              <a:rPr dirty="0" sz="2000">
                <a:latin typeface="Arial"/>
                <a:cs typeface="Arial"/>
              </a:rPr>
              <a:t>our</a:t>
            </a:r>
            <a:r>
              <a:rPr dirty="0" sz="200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i</a:t>
            </a:r>
            <a:r>
              <a:rPr dirty="0" sz="2000" spc="-5">
                <a:latin typeface="Arial"/>
                <a:cs typeface="Arial"/>
              </a:rPr>
              <a:t>m</a:t>
            </a:r>
            <a:r>
              <a:rPr dirty="0" sz="2000">
                <a:latin typeface="Arial"/>
                <a:cs typeface="Arial"/>
              </a:rPr>
              <a:t>es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as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m</a:t>
            </a:r>
            <a:r>
              <a:rPr dirty="0" sz="2000">
                <a:latin typeface="Arial"/>
                <a:cs typeface="Arial"/>
              </a:rPr>
              <a:t>u</a:t>
            </a:r>
            <a:r>
              <a:rPr dirty="0" sz="2000" spc="5">
                <a:latin typeface="Arial"/>
                <a:cs typeface="Arial"/>
              </a:rPr>
              <a:t>c</a:t>
            </a:r>
            <a:r>
              <a:rPr dirty="0" sz="2000">
                <a:latin typeface="Arial"/>
                <a:cs typeface="Arial"/>
              </a:rPr>
              <a:t>h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renewab</a:t>
            </a:r>
            <a:r>
              <a:rPr dirty="0" sz="2000" spc="-5">
                <a:latin typeface="Arial"/>
                <a:cs typeface="Arial"/>
              </a:rPr>
              <a:t>l</a:t>
            </a:r>
            <a:r>
              <a:rPr dirty="0" sz="2000">
                <a:latin typeface="Arial"/>
                <a:cs typeface="Arial"/>
              </a:rPr>
              <a:t>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 spc="5">
                <a:latin typeface="Arial"/>
                <a:cs typeface="Arial"/>
              </a:rPr>
              <a:t>c</a:t>
            </a:r>
            <a:r>
              <a:rPr dirty="0" sz="2000">
                <a:latin typeface="Arial"/>
                <a:cs typeface="Arial"/>
              </a:rPr>
              <a:t>apa</a:t>
            </a:r>
            <a:r>
              <a:rPr dirty="0" sz="2000" spc="5">
                <a:latin typeface="Arial"/>
                <a:cs typeface="Arial"/>
              </a:rPr>
              <a:t>c</a:t>
            </a:r>
            <a:r>
              <a:rPr dirty="0" sz="2000">
                <a:latin typeface="Arial"/>
                <a:cs typeface="Arial"/>
              </a:rPr>
              <a:t>i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y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5">
                <a:latin typeface="Arial"/>
                <a:cs typeface="Arial"/>
              </a:rPr>
              <a:t>w</a:t>
            </a:r>
            <a:r>
              <a:rPr dirty="0" sz="2000" spc="-5">
                <a:latin typeface="Arial"/>
                <a:cs typeface="Arial"/>
              </a:rPr>
              <a:t>i</a:t>
            </a:r>
            <a:r>
              <a:rPr dirty="0" sz="2000">
                <a:latin typeface="Arial"/>
                <a:cs typeface="Arial"/>
              </a:rPr>
              <a:t>ll</a:t>
            </a:r>
            <a:r>
              <a:rPr dirty="0" sz="2000" spc="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added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97412" y="1661015"/>
            <a:ext cx="434911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latin typeface="Arial"/>
                <a:cs typeface="Arial"/>
              </a:rPr>
              <a:t>G</a:t>
            </a:r>
            <a:r>
              <a:rPr dirty="0" sz="1400" spc="5" b="1">
                <a:latin typeface="Arial"/>
                <a:cs typeface="Arial"/>
              </a:rPr>
              <a:t>l</a:t>
            </a:r>
            <a:r>
              <a:rPr dirty="0" sz="1400" spc="-10" b="1">
                <a:latin typeface="Arial"/>
                <a:cs typeface="Arial"/>
              </a:rPr>
              <a:t>ob</a:t>
            </a:r>
            <a:r>
              <a:rPr dirty="0" sz="1400" b="1">
                <a:latin typeface="Arial"/>
                <a:cs typeface="Arial"/>
              </a:rPr>
              <a:t>al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G</a:t>
            </a:r>
            <a:r>
              <a:rPr dirty="0" sz="1400" spc="5" b="1">
                <a:latin typeface="Arial"/>
                <a:cs typeface="Arial"/>
              </a:rPr>
              <a:t>r</a:t>
            </a:r>
            <a:r>
              <a:rPr dirty="0" sz="1400" spc="-10" b="1">
                <a:latin typeface="Arial"/>
                <a:cs typeface="Arial"/>
              </a:rPr>
              <a:t>o</a:t>
            </a:r>
            <a:r>
              <a:rPr dirty="0" sz="1400" b="1">
                <a:latin typeface="Arial"/>
                <a:cs typeface="Arial"/>
              </a:rPr>
              <a:t>ss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P</a:t>
            </a:r>
            <a:r>
              <a:rPr dirty="0" sz="1400" spc="-10" b="1">
                <a:latin typeface="Arial"/>
                <a:cs typeface="Arial"/>
              </a:rPr>
              <a:t>o</a:t>
            </a:r>
            <a:r>
              <a:rPr dirty="0" sz="1400" spc="35" b="1">
                <a:latin typeface="Arial"/>
                <a:cs typeface="Arial"/>
              </a:rPr>
              <a:t>w</a:t>
            </a:r>
            <a:r>
              <a:rPr dirty="0" sz="1400" spc="-5" b="1">
                <a:latin typeface="Arial"/>
                <a:cs typeface="Arial"/>
              </a:rPr>
              <a:t>e</a:t>
            </a:r>
            <a:r>
              <a:rPr dirty="0" sz="1400" b="1">
                <a:latin typeface="Arial"/>
                <a:cs typeface="Arial"/>
              </a:rPr>
              <a:t>r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Ge</a:t>
            </a:r>
            <a:r>
              <a:rPr dirty="0" sz="1400" spc="-10" b="1">
                <a:latin typeface="Arial"/>
                <a:cs typeface="Arial"/>
              </a:rPr>
              <a:t>n</a:t>
            </a:r>
            <a:r>
              <a:rPr dirty="0" sz="1400" b="1">
                <a:latin typeface="Arial"/>
                <a:cs typeface="Arial"/>
              </a:rPr>
              <a:t>e</a:t>
            </a:r>
            <a:r>
              <a:rPr dirty="0" sz="1400" spc="5" b="1">
                <a:latin typeface="Arial"/>
                <a:cs typeface="Arial"/>
              </a:rPr>
              <a:t>r</a:t>
            </a:r>
            <a:r>
              <a:rPr dirty="0" sz="1400" b="1">
                <a:latin typeface="Arial"/>
                <a:cs typeface="Arial"/>
              </a:rPr>
              <a:t>at</a:t>
            </a:r>
            <a:r>
              <a:rPr dirty="0" sz="1400" spc="5" b="1">
                <a:latin typeface="Arial"/>
                <a:cs typeface="Arial"/>
              </a:rPr>
              <a:t>i</a:t>
            </a:r>
            <a:r>
              <a:rPr dirty="0" sz="1400" spc="-10" b="1">
                <a:latin typeface="Arial"/>
                <a:cs typeface="Arial"/>
              </a:rPr>
              <a:t>o</a:t>
            </a:r>
            <a:r>
              <a:rPr dirty="0" sz="1400" b="1">
                <a:latin typeface="Arial"/>
                <a:cs typeface="Arial"/>
              </a:rPr>
              <a:t>n</a:t>
            </a:r>
            <a:r>
              <a:rPr dirty="0" sz="1400" spc="-5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C</a:t>
            </a:r>
            <a:r>
              <a:rPr dirty="0" sz="1400" b="1">
                <a:latin typeface="Arial"/>
                <a:cs typeface="Arial"/>
              </a:rPr>
              <a:t>a</a:t>
            </a:r>
            <a:r>
              <a:rPr dirty="0" sz="1400" spc="-10" b="1">
                <a:latin typeface="Arial"/>
                <a:cs typeface="Arial"/>
              </a:rPr>
              <a:t>p</a:t>
            </a:r>
            <a:r>
              <a:rPr dirty="0" sz="1400" b="1">
                <a:latin typeface="Arial"/>
                <a:cs typeface="Arial"/>
              </a:rPr>
              <a:t>a</a:t>
            </a:r>
            <a:r>
              <a:rPr dirty="0" sz="1400" spc="-5" b="1">
                <a:latin typeface="Arial"/>
                <a:cs typeface="Arial"/>
              </a:rPr>
              <a:t>c</a:t>
            </a:r>
            <a:r>
              <a:rPr dirty="0" sz="1400" spc="5" b="1">
                <a:latin typeface="Arial"/>
                <a:cs typeface="Arial"/>
              </a:rPr>
              <a:t>i</a:t>
            </a:r>
            <a:r>
              <a:rPr dirty="0" sz="1400" b="1">
                <a:latin typeface="Arial"/>
                <a:cs typeface="Arial"/>
              </a:rPr>
              <a:t>ty</a:t>
            </a:r>
            <a:r>
              <a:rPr dirty="0" sz="1400" spc="-95" b="1">
                <a:latin typeface="Arial"/>
                <a:cs typeface="Arial"/>
              </a:rPr>
              <a:t> </a:t>
            </a:r>
            <a:r>
              <a:rPr dirty="0" sz="1400" spc="-45" b="1">
                <a:latin typeface="Arial"/>
                <a:cs typeface="Arial"/>
              </a:rPr>
              <a:t>A</a:t>
            </a:r>
            <a:r>
              <a:rPr dirty="0" sz="1400" spc="-10" b="1">
                <a:latin typeface="Arial"/>
                <a:cs typeface="Arial"/>
              </a:rPr>
              <a:t>dd</a:t>
            </a:r>
            <a:r>
              <a:rPr dirty="0" sz="1400" spc="5" b="1">
                <a:latin typeface="Arial"/>
                <a:cs typeface="Arial"/>
              </a:rPr>
              <a:t>i</a:t>
            </a:r>
            <a:r>
              <a:rPr dirty="0" sz="1400" b="1">
                <a:latin typeface="Arial"/>
                <a:cs typeface="Arial"/>
              </a:rPr>
              <a:t>t</a:t>
            </a:r>
            <a:r>
              <a:rPr dirty="0" sz="1400" spc="5" b="1">
                <a:latin typeface="Arial"/>
                <a:cs typeface="Arial"/>
              </a:rPr>
              <a:t>i</a:t>
            </a:r>
            <a:r>
              <a:rPr dirty="0" sz="1400" spc="-10" b="1">
                <a:latin typeface="Arial"/>
                <a:cs typeface="Arial"/>
              </a:rPr>
              <a:t>ons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1346" y="3567309"/>
            <a:ext cx="203835" cy="33274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latin typeface="Arial"/>
                <a:cs typeface="Arial"/>
              </a:rPr>
              <a:t>GW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33500" y="1896084"/>
            <a:ext cx="6476923" cy="35122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</a:t>
            </a:fld>
          </a:p>
        </p:txBody>
      </p:sp>
      <p:sp>
        <p:nvSpPr>
          <p:cNvPr id="8" name="object 8"/>
          <p:cNvSpPr txBox="1"/>
          <p:nvPr/>
        </p:nvSpPr>
        <p:spPr>
          <a:xfrm>
            <a:off x="459740" y="6561810"/>
            <a:ext cx="324167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S</a:t>
            </a:r>
            <a:r>
              <a:rPr dirty="0" sz="1400" spc="-5">
                <a:latin typeface="Arial"/>
                <a:cs typeface="Arial"/>
              </a:rPr>
              <a:t>o</a:t>
            </a:r>
            <a:r>
              <a:rPr dirty="0" sz="1400">
                <a:latin typeface="Arial"/>
                <a:cs typeface="Arial"/>
              </a:rPr>
              <a:t>ur</a:t>
            </a:r>
            <a:r>
              <a:rPr dirty="0" sz="1400" spc="5">
                <a:latin typeface="Arial"/>
                <a:cs typeface="Arial"/>
              </a:rPr>
              <a:t>c</a:t>
            </a:r>
            <a:r>
              <a:rPr dirty="0" sz="1400">
                <a:latin typeface="Arial"/>
                <a:cs typeface="Arial"/>
              </a:rPr>
              <a:t>e: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Bl</a:t>
            </a:r>
            <a:r>
              <a:rPr dirty="0" sz="1400" spc="-5">
                <a:latin typeface="Arial"/>
                <a:cs typeface="Arial"/>
              </a:rPr>
              <a:t>o</a:t>
            </a:r>
            <a:r>
              <a:rPr dirty="0" sz="1400">
                <a:latin typeface="Arial"/>
                <a:cs typeface="Arial"/>
              </a:rPr>
              <a:t>o</a:t>
            </a: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 spc="-5">
                <a:latin typeface="Arial"/>
                <a:cs typeface="Arial"/>
              </a:rPr>
              <a:t>b</a:t>
            </a:r>
            <a:r>
              <a:rPr dirty="0" sz="1400">
                <a:latin typeface="Arial"/>
                <a:cs typeface="Arial"/>
              </a:rPr>
              <a:t>erg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N</a:t>
            </a:r>
            <a:r>
              <a:rPr dirty="0" sz="1400" spc="-5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w Energy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F</a:t>
            </a:r>
            <a:r>
              <a:rPr dirty="0" sz="1400">
                <a:latin typeface="Arial"/>
                <a:cs typeface="Arial"/>
              </a:rPr>
              <a:t>ina</a:t>
            </a:r>
            <a:r>
              <a:rPr dirty="0" sz="1400" spc="-5">
                <a:latin typeface="Arial"/>
                <a:cs typeface="Arial"/>
              </a:rPr>
              <a:t>n</a:t>
            </a:r>
            <a:r>
              <a:rPr dirty="0" sz="1400" spc="5">
                <a:latin typeface="Arial"/>
                <a:cs typeface="Arial"/>
              </a:rPr>
              <a:t>c</a:t>
            </a:r>
            <a:r>
              <a:rPr dirty="0" sz="140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894384"/>
            <a:ext cx="8157209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10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0 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c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un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tr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ie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s 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hav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e</a:t>
            </a:r>
            <a:r>
              <a:rPr dirty="0" sz="2400" spc="15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enac</a:t>
            </a:r>
            <a:r>
              <a:rPr dirty="0" sz="2400" spc="5">
                <a:solidFill>
                  <a:srgbClr val="00B050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pol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ic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y</a:t>
            </a:r>
            <a:r>
              <a:rPr dirty="0" sz="2400" spc="3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to</a:t>
            </a:r>
            <a:r>
              <a:rPr dirty="0" sz="2400" spc="-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te</a:t>
            </a:r>
            <a:r>
              <a:rPr dirty="0" sz="2400" spc="-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enewable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s,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ei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he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 b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y 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P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S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,</a:t>
            </a:r>
            <a:r>
              <a:rPr dirty="0" sz="2400" spc="5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Feed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-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n</a:t>
            </a:r>
            <a:r>
              <a:rPr dirty="0" sz="2400" spc="-25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400" spc="-270">
                <a:solidFill>
                  <a:srgbClr val="00B050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i</a:t>
            </a:r>
            <a:r>
              <a:rPr dirty="0" sz="2400" spc="-45">
                <a:solidFill>
                  <a:srgbClr val="00B050"/>
                </a:solidFill>
                <a:latin typeface="Arial"/>
                <a:cs typeface="Arial"/>
              </a:rPr>
              <a:t>f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f,</a:t>
            </a:r>
            <a:r>
              <a:rPr dirty="0" sz="2400" spc="-3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r</a:t>
            </a:r>
            <a:r>
              <a:rPr dirty="0" sz="2400" spc="5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s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ome 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he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00B050"/>
                </a:solidFill>
                <a:latin typeface="Arial"/>
                <a:cs typeface="Arial"/>
              </a:rPr>
              <a:t>anda</a:t>
            </a:r>
            <a:r>
              <a:rPr dirty="0" sz="2400">
                <a:solidFill>
                  <a:srgbClr val="00B050"/>
                </a:solidFill>
                <a:latin typeface="Arial"/>
                <a:cs typeface="Arial"/>
              </a:rPr>
              <a:t>te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0390" y="2191303"/>
            <a:ext cx="4824730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0" b="1">
                <a:latin typeface="Arial"/>
                <a:cs typeface="Arial"/>
              </a:rPr>
              <a:t>Coun</a:t>
            </a:r>
            <a:r>
              <a:rPr dirty="0" sz="1400" b="1">
                <a:latin typeface="Arial"/>
                <a:cs typeface="Arial"/>
              </a:rPr>
              <a:t>t</a:t>
            </a:r>
            <a:r>
              <a:rPr dirty="0" sz="1400" spc="5" b="1">
                <a:latin typeface="Arial"/>
                <a:cs typeface="Arial"/>
              </a:rPr>
              <a:t>ri</a:t>
            </a:r>
            <a:r>
              <a:rPr dirty="0" sz="1400" spc="-5" b="1">
                <a:latin typeface="Arial"/>
                <a:cs typeface="Arial"/>
              </a:rPr>
              <a:t>e</a:t>
            </a:r>
            <a:r>
              <a:rPr dirty="0" sz="1400" b="1">
                <a:latin typeface="Arial"/>
                <a:cs typeface="Arial"/>
              </a:rPr>
              <a:t>s</a:t>
            </a:r>
            <a:r>
              <a:rPr dirty="0" sz="1400" spc="-45" b="1">
                <a:latin typeface="Arial"/>
                <a:cs typeface="Arial"/>
              </a:rPr>
              <a:t> </a:t>
            </a:r>
            <a:r>
              <a:rPr dirty="0" sz="1400" spc="5" b="1">
                <a:latin typeface="Arial"/>
                <a:cs typeface="Arial"/>
              </a:rPr>
              <a:t>I</a:t>
            </a:r>
            <a:r>
              <a:rPr dirty="0" sz="1400" b="1">
                <a:latin typeface="Arial"/>
                <a:cs typeface="Arial"/>
              </a:rPr>
              <a:t>m</a:t>
            </a:r>
            <a:r>
              <a:rPr dirty="0" sz="1400" spc="-10" b="1">
                <a:latin typeface="Arial"/>
                <a:cs typeface="Arial"/>
              </a:rPr>
              <a:t>p</a:t>
            </a:r>
            <a:r>
              <a:rPr dirty="0" sz="1400" spc="5" b="1">
                <a:latin typeface="Arial"/>
                <a:cs typeface="Arial"/>
              </a:rPr>
              <a:t>l</a:t>
            </a:r>
            <a:r>
              <a:rPr dirty="0" sz="1400" spc="-5" b="1">
                <a:latin typeface="Arial"/>
                <a:cs typeface="Arial"/>
              </a:rPr>
              <a:t>e</a:t>
            </a:r>
            <a:r>
              <a:rPr dirty="0" sz="1400" b="1">
                <a:latin typeface="Arial"/>
                <a:cs typeface="Arial"/>
              </a:rPr>
              <a:t>me</a:t>
            </a:r>
            <a:r>
              <a:rPr dirty="0" sz="1400" spc="-10" b="1">
                <a:latin typeface="Arial"/>
                <a:cs typeface="Arial"/>
              </a:rPr>
              <a:t>n</a:t>
            </a:r>
            <a:r>
              <a:rPr dirty="0" sz="1400" b="1">
                <a:latin typeface="Arial"/>
                <a:cs typeface="Arial"/>
              </a:rPr>
              <a:t>t</a:t>
            </a:r>
            <a:r>
              <a:rPr dirty="0" sz="1400" spc="5" b="1">
                <a:latin typeface="Arial"/>
                <a:cs typeface="Arial"/>
              </a:rPr>
              <a:t>i</a:t>
            </a:r>
            <a:r>
              <a:rPr dirty="0" sz="1400" spc="-10" b="1">
                <a:latin typeface="Arial"/>
                <a:cs typeface="Arial"/>
              </a:rPr>
              <a:t>n</a:t>
            </a:r>
            <a:r>
              <a:rPr dirty="0" sz="1400" b="1">
                <a:latin typeface="Arial"/>
                <a:cs typeface="Arial"/>
              </a:rPr>
              <a:t>g</a:t>
            </a:r>
            <a:r>
              <a:rPr dirty="0" sz="1400" spc="-5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R</a:t>
            </a:r>
            <a:r>
              <a:rPr dirty="0" sz="1400" spc="-5" b="1">
                <a:latin typeface="Arial"/>
                <a:cs typeface="Arial"/>
              </a:rPr>
              <a:t>e</a:t>
            </a:r>
            <a:r>
              <a:rPr dirty="0" sz="1400" spc="-10" b="1">
                <a:latin typeface="Arial"/>
                <a:cs typeface="Arial"/>
              </a:rPr>
              <a:t>n</a:t>
            </a:r>
            <a:r>
              <a:rPr dirty="0" sz="1400" spc="-5" b="1">
                <a:latin typeface="Arial"/>
                <a:cs typeface="Arial"/>
              </a:rPr>
              <a:t>e</a:t>
            </a:r>
            <a:r>
              <a:rPr dirty="0" sz="1400" spc="35" b="1">
                <a:latin typeface="Arial"/>
                <a:cs typeface="Arial"/>
              </a:rPr>
              <a:t>w</a:t>
            </a:r>
            <a:r>
              <a:rPr dirty="0" sz="1400" spc="-15" b="1">
                <a:latin typeface="Arial"/>
                <a:cs typeface="Arial"/>
              </a:rPr>
              <a:t>a</a:t>
            </a:r>
            <a:r>
              <a:rPr dirty="0" sz="1400" spc="-10" b="1">
                <a:latin typeface="Arial"/>
                <a:cs typeface="Arial"/>
              </a:rPr>
              <a:t>bl</a:t>
            </a:r>
            <a:r>
              <a:rPr dirty="0" sz="1400" b="1">
                <a:latin typeface="Arial"/>
                <a:cs typeface="Arial"/>
              </a:rPr>
              <a:t>e</a:t>
            </a:r>
            <a:r>
              <a:rPr dirty="0" sz="1400" spc="-5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P</a:t>
            </a:r>
            <a:r>
              <a:rPr dirty="0" sz="1400" spc="-10" b="1">
                <a:latin typeface="Arial"/>
                <a:cs typeface="Arial"/>
              </a:rPr>
              <a:t>o</a:t>
            </a:r>
            <a:r>
              <a:rPr dirty="0" sz="1400" spc="35" b="1">
                <a:latin typeface="Arial"/>
                <a:cs typeface="Arial"/>
              </a:rPr>
              <a:t>w</a:t>
            </a:r>
            <a:r>
              <a:rPr dirty="0" sz="1400" spc="-5" b="1">
                <a:latin typeface="Arial"/>
                <a:cs typeface="Arial"/>
              </a:rPr>
              <a:t>e</a:t>
            </a:r>
            <a:r>
              <a:rPr dirty="0" sz="1400" b="1">
                <a:latin typeface="Arial"/>
                <a:cs typeface="Arial"/>
              </a:rPr>
              <a:t>r</a:t>
            </a:r>
            <a:r>
              <a:rPr dirty="0" sz="1400" spc="-5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P</a:t>
            </a:r>
            <a:r>
              <a:rPr dirty="0" sz="1400" spc="-10" b="1">
                <a:latin typeface="Arial"/>
                <a:cs typeface="Arial"/>
              </a:rPr>
              <a:t>o</a:t>
            </a:r>
            <a:r>
              <a:rPr dirty="0" sz="1400" spc="5" b="1">
                <a:latin typeface="Arial"/>
                <a:cs typeface="Arial"/>
              </a:rPr>
              <a:t>li</a:t>
            </a:r>
            <a:r>
              <a:rPr dirty="0" sz="1400" b="1">
                <a:latin typeface="Arial"/>
                <a:cs typeface="Arial"/>
              </a:rPr>
              <a:t>c</a:t>
            </a:r>
            <a:r>
              <a:rPr dirty="0" sz="1400" spc="5" b="1">
                <a:latin typeface="Arial"/>
                <a:cs typeface="Arial"/>
              </a:rPr>
              <a:t>i</a:t>
            </a:r>
            <a:r>
              <a:rPr dirty="0" sz="1400" spc="-5" b="1">
                <a:latin typeface="Arial"/>
                <a:cs typeface="Arial"/>
              </a:rPr>
              <a:t>e</a:t>
            </a:r>
            <a:r>
              <a:rPr dirty="0" sz="1400" b="1">
                <a:latin typeface="Arial"/>
                <a:cs typeface="Arial"/>
              </a:rPr>
              <a:t>s,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2</a:t>
            </a:r>
            <a:r>
              <a:rPr dirty="0" sz="1400" spc="-5" b="1">
                <a:latin typeface="Arial"/>
                <a:cs typeface="Arial"/>
              </a:rPr>
              <a:t>0</a:t>
            </a:r>
            <a:r>
              <a:rPr dirty="0" sz="1400" b="1">
                <a:latin typeface="Arial"/>
                <a:cs typeface="Arial"/>
              </a:rPr>
              <a:t>14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2438400"/>
            <a:ext cx="5029200" cy="2971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41450">
              <a:lnSpc>
                <a:spcPct val="100000"/>
              </a:lnSpc>
            </a:pPr>
            <a:r>
              <a:rPr dirty="0" sz="1400" b="1">
                <a:latin typeface="Arial"/>
                <a:cs typeface="Arial"/>
              </a:rPr>
              <a:t>GW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2438400"/>
            <a:ext cx="5029199" cy="2971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109772" y="2497353"/>
            <a:ext cx="3951370" cy="29586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122494" y="2191368"/>
            <a:ext cx="1925320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0" b="1">
                <a:latin typeface="Arial"/>
                <a:cs typeface="Arial"/>
              </a:rPr>
              <a:t>R</a:t>
            </a:r>
            <a:r>
              <a:rPr dirty="0" sz="1400" b="1">
                <a:latin typeface="Arial"/>
                <a:cs typeface="Arial"/>
              </a:rPr>
              <a:t>PS</a:t>
            </a:r>
            <a:r>
              <a:rPr dirty="0" sz="1400" spc="-1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P</a:t>
            </a:r>
            <a:r>
              <a:rPr dirty="0" sz="1400" spc="-10" b="1">
                <a:latin typeface="Arial"/>
                <a:cs typeface="Arial"/>
              </a:rPr>
              <a:t>o</a:t>
            </a:r>
            <a:r>
              <a:rPr dirty="0" sz="1400" spc="5" b="1">
                <a:latin typeface="Arial"/>
                <a:cs typeface="Arial"/>
              </a:rPr>
              <a:t>li</a:t>
            </a:r>
            <a:r>
              <a:rPr dirty="0" sz="1400" spc="-5" b="1">
                <a:latin typeface="Arial"/>
                <a:cs typeface="Arial"/>
              </a:rPr>
              <a:t>c</a:t>
            </a:r>
            <a:r>
              <a:rPr dirty="0" sz="1400" spc="5" b="1">
                <a:latin typeface="Arial"/>
                <a:cs typeface="Arial"/>
              </a:rPr>
              <a:t>i</a:t>
            </a:r>
            <a:r>
              <a:rPr dirty="0" sz="1400" spc="-5" b="1">
                <a:latin typeface="Arial"/>
                <a:cs typeface="Arial"/>
              </a:rPr>
              <a:t>e</a:t>
            </a:r>
            <a:r>
              <a:rPr dirty="0" sz="1400" b="1">
                <a:latin typeface="Arial"/>
                <a:cs typeface="Arial"/>
              </a:rPr>
              <a:t>s</a:t>
            </a:r>
            <a:r>
              <a:rPr dirty="0" sz="1400" spc="-45" b="1">
                <a:latin typeface="Arial"/>
                <a:cs typeface="Arial"/>
              </a:rPr>
              <a:t> </a:t>
            </a:r>
            <a:r>
              <a:rPr dirty="0" sz="1400" spc="5" b="1">
                <a:latin typeface="Arial"/>
                <a:cs typeface="Arial"/>
              </a:rPr>
              <a:t>i</a:t>
            </a:r>
            <a:r>
              <a:rPr dirty="0" sz="1400" b="1">
                <a:latin typeface="Arial"/>
                <a:cs typeface="Arial"/>
              </a:rPr>
              <a:t>n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t</a:t>
            </a:r>
            <a:r>
              <a:rPr dirty="0" sz="1400" spc="-10" b="1">
                <a:latin typeface="Arial"/>
                <a:cs typeface="Arial"/>
              </a:rPr>
              <a:t>h</a:t>
            </a:r>
            <a:r>
              <a:rPr dirty="0" sz="1400" b="1">
                <a:latin typeface="Arial"/>
                <a:cs typeface="Arial"/>
              </a:rPr>
              <a:t>e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US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</a:t>
            </a:fld>
          </a:p>
        </p:txBody>
      </p:sp>
      <p:sp>
        <p:nvSpPr>
          <p:cNvPr id="9" name="object 9"/>
          <p:cNvSpPr txBox="1"/>
          <p:nvPr/>
        </p:nvSpPr>
        <p:spPr>
          <a:xfrm>
            <a:off x="459740" y="6561810"/>
            <a:ext cx="190055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S</a:t>
            </a:r>
            <a:r>
              <a:rPr dirty="0" sz="1400" spc="-5">
                <a:latin typeface="Arial"/>
                <a:cs typeface="Arial"/>
              </a:rPr>
              <a:t>o</a:t>
            </a:r>
            <a:r>
              <a:rPr dirty="0" sz="1400">
                <a:latin typeface="Arial"/>
                <a:cs typeface="Arial"/>
              </a:rPr>
              <a:t>ur</a:t>
            </a:r>
            <a:r>
              <a:rPr dirty="0" sz="1400" spc="5">
                <a:latin typeface="Arial"/>
                <a:cs typeface="Arial"/>
              </a:rPr>
              <a:t>c</a:t>
            </a:r>
            <a:r>
              <a:rPr dirty="0" sz="1400">
                <a:latin typeface="Arial"/>
                <a:cs typeface="Arial"/>
              </a:rPr>
              <a:t>e: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R</a:t>
            </a:r>
            <a:r>
              <a:rPr dirty="0" sz="1400">
                <a:latin typeface="Arial"/>
                <a:cs typeface="Arial"/>
              </a:rPr>
              <a:t>E</a:t>
            </a:r>
            <a:r>
              <a:rPr dirty="0" sz="1400" spc="-10">
                <a:latin typeface="Arial"/>
                <a:cs typeface="Arial"/>
              </a:rPr>
              <a:t>N</a:t>
            </a:r>
            <a:r>
              <a:rPr dirty="0" sz="1400" spc="-5">
                <a:latin typeface="Arial"/>
                <a:cs typeface="Arial"/>
              </a:rPr>
              <a:t>2</a:t>
            </a:r>
            <a:r>
              <a:rPr dirty="0" sz="1400">
                <a:latin typeface="Arial"/>
                <a:cs typeface="Arial"/>
              </a:rPr>
              <a:t>1,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</a:t>
            </a:r>
            <a:r>
              <a:rPr dirty="0" sz="1400">
                <a:latin typeface="Arial"/>
                <a:cs typeface="Arial"/>
              </a:rPr>
              <a:t>S</a:t>
            </a:r>
            <a:r>
              <a:rPr dirty="0" sz="1400" spc="5">
                <a:latin typeface="Arial"/>
                <a:cs typeface="Arial"/>
              </a:rPr>
              <a:t>I</a:t>
            </a:r>
            <a:r>
              <a:rPr dirty="0" sz="1400" spc="-10">
                <a:latin typeface="Arial"/>
                <a:cs typeface="Arial"/>
              </a:rPr>
              <a:t>R</a:t>
            </a:r>
            <a:r>
              <a:rPr dirty="0" sz="140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200" spc="-15"/>
              <a:t>As</a:t>
            </a:r>
            <a:r>
              <a:rPr dirty="0" sz="2200" spc="-10"/>
              <a:t> </a:t>
            </a:r>
            <a:r>
              <a:rPr dirty="0" sz="2200" spc="-15"/>
              <a:t>a</a:t>
            </a:r>
            <a:r>
              <a:rPr dirty="0" sz="2200"/>
              <a:t> </a:t>
            </a:r>
            <a:r>
              <a:rPr dirty="0" sz="2200" spc="-10"/>
              <a:t>re</a:t>
            </a:r>
            <a:r>
              <a:rPr dirty="0" sz="2200" spc="-10"/>
              <a:t>s</a:t>
            </a:r>
            <a:r>
              <a:rPr dirty="0" sz="2200" spc="-10"/>
              <a:t>ult</a:t>
            </a:r>
            <a:r>
              <a:rPr dirty="0" sz="2200"/>
              <a:t> </a:t>
            </a:r>
            <a:r>
              <a:rPr dirty="0" sz="2200" spc="-10"/>
              <a:t>of</a:t>
            </a:r>
            <a:r>
              <a:rPr dirty="0" sz="2200"/>
              <a:t> </a:t>
            </a:r>
            <a:r>
              <a:rPr dirty="0" sz="2200" spc="-15"/>
              <a:t>the</a:t>
            </a:r>
            <a:r>
              <a:rPr dirty="0" sz="2200" spc="-10"/>
              <a:t>s</a:t>
            </a:r>
            <a:r>
              <a:rPr dirty="0" sz="2200" spc="-15"/>
              <a:t>e</a:t>
            </a:r>
            <a:r>
              <a:rPr dirty="0" sz="2200"/>
              <a:t> </a:t>
            </a:r>
            <a:r>
              <a:rPr dirty="0" sz="2200" spc="-10"/>
              <a:t>poli</a:t>
            </a:r>
            <a:r>
              <a:rPr dirty="0" sz="2200" spc="-10"/>
              <a:t>c</a:t>
            </a:r>
            <a:r>
              <a:rPr dirty="0" sz="2200" spc="-10"/>
              <a:t>ie</a:t>
            </a:r>
            <a:r>
              <a:rPr dirty="0" sz="2200" spc="-10"/>
              <a:t>s</a:t>
            </a:r>
            <a:r>
              <a:rPr dirty="0" sz="2200" spc="-10"/>
              <a:t>,</a:t>
            </a:r>
            <a:r>
              <a:rPr dirty="0" sz="2200" spc="-25"/>
              <a:t> </a:t>
            </a:r>
            <a:r>
              <a:rPr dirty="0" sz="2200" spc="-25"/>
              <a:t>m</a:t>
            </a:r>
            <a:r>
              <a:rPr dirty="0" sz="2200" spc="-15"/>
              <a:t>any</a:t>
            </a:r>
            <a:r>
              <a:rPr dirty="0" sz="2200" spc="15"/>
              <a:t> </a:t>
            </a:r>
            <a:r>
              <a:rPr dirty="0" sz="2200" spc="-10"/>
              <a:t>c</a:t>
            </a:r>
            <a:r>
              <a:rPr dirty="0" sz="2200" spc="-10"/>
              <a:t>ountries</a:t>
            </a:r>
            <a:r>
              <a:rPr dirty="0" sz="2200" spc="5"/>
              <a:t> </a:t>
            </a:r>
            <a:r>
              <a:rPr dirty="0" sz="2200" spc="-15"/>
              <a:t>now</a:t>
            </a:r>
            <a:r>
              <a:rPr dirty="0" sz="2200" spc="5"/>
              <a:t> </a:t>
            </a:r>
            <a:r>
              <a:rPr dirty="0" sz="2200" spc="-15"/>
              <a:t>ha</a:t>
            </a:r>
            <a:r>
              <a:rPr dirty="0" sz="2200" spc="-25"/>
              <a:t>v</a:t>
            </a:r>
            <a:r>
              <a:rPr dirty="0" sz="2200" spc="-15"/>
              <a:t>e</a:t>
            </a:r>
            <a:r>
              <a:rPr dirty="0" sz="2200" spc="10"/>
              <a:t> </a:t>
            </a:r>
            <a:r>
              <a:rPr dirty="0" sz="2200" spc="-15"/>
              <a:t>high</a:t>
            </a:r>
            <a:r>
              <a:rPr dirty="0" sz="2200" spc="-10"/>
              <a:t> per</a:t>
            </a:r>
            <a:r>
              <a:rPr dirty="0" sz="2200" spc="-10"/>
              <a:t>c</a:t>
            </a:r>
            <a:r>
              <a:rPr dirty="0" sz="2200" spc="-15"/>
              <a:t>entages</a:t>
            </a:r>
            <a:r>
              <a:rPr dirty="0" sz="2200" spc="-10"/>
              <a:t> </a:t>
            </a:r>
            <a:r>
              <a:rPr dirty="0" sz="2200" spc="-10"/>
              <a:t>of</a:t>
            </a:r>
            <a:r>
              <a:rPr dirty="0" sz="2200" spc="20"/>
              <a:t> </a:t>
            </a:r>
            <a:r>
              <a:rPr dirty="0" sz="2200" spc="-15"/>
              <a:t>rene</a:t>
            </a:r>
            <a:r>
              <a:rPr dirty="0" sz="2200" spc="-25"/>
              <a:t>w</a:t>
            </a:r>
            <a:r>
              <a:rPr dirty="0" sz="2200" spc="-15"/>
              <a:t>ables</a:t>
            </a:r>
            <a:r>
              <a:rPr dirty="0" sz="2200" spc="10"/>
              <a:t> </a:t>
            </a:r>
            <a:r>
              <a:rPr dirty="0" sz="2200" spc="-10"/>
              <a:t>in</a:t>
            </a:r>
            <a:r>
              <a:rPr dirty="0" sz="2200"/>
              <a:t> </a:t>
            </a:r>
            <a:r>
              <a:rPr dirty="0" sz="2200" spc="-10"/>
              <a:t>their</a:t>
            </a:r>
            <a:r>
              <a:rPr dirty="0" sz="2200"/>
              <a:t> </a:t>
            </a:r>
            <a:r>
              <a:rPr dirty="0" sz="2200" spc="-10"/>
              <a:t>ele</a:t>
            </a:r>
            <a:r>
              <a:rPr dirty="0" sz="2200" spc="-10"/>
              <a:t>c</a:t>
            </a:r>
            <a:r>
              <a:rPr dirty="0" sz="2200" spc="-10"/>
              <a:t>tri</a:t>
            </a:r>
            <a:r>
              <a:rPr dirty="0" sz="2200" spc="-10"/>
              <a:t>c</a:t>
            </a:r>
            <a:r>
              <a:rPr dirty="0" sz="2200" spc="-10"/>
              <a:t>ity</a:t>
            </a:r>
            <a:r>
              <a:rPr dirty="0" sz="2200" spc="-10"/>
              <a:t> </a:t>
            </a:r>
            <a:r>
              <a:rPr dirty="0" sz="2200" spc="-25"/>
              <a:t>m</a:t>
            </a:r>
            <a:r>
              <a:rPr dirty="0" sz="2200" spc="-10"/>
              <a:t>ix</a:t>
            </a:r>
            <a:endParaRPr sz="2200"/>
          </a:p>
        </p:txBody>
      </p:sp>
      <p:sp>
        <p:nvSpPr>
          <p:cNvPr id="3" name="object 3"/>
          <p:cNvSpPr/>
          <p:nvPr/>
        </p:nvSpPr>
        <p:spPr>
          <a:xfrm>
            <a:off x="1074156" y="2362197"/>
            <a:ext cx="6690995" cy="3835400"/>
          </a:xfrm>
          <a:custGeom>
            <a:avLst/>
            <a:gdLst/>
            <a:ahLst/>
            <a:cxnLst/>
            <a:rect l="l" t="t" r="r" b="b"/>
            <a:pathLst>
              <a:path w="6690995" h="3835400">
                <a:moveTo>
                  <a:pt x="0" y="0"/>
                </a:moveTo>
                <a:lnTo>
                  <a:pt x="6690913" y="0"/>
                </a:lnTo>
                <a:lnTo>
                  <a:pt x="6690913" y="3834810"/>
                </a:lnTo>
                <a:lnTo>
                  <a:pt x="0" y="38348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77073" y="2411778"/>
            <a:ext cx="5985510" cy="3021330"/>
          </a:xfrm>
          <a:custGeom>
            <a:avLst/>
            <a:gdLst/>
            <a:ahLst/>
            <a:cxnLst/>
            <a:rect l="l" t="t" r="r" b="b"/>
            <a:pathLst>
              <a:path w="5985509" h="3021329">
                <a:moveTo>
                  <a:pt x="0" y="0"/>
                </a:moveTo>
                <a:lnTo>
                  <a:pt x="5985058" y="0"/>
                </a:lnTo>
                <a:lnTo>
                  <a:pt x="5985058" y="3020745"/>
                </a:lnTo>
                <a:lnTo>
                  <a:pt x="0" y="302074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309244" y="4826169"/>
            <a:ext cx="1349375" cy="0"/>
          </a:xfrm>
          <a:custGeom>
            <a:avLst/>
            <a:gdLst/>
            <a:ahLst/>
            <a:cxnLst/>
            <a:rect l="l" t="t" r="r" b="b"/>
            <a:pathLst>
              <a:path w="1349375" h="0">
                <a:moveTo>
                  <a:pt x="0" y="0"/>
                </a:moveTo>
                <a:lnTo>
                  <a:pt x="1349208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882783" y="4826169"/>
            <a:ext cx="139700" cy="0"/>
          </a:xfrm>
          <a:custGeom>
            <a:avLst/>
            <a:gdLst/>
            <a:ahLst/>
            <a:cxnLst/>
            <a:rect l="l" t="t" r="r" b="b"/>
            <a:pathLst>
              <a:path w="139700" h="0">
                <a:moveTo>
                  <a:pt x="0" y="0"/>
                </a:moveTo>
                <a:lnTo>
                  <a:pt x="139700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56336" y="4826169"/>
            <a:ext cx="139700" cy="0"/>
          </a:xfrm>
          <a:custGeom>
            <a:avLst/>
            <a:gdLst/>
            <a:ahLst/>
            <a:cxnLst/>
            <a:rect l="l" t="t" r="r" b="b"/>
            <a:pathLst>
              <a:path w="139700" h="0">
                <a:moveTo>
                  <a:pt x="0" y="0"/>
                </a:moveTo>
                <a:lnTo>
                  <a:pt x="139693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96076" y="4826169"/>
            <a:ext cx="574040" cy="0"/>
          </a:xfrm>
          <a:custGeom>
            <a:avLst/>
            <a:gdLst/>
            <a:ahLst/>
            <a:cxnLst/>
            <a:rect l="l" t="t" r="r" b="b"/>
            <a:pathLst>
              <a:path w="574039" h="0">
                <a:moveTo>
                  <a:pt x="0" y="0"/>
                </a:moveTo>
                <a:lnTo>
                  <a:pt x="573506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69615" y="4826169"/>
            <a:ext cx="147320" cy="0"/>
          </a:xfrm>
          <a:custGeom>
            <a:avLst/>
            <a:gdLst/>
            <a:ahLst/>
            <a:cxnLst/>
            <a:rect l="l" t="t" r="r" b="b"/>
            <a:pathLst>
              <a:path w="147320" h="0">
                <a:moveTo>
                  <a:pt x="0" y="0"/>
                </a:moveTo>
                <a:lnTo>
                  <a:pt x="147060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743168" y="4826169"/>
            <a:ext cx="147320" cy="0"/>
          </a:xfrm>
          <a:custGeom>
            <a:avLst/>
            <a:gdLst/>
            <a:ahLst/>
            <a:cxnLst/>
            <a:rect l="l" t="t" r="r" b="b"/>
            <a:pathLst>
              <a:path w="147320" h="0">
                <a:moveTo>
                  <a:pt x="0" y="0"/>
                </a:moveTo>
                <a:lnTo>
                  <a:pt x="147045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6715" y="4826169"/>
            <a:ext cx="139700" cy="0"/>
          </a:xfrm>
          <a:custGeom>
            <a:avLst/>
            <a:gdLst/>
            <a:ahLst/>
            <a:cxnLst/>
            <a:rect l="l" t="t" r="r" b="b"/>
            <a:pathLst>
              <a:path w="139700" h="0">
                <a:moveTo>
                  <a:pt x="0" y="0"/>
                </a:moveTo>
                <a:lnTo>
                  <a:pt x="139700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890261" y="4826169"/>
            <a:ext cx="139700" cy="0"/>
          </a:xfrm>
          <a:custGeom>
            <a:avLst/>
            <a:gdLst/>
            <a:ahLst/>
            <a:cxnLst/>
            <a:rect l="l" t="t" r="r" b="b"/>
            <a:pathLst>
              <a:path w="139700" h="0">
                <a:moveTo>
                  <a:pt x="0" y="0"/>
                </a:moveTo>
                <a:lnTo>
                  <a:pt x="139693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63807" y="4826169"/>
            <a:ext cx="139700" cy="0"/>
          </a:xfrm>
          <a:custGeom>
            <a:avLst/>
            <a:gdLst/>
            <a:ahLst/>
            <a:cxnLst/>
            <a:rect l="l" t="t" r="r" b="b"/>
            <a:pathLst>
              <a:path w="139700" h="0">
                <a:moveTo>
                  <a:pt x="0" y="0"/>
                </a:moveTo>
                <a:lnTo>
                  <a:pt x="139700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37346" y="4826169"/>
            <a:ext cx="139700" cy="0"/>
          </a:xfrm>
          <a:custGeom>
            <a:avLst/>
            <a:gdLst/>
            <a:ahLst/>
            <a:cxnLst/>
            <a:rect l="l" t="t" r="r" b="b"/>
            <a:pathLst>
              <a:path w="139700" h="0">
                <a:moveTo>
                  <a:pt x="0" y="0"/>
                </a:moveTo>
                <a:lnTo>
                  <a:pt x="139700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629277" y="4826169"/>
            <a:ext cx="121920" cy="0"/>
          </a:xfrm>
          <a:custGeom>
            <a:avLst/>
            <a:gdLst/>
            <a:ahLst/>
            <a:cxnLst/>
            <a:rect l="l" t="t" r="r" b="b"/>
            <a:pathLst>
              <a:path w="121919" h="0">
                <a:moveTo>
                  <a:pt x="0" y="0"/>
                </a:moveTo>
                <a:lnTo>
                  <a:pt x="121315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316714" y="4223490"/>
            <a:ext cx="4342130" cy="0"/>
          </a:xfrm>
          <a:custGeom>
            <a:avLst/>
            <a:gdLst/>
            <a:ahLst/>
            <a:cxnLst/>
            <a:rect l="l" t="t" r="r" b="b"/>
            <a:pathLst>
              <a:path w="4342130" h="0">
                <a:moveTo>
                  <a:pt x="0" y="0"/>
                </a:moveTo>
                <a:lnTo>
                  <a:pt x="4341737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90261" y="4223490"/>
            <a:ext cx="139700" cy="0"/>
          </a:xfrm>
          <a:custGeom>
            <a:avLst/>
            <a:gdLst/>
            <a:ahLst/>
            <a:cxnLst/>
            <a:rect l="l" t="t" r="r" b="b"/>
            <a:pathLst>
              <a:path w="139700" h="0">
                <a:moveTo>
                  <a:pt x="0" y="0"/>
                </a:moveTo>
                <a:lnTo>
                  <a:pt x="139693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463807" y="4223490"/>
            <a:ext cx="139700" cy="0"/>
          </a:xfrm>
          <a:custGeom>
            <a:avLst/>
            <a:gdLst/>
            <a:ahLst/>
            <a:cxnLst/>
            <a:rect l="l" t="t" r="r" b="b"/>
            <a:pathLst>
              <a:path w="139700" h="0">
                <a:moveTo>
                  <a:pt x="0" y="0"/>
                </a:moveTo>
                <a:lnTo>
                  <a:pt x="139700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37346" y="4223490"/>
            <a:ext cx="139700" cy="0"/>
          </a:xfrm>
          <a:custGeom>
            <a:avLst/>
            <a:gdLst/>
            <a:ahLst/>
            <a:cxnLst/>
            <a:rect l="l" t="t" r="r" b="b"/>
            <a:pathLst>
              <a:path w="139700" h="0">
                <a:moveTo>
                  <a:pt x="0" y="0"/>
                </a:moveTo>
                <a:lnTo>
                  <a:pt x="139700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629277" y="4223490"/>
            <a:ext cx="121920" cy="0"/>
          </a:xfrm>
          <a:custGeom>
            <a:avLst/>
            <a:gdLst/>
            <a:ahLst/>
            <a:cxnLst/>
            <a:rect l="l" t="t" r="r" b="b"/>
            <a:pathLst>
              <a:path w="121919" h="0">
                <a:moveTo>
                  <a:pt x="0" y="0"/>
                </a:moveTo>
                <a:lnTo>
                  <a:pt x="121315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6714" y="3620811"/>
            <a:ext cx="4342130" cy="0"/>
          </a:xfrm>
          <a:custGeom>
            <a:avLst/>
            <a:gdLst/>
            <a:ahLst/>
            <a:cxnLst/>
            <a:rect l="l" t="t" r="r" b="b"/>
            <a:pathLst>
              <a:path w="4342130" h="0">
                <a:moveTo>
                  <a:pt x="0" y="0"/>
                </a:moveTo>
                <a:lnTo>
                  <a:pt x="4341737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890261" y="3620811"/>
            <a:ext cx="139700" cy="0"/>
          </a:xfrm>
          <a:custGeom>
            <a:avLst/>
            <a:gdLst/>
            <a:ahLst/>
            <a:cxnLst/>
            <a:rect l="l" t="t" r="r" b="b"/>
            <a:pathLst>
              <a:path w="139700" h="0">
                <a:moveTo>
                  <a:pt x="0" y="0"/>
                </a:moveTo>
                <a:lnTo>
                  <a:pt x="139693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63807" y="3620811"/>
            <a:ext cx="139700" cy="0"/>
          </a:xfrm>
          <a:custGeom>
            <a:avLst/>
            <a:gdLst/>
            <a:ahLst/>
            <a:cxnLst/>
            <a:rect l="l" t="t" r="r" b="b"/>
            <a:pathLst>
              <a:path w="139700" h="0">
                <a:moveTo>
                  <a:pt x="0" y="0"/>
                </a:moveTo>
                <a:lnTo>
                  <a:pt x="139700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037346" y="3620811"/>
            <a:ext cx="139700" cy="0"/>
          </a:xfrm>
          <a:custGeom>
            <a:avLst/>
            <a:gdLst/>
            <a:ahLst/>
            <a:cxnLst/>
            <a:rect l="l" t="t" r="r" b="b"/>
            <a:pathLst>
              <a:path w="139700" h="0">
                <a:moveTo>
                  <a:pt x="0" y="0"/>
                </a:moveTo>
                <a:lnTo>
                  <a:pt x="139700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629277" y="3620811"/>
            <a:ext cx="121920" cy="0"/>
          </a:xfrm>
          <a:custGeom>
            <a:avLst/>
            <a:gdLst/>
            <a:ahLst/>
            <a:cxnLst/>
            <a:rect l="l" t="t" r="r" b="b"/>
            <a:pathLst>
              <a:path w="121919" h="0">
                <a:moveTo>
                  <a:pt x="0" y="0"/>
                </a:moveTo>
                <a:lnTo>
                  <a:pt x="121315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890261" y="3018132"/>
            <a:ext cx="4768215" cy="0"/>
          </a:xfrm>
          <a:custGeom>
            <a:avLst/>
            <a:gdLst/>
            <a:ahLst/>
            <a:cxnLst/>
            <a:rect l="l" t="t" r="r" b="b"/>
            <a:pathLst>
              <a:path w="4768215" h="0">
                <a:moveTo>
                  <a:pt x="0" y="0"/>
                </a:moveTo>
                <a:lnTo>
                  <a:pt x="4768191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463807" y="3018132"/>
            <a:ext cx="139700" cy="0"/>
          </a:xfrm>
          <a:custGeom>
            <a:avLst/>
            <a:gdLst/>
            <a:ahLst/>
            <a:cxnLst/>
            <a:rect l="l" t="t" r="r" b="b"/>
            <a:pathLst>
              <a:path w="139700" h="0">
                <a:moveTo>
                  <a:pt x="0" y="0"/>
                </a:moveTo>
                <a:lnTo>
                  <a:pt x="139700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037346" y="3018132"/>
            <a:ext cx="139700" cy="0"/>
          </a:xfrm>
          <a:custGeom>
            <a:avLst/>
            <a:gdLst/>
            <a:ahLst/>
            <a:cxnLst/>
            <a:rect l="l" t="t" r="r" b="b"/>
            <a:pathLst>
              <a:path w="139700" h="0">
                <a:moveTo>
                  <a:pt x="0" y="0"/>
                </a:moveTo>
                <a:lnTo>
                  <a:pt x="139700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629277" y="3018132"/>
            <a:ext cx="121920" cy="0"/>
          </a:xfrm>
          <a:custGeom>
            <a:avLst/>
            <a:gdLst/>
            <a:ahLst/>
            <a:cxnLst/>
            <a:rect l="l" t="t" r="r" b="b"/>
            <a:pathLst>
              <a:path w="121919" h="0">
                <a:moveTo>
                  <a:pt x="0" y="0"/>
                </a:moveTo>
                <a:lnTo>
                  <a:pt x="121315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629277" y="2408103"/>
            <a:ext cx="6029325" cy="0"/>
          </a:xfrm>
          <a:custGeom>
            <a:avLst/>
            <a:gdLst/>
            <a:ahLst/>
            <a:cxnLst/>
            <a:rect l="l" t="t" r="r" b="b"/>
            <a:pathLst>
              <a:path w="6029325" h="0">
                <a:moveTo>
                  <a:pt x="0" y="0"/>
                </a:moveTo>
                <a:lnTo>
                  <a:pt x="6029174" y="0"/>
                </a:lnTo>
              </a:path>
            </a:pathLst>
          </a:custGeom>
          <a:ln w="7349">
            <a:solidFill>
              <a:srgbClr val="878787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680742" y="2408103"/>
            <a:ext cx="5977890" cy="3021330"/>
          </a:xfrm>
          <a:custGeom>
            <a:avLst/>
            <a:gdLst/>
            <a:ahLst/>
            <a:cxnLst/>
            <a:rect l="l" t="t" r="r" b="b"/>
            <a:pathLst>
              <a:path w="5977890" h="3021329">
                <a:moveTo>
                  <a:pt x="0" y="0"/>
                </a:moveTo>
                <a:lnTo>
                  <a:pt x="5977706" y="0"/>
                </a:lnTo>
                <a:lnTo>
                  <a:pt x="5977706" y="3020745"/>
                </a:lnTo>
                <a:lnTo>
                  <a:pt x="0" y="3020745"/>
                </a:lnTo>
                <a:lnTo>
                  <a:pt x="0" y="0"/>
                </a:lnTo>
                <a:close/>
              </a:path>
            </a:pathLst>
          </a:custGeom>
          <a:ln w="7350">
            <a:solidFill>
              <a:srgbClr val="A7A8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301852" y="5410474"/>
            <a:ext cx="287020" cy="0"/>
          </a:xfrm>
          <a:custGeom>
            <a:avLst/>
            <a:gdLst/>
            <a:ahLst/>
            <a:cxnLst/>
            <a:rect l="l" t="t" r="r" b="b"/>
            <a:pathLst>
              <a:path w="287020" h="0">
                <a:moveTo>
                  <a:pt x="0" y="0"/>
                </a:moveTo>
                <a:lnTo>
                  <a:pt x="286753" y="0"/>
                </a:lnTo>
              </a:path>
            </a:pathLst>
          </a:custGeom>
          <a:ln w="45368">
            <a:solidFill>
              <a:srgbClr val="4F81B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875391" y="5307578"/>
            <a:ext cx="287020" cy="125095"/>
          </a:xfrm>
          <a:custGeom>
            <a:avLst/>
            <a:gdLst/>
            <a:ahLst/>
            <a:cxnLst/>
            <a:rect l="l" t="t" r="r" b="b"/>
            <a:pathLst>
              <a:path w="287020" h="125095">
                <a:moveTo>
                  <a:pt x="286760" y="124945"/>
                </a:moveTo>
                <a:lnTo>
                  <a:pt x="0" y="124945"/>
                </a:lnTo>
                <a:lnTo>
                  <a:pt x="0" y="0"/>
                </a:lnTo>
                <a:lnTo>
                  <a:pt x="286760" y="0"/>
                </a:lnTo>
                <a:lnTo>
                  <a:pt x="286760" y="124945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448944" y="5336977"/>
            <a:ext cx="287020" cy="95885"/>
          </a:xfrm>
          <a:custGeom>
            <a:avLst/>
            <a:gdLst/>
            <a:ahLst/>
            <a:cxnLst/>
            <a:rect l="l" t="t" r="r" b="b"/>
            <a:pathLst>
              <a:path w="287020" h="95885">
                <a:moveTo>
                  <a:pt x="286753" y="95546"/>
                </a:moveTo>
                <a:lnTo>
                  <a:pt x="0" y="95546"/>
                </a:lnTo>
                <a:lnTo>
                  <a:pt x="0" y="0"/>
                </a:lnTo>
                <a:lnTo>
                  <a:pt x="286753" y="0"/>
                </a:lnTo>
                <a:lnTo>
                  <a:pt x="286753" y="95546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022483" y="5366376"/>
            <a:ext cx="287020" cy="66675"/>
          </a:xfrm>
          <a:custGeom>
            <a:avLst/>
            <a:gdLst/>
            <a:ahLst/>
            <a:cxnLst/>
            <a:rect l="l" t="t" r="r" b="b"/>
            <a:pathLst>
              <a:path w="287020" h="66675">
                <a:moveTo>
                  <a:pt x="286760" y="66147"/>
                </a:moveTo>
                <a:lnTo>
                  <a:pt x="0" y="66147"/>
                </a:lnTo>
                <a:lnTo>
                  <a:pt x="0" y="0"/>
                </a:lnTo>
                <a:lnTo>
                  <a:pt x="286760" y="0"/>
                </a:lnTo>
                <a:lnTo>
                  <a:pt x="286760" y="66147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596029" y="4646101"/>
            <a:ext cx="287020" cy="786765"/>
          </a:xfrm>
          <a:custGeom>
            <a:avLst/>
            <a:gdLst/>
            <a:ahLst/>
            <a:cxnLst/>
            <a:rect l="l" t="t" r="r" b="b"/>
            <a:pathLst>
              <a:path w="287020" h="786764">
                <a:moveTo>
                  <a:pt x="286753" y="786422"/>
                </a:moveTo>
                <a:lnTo>
                  <a:pt x="0" y="786422"/>
                </a:lnTo>
                <a:lnTo>
                  <a:pt x="0" y="0"/>
                </a:lnTo>
                <a:lnTo>
                  <a:pt x="286753" y="0"/>
                </a:lnTo>
                <a:lnTo>
                  <a:pt x="286753" y="786422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169583" y="4844544"/>
            <a:ext cx="287020" cy="588010"/>
          </a:xfrm>
          <a:custGeom>
            <a:avLst/>
            <a:gdLst/>
            <a:ahLst/>
            <a:cxnLst/>
            <a:rect l="l" t="t" r="r" b="b"/>
            <a:pathLst>
              <a:path w="287020" h="588010">
                <a:moveTo>
                  <a:pt x="286753" y="587979"/>
                </a:moveTo>
                <a:lnTo>
                  <a:pt x="0" y="587979"/>
                </a:lnTo>
                <a:lnTo>
                  <a:pt x="0" y="0"/>
                </a:lnTo>
                <a:lnTo>
                  <a:pt x="286753" y="0"/>
                </a:lnTo>
                <a:lnTo>
                  <a:pt x="286753" y="587979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743122" y="4837194"/>
            <a:ext cx="279400" cy="595630"/>
          </a:xfrm>
          <a:custGeom>
            <a:avLst/>
            <a:gdLst/>
            <a:ahLst/>
            <a:cxnLst/>
            <a:rect l="l" t="t" r="r" b="b"/>
            <a:pathLst>
              <a:path w="279400" h="595629">
                <a:moveTo>
                  <a:pt x="279400" y="595329"/>
                </a:moveTo>
                <a:lnTo>
                  <a:pt x="0" y="595329"/>
                </a:lnTo>
                <a:lnTo>
                  <a:pt x="0" y="0"/>
                </a:lnTo>
                <a:lnTo>
                  <a:pt x="279400" y="0"/>
                </a:lnTo>
                <a:lnTo>
                  <a:pt x="279400" y="595329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890214" y="5300228"/>
            <a:ext cx="279400" cy="132715"/>
          </a:xfrm>
          <a:custGeom>
            <a:avLst/>
            <a:gdLst/>
            <a:ahLst/>
            <a:cxnLst/>
            <a:rect l="l" t="t" r="r" b="b"/>
            <a:pathLst>
              <a:path w="279400" h="132714">
                <a:moveTo>
                  <a:pt x="279400" y="132295"/>
                </a:moveTo>
                <a:lnTo>
                  <a:pt x="0" y="132295"/>
                </a:lnTo>
                <a:lnTo>
                  <a:pt x="0" y="0"/>
                </a:lnTo>
                <a:lnTo>
                  <a:pt x="279400" y="0"/>
                </a:lnTo>
                <a:lnTo>
                  <a:pt x="279400" y="132295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456415" y="4969490"/>
            <a:ext cx="287020" cy="463550"/>
          </a:xfrm>
          <a:custGeom>
            <a:avLst/>
            <a:gdLst/>
            <a:ahLst/>
            <a:cxnLst/>
            <a:rect l="l" t="t" r="r" b="b"/>
            <a:pathLst>
              <a:path w="287020" h="463550">
                <a:moveTo>
                  <a:pt x="286753" y="463033"/>
                </a:moveTo>
                <a:lnTo>
                  <a:pt x="0" y="463033"/>
                </a:lnTo>
                <a:lnTo>
                  <a:pt x="0" y="0"/>
                </a:lnTo>
                <a:lnTo>
                  <a:pt x="286753" y="0"/>
                </a:lnTo>
                <a:lnTo>
                  <a:pt x="286753" y="463033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603507" y="5351676"/>
            <a:ext cx="287020" cy="81280"/>
          </a:xfrm>
          <a:custGeom>
            <a:avLst/>
            <a:gdLst/>
            <a:ahLst/>
            <a:cxnLst/>
            <a:rect l="l" t="t" r="r" b="b"/>
            <a:pathLst>
              <a:path w="287019" h="81279">
                <a:moveTo>
                  <a:pt x="286753" y="80847"/>
                </a:moveTo>
                <a:lnTo>
                  <a:pt x="0" y="80847"/>
                </a:lnTo>
                <a:lnTo>
                  <a:pt x="0" y="0"/>
                </a:lnTo>
                <a:lnTo>
                  <a:pt x="286753" y="0"/>
                </a:lnTo>
                <a:lnTo>
                  <a:pt x="286753" y="80847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177046" y="4940091"/>
            <a:ext cx="287020" cy="492759"/>
          </a:xfrm>
          <a:custGeom>
            <a:avLst/>
            <a:gdLst/>
            <a:ahLst/>
            <a:cxnLst/>
            <a:rect l="l" t="t" r="r" b="b"/>
            <a:pathLst>
              <a:path w="287019" h="492760">
                <a:moveTo>
                  <a:pt x="286760" y="492432"/>
                </a:moveTo>
                <a:lnTo>
                  <a:pt x="0" y="492432"/>
                </a:lnTo>
                <a:lnTo>
                  <a:pt x="0" y="0"/>
                </a:lnTo>
                <a:lnTo>
                  <a:pt x="286760" y="0"/>
                </a:lnTo>
                <a:lnTo>
                  <a:pt x="286760" y="492432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750592" y="3176152"/>
            <a:ext cx="287020" cy="2256790"/>
          </a:xfrm>
          <a:custGeom>
            <a:avLst/>
            <a:gdLst/>
            <a:ahLst/>
            <a:cxnLst/>
            <a:rect l="l" t="t" r="r" b="b"/>
            <a:pathLst>
              <a:path w="287019" h="2256790">
                <a:moveTo>
                  <a:pt x="286753" y="2256371"/>
                </a:moveTo>
                <a:lnTo>
                  <a:pt x="0" y="2256371"/>
                </a:lnTo>
                <a:lnTo>
                  <a:pt x="0" y="0"/>
                </a:lnTo>
                <a:lnTo>
                  <a:pt x="286753" y="0"/>
                </a:lnTo>
                <a:lnTo>
                  <a:pt x="286753" y="2256371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316675" y="4616702"/>
            <a:ext cx="279400" cy="815975"/>
          </a:xfrm>
          <a:custGeom>
            <a:avLst/>
            <a:gdLst/>
            <a:ahLst/>
            <a:cxnLst/>
            <a:rect l="l" t="t" r="r" b="b"/>
            <a:pathLst>
              <a:path w="279400" h="815975">
                <a:moveTo>
                  <a:pt x="279400" y="815821"/>
                </a:moveTo>
                <a:lnTo>
                  <a:pt x="0" y="815821"/>
                </a:lnTo>
                <a:lnTo>
                  <a:pt x="0" y="0"/>
                </a:lnTo>
                <a:lnTo>
                  <a:pt x="279400" y="0"/>
                </a:lnTo>
                <a:lnTo>
                  <a:pt x="279400" y="815821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029954" y="3279048"/>
            <a:ext cx="287020" cy="2153920"/>
          </a:xfrm>
          <a:custGeom>
            <a:avLst/>
            <a:gdLst/>
            <a:ahLst/>
            <a:cxnLst/>
            <a:rect l="l" t="t" r="r" b="b"/>
            <a:pathLst>
              <a:path w="287020" h="2153920">
                <a:moveTo>
                  <a:pt x="286760" y="2153475"/>
                </a:moveTo>
                <a:lnTo>
                  <a:pt x="0" y="2153475"/>
                </a:lnTo>
                <a:lnTo>
                  <a:pt x="0" y="0"/>
                </a:lnTo>
                <a:lnTo>
                  <a:pt x="286760" y="0"/>
                </a:lnTo>
                <a:lnTo>
                  <a:pt x="286760" y="2153475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7301852" y="5160583"/>
            <a:ext cx="287020" cy="227965"/>
          </a:xfrm>
          <a:custGeom>
            <a:avLst/>
            <a:gdLst/>
            <a:ahLst/>
            <a:cxnLst/>
            <a:rect l="l" t="t" r="r" b="b"/>
            <a:pathLst>
              <a:path w="287020" h="227964">
                <a:moveTo>
                  <a:pt x="286753" y="227842"/>
                </a:moveTo>
                <a:lnTo>
                  <a:pt x="0" y="227842"/>
                </a:lnTo>
                <a:lnTo>
                  <a:pt x="0" y="0"/>
                </a:lnTo>
                <a:lnTo>
                  <a:pt x="286753" y="0"/>
                </a:lnTo>
                <a:lnTo>
                  <a:pt x="286753" y="227842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022483" y="4859243"/>
            <a:ext cx="287020" cy="507365"/>
          </a:xfrm>
          <a:custGeom>
            <a:avLst/>
            <a:gdLst/>
            <a:ahLst/>
            <a:cxnLst/>
            <a:rect l="l" t="t" r="r" b="b"/>
            <a:pathLst>
              <a:path w="287020" h="507364">
                <a:moveTo>
                  <a:pt x="286760" y="507132"/>
                </a:moveTo>
                <a:lnTo>
                  <a:pt x="0" y="507132"/>
                </a:lnTo>
                <a:lnTo>
                  <a:pt x="0" y="0"/>
                </a:lnTo>
                <a:lnTo>
                  <a:pt x="286760" y="0"/>
                </a:lnTo>
                <a:lnTo>
                  <a:pt x="286760" y="507132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603507" y="3264349"/>
            <a:ext cx="287020" cy="2087880"/>
          </a:xfrm>
          <a:custGeom>
            <a:avLst/>
            <a:gdLst/>
            <a:ahLst/>
            <a:cxnLst/>
            <a:rect l="l" t="t" r="r" b="b"/>
            <a:pathLst>
              <a:path w="287019" h="2087879">
                <a:moveTo>
                  <a:pt x="286753" y="2087327"/>
                </a:moveTo>
                <a:lnTo>
                  <a:pt x="0" y="2087327"/>
                </a:lnTo>
                <a:lnTo>
                  <a:pt x="0" y="0"/>
                </a:lnTo>
                <a:lnTo>
                  <a:pt x="286753" y="0"/>
                </a:lnTo>
                <a:lnTo>
                  <a:pt x="286753" y="2087327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448944" y="4976839"/>
            <a:ext cx="287020" cy="360680"/>
          </a:xfrm>
          <a:custGeom>
            <a:avLst/>
            <a:gdLst/>
            <a:ahLst/>
            <a:cxnLst/>
            <a:rect l="l" t="t" r="r" b="b"/>
            <a:pathLst>
              <a:path w="287020" h="360679">
                <a:moveTo>
                  <a:pt x="286753" y="360144"/>
                </a:moveTo>
                <a:lnTo>
                  <a:pt x="0" y="360144"/>
                </a:lnTo>
                <a:lnTo>
                  <a:pt x="0" y="0"/>
                </a:lnTo>
                <a:lnTo>
                  <a:pt x="286753" y="0"/>
                </a:lnTo>
                <a:lnTo>
                  <a:pt x="286753" y="36014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875391" y="5028288"/>
            <a:ext cx="287020" cy="279400"/>
          </a:xfrm>
          <a:custGeom>
            <a:avLst/>
            <a:gdLst/>
            <a:ahLst/>
            <a:cxnLst/>
            <a:rect l="l" t="t" r="r" b="b"/>
            <a:pathLst>
              <a:path w="287020" h="279400">
                <a:moveTo>
                  <a:pt x="286760" y="279290"/>
                </a:moveTo>
                <a:lnTo>
                  <a:pt x="0" y="279290"/>
                </a:lnTo>
                <a:lnTo>
                  <a:pt x="0" y="0"/>
                </a:lnTo>
                <a:lnTo>
                  <a:pt x="286760" y="0"/>
                </a:lnTo>
                <a:lnTo>
                  <a:pt x="286760" y="27929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890214" y="4418258"/>
            <a:ext cx="279400" cy="882015"/>
          </a:xfrm>
          <a:custGeom>
            <a:avLst/>
            <a:gdLst/>
            <a:ahLst/>
            <a:cxnLst/>
            <a:rect l="l" t="t" r="r" b="b"/>
            <a:pathLst>
              <a:path w="279400" h="882014">
                <a:moveTo>
                  <a:pt x="279400" y="881969"/>
                </a:moveTo>
                <a:lnTo>
                  <a:pt x="0" y="881969"/>
                </a:lnTo>
                <a:lnTo>
                  <a:pt x="0" y="0"/>
                </a:lnTo>
                <a:lnTo>
                  <a:pt x="279400" y="0"/>
                </a:lnTo>
                <a:lnTo>
                  <a:pt x="279400" y="88196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456415" y="4866593"/>
            <a:ext cx="287020" cy="103505"/>
          </a:xfrm>
          <a:custGeom>
            <a:avLst/>
            <a:gdLst/>
            <a:ahLst/>
            <a:cxnLst/>
            <a:rect l="l" t="t" r="r" b="b"/>
            <a:pathLst>
              <a:path w="287020" h="103504">
                <a:moveTo>
                  <a:pt x="286753" y="102889"/>
                </a:moveTo>
                <a:lnTo>
                  <a:pt x="0" y="102889"/>
                </a:lnTo>
                <a:lnTo>
                  <a:pt x="0" y="0"/>
                </a:lnTo>
                <a:lnTo>
                  <a:pt x="286753" y="0"/>
                </a:lnTo>
                <a:lnTo>
                  <a:pt x="286753" y="10288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177046" y="3051206"/>
            <a:ext cx="287020" cy="1889125"/>
          </a:xfrm>
          <a:custGeom>
            <a:avLst/>
            <a:gdLst/>
            <a:ahLst/>
            <a:cxnLst/>
            <a:rect l="l" t="t" r="r" b="b"/>
            <a:pathLst>
              <a:path w="287019" h="1889125">
                <a:moveTo>
                  <a:pt x="286760" y="1888884"/>
                </a:moveTo>
                <a:lnTo>
                  <a:pt x="0" y="1888884"/>
                </a:lnTo>
                <a:lnTo>
                  <a:pt x="0" y="0"/>
                </a:lnTo>
                <a:lnTo>
                  <a:pt x="286760" y="0"/>
                </a:lnTo>
                <a:lnTo>
                  <a:pt x="286760" y="188888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169583" y="4653450"/>
            <a:ext cx="287020" cy="191135"/>
          </a:xfrm>
          <a:custGeom>
            <a:avLst/>
            <a:gdLst/>
            <a:ahLst/>
            <a:cxnLst/>
            <a:rect l="l" t="t" r="r" b="b"/>
            <a:pathLst>
              <a:path w="287020" h="191135">
                <a:moveTo>
                  <a:pt x="286753" y="191093"/>
                </a:moveTo>
                <a:lnTo>
                  <a:pt x="0" y="191093"/>
                </a:lnTo>
                <a:lnTo>
                  <a:pt x="0" y="0"/>
                </a:lnTo>
                <a:lnTo>
                  <a:pt x="286753" y="0"/>
                </a:lnTo>
                <a:lnTo>
                  <a:pt x="286753" y="191093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743122" y="4792460"/>
            <a:ext cx="279400" cy="45720"/>
          </a:xfrm>
          <a:custGeom>
            <a:avLst/>
            <a:gdLst/>
            <a:ahLst/>
            <a:cxnLst/>
            <a:rect l="l" t="t" r="r" b="b"/>
            <a:pathLst>
              <a:path w="279400" h="45720">
                <a:moveTo>
                  <a:pt x="0" y="45368"/>
                </a:moveTo>
                <a:lnTo>
                  <a:pt x="279400" y="45368"/>
                </a:lnTo>
                <a:lnTo>
                  <a:pt x="279400" y="0"/>
                </a:lnTo>
                <a:lnTo>
                  <a:pt x="0" y="0"/>
                </a:lnTo>
                <a:lnTo>
                  <a:pt x="0" y="45368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596029" y="4616067"/>
            <a:ext cx="287020" cy="31115"/>
          </a:xfrm>
          <a:custGeom>
            <a:avLst/>
            <a:gdLst/>
            <a:ahLst/>
            <a:cxnLst/>
            <a:rect l="l" t="t" r="r" b="b"/>
            <a:pathLst>
              <a:path w="287020" h="31114">
                <a:moveTo>
                  <a:pt x="0" y="30668"/>
                </a:moveTo>
                <a:lnTo>
                  <a:pt x="286753" y="30668"/>
                </a:lnTo>
                <a:lnTo>
                  <a:pt x="286753" y="0"/>
                </a:lnTo>
                <a:lnTo>
                  <a:pt x="0" y="0"/>
                </a:lnTo>
                <a:lnTo>
                  <a:pt x="0" y="30668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750592" y="2816014"/>
            <a:ext cx="287020" cy="360680"/>
          </a:xfrm>
          <a:custGeom>
            <a:avLst/>
            <a:gdLst/>
            <a:ahLst/>
            <a:cxnLst/>
            <a:rect l="l" t="t" r="r" b="b"/>
            <a:pathLst>
              <a:path w="287019" h="360680">
                <a:moveTo>
                  <a:pt x="286753" y="360137"/>
                </a:moveTo>
                <a:lnTo>
                  <a:pt x="0" y="360137"/>
                </a:lnTo>
                <a:lnTo>
                  <a:pt x="0" y="0"/>
                </a:lnTo>
                <a:lnTo>
                  <a:pt x="286753" y="0"/>
                </a:lnTo>
                <a:lnTo>
                  <a:pt x="286753" y="360137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7301852" y="5050337"/>
            <a:ext cx="287020" cy="110489"/>
          </a:xfrm>
          <a:custGeom>
            <a:avLst/>
            <a:gdLst/>
            <a:ahLst/>
            <a:cxnLst/>
            <a:rect l="l" t="t" r="r" b="b"/>
            <a:pathLst>
              <a:path w="287020" h="110489">
                <a:moveTo>
                  <a:pt x="286753" y="110246"/>
                </a:moveTo>
                <a:lnTo>
                  <a:pt x="0" y="110246"/>
                </a:lnTo>
                <a:lnTo>
                  <a:pt x="0" y="0"/>
                </a:lnTo>
                <a:lnTo>
                  <a:pt x="286753" y="0"/>
                </a:lnTo>
                <a:lnTo>
                  <a:pt x="286753" y="110246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875391" y="4918041"/>
            <a:ext cx="287020" cy="110489"/>
          </a:xfrm>
          <a:custGeom>
            <a:avLst/>
            <a:gdLst/>
            <a:ahLst/>
            <a:cxnLst/>
            <a:rect l="l" t="t" r="r" b="b"/>
            <a:pathLst>
              <a:path w="287020" h="110489">
                <a:moveTo>
                  <a:pt x="286760" y="110246"/>
                </a:moveTo>
                <a:lnTo>
                  <a:pt x="0" y="110246"/>
                </a:lnTo>
                <a:lnTo>
                  <a:pt x="0" y="0"/>
                </a:lnTo>
                <a:lnTo>
                  <a:pt x="286760" y="0"/>
                </a:lnTo>
                <a:lnTo>
                  <a:pt x="286760" y="110246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448944" y="4837194"/>
            <a:ext cx="287020" cy="139700"/>
          </a:xfrm>
          <a:custGeom>
            <a:avLst/>
            <a:gdLst/>
            <a:ahLst/>
            <a:cxnLst/>
            <a:rect l="l" t="t" r="r" b="b"/>
            <a:pathLst>
              <a:path w="287020" h="139700">
                <a:moveTo>
                  <a:pt x="286753" y="139645"/>
                </a:moveTo>
                <a:lnTo>
                  <a:pt x="0" y="139645"/>
                </a:lnTo>
                <a:lnTo>
                  <a:pt x="0" y="0"/>
                </a:lnTo>
                <a:lnTo>
                  <a:pt x="286753" y="0"/>
                </a:lnTo>
                <a:lnTo>
                  <a:pt x="286753" y="139645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456415" y="4241865"/>
            <a:ext cx="287020" cy="624840"/>
          </a:xfrm>
          <a:custGeom>
            <a:avLst/>
            <a:gdLst/>
            <a:ahLst/>
            <a:cxnLst/>
            <a:rect l="l" t="t" r="r" b="b"/>
            <a:pathLst>
              <a:path w="287020" h="624839">
                <a:moveTo>
                  <a:pt x="286753" y="624735"/>
                </a:moveTo>
                <a:lnTo>
                  <a:pt x="0" y="624735"/>
                </a:lnTo>
                <a:lnTo>
                  <a:pt x="0" y="0"/>
                </a:lnTo>
                <a:lnTo>
                  <a:pt x="286753" y="0"/>
                </a:lnTo>
                <a:lnTo>
                  <a:pt x="286753" y="624735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022483" y="4748997"/>
            <a:ext cx="287020" cy="110489"/>
          </a:xfrm>
          <a:custGeom>
            <a:avLst/>
            <a:gdLst/>
            <a:ahLst/>
            <a:cxnLst/>
            <a:rect l="l" t="t" r="r" b="b"/>
            <a:pathLst>
              <a:path w="287020" h="110489">
                <a:moveTo>
                  <a:pt x="286760" y="110238"/>
                </a:moveTo>
                <a:lnTo>
                  <a:pt x="0" y="110238"/>
                </a:lnTo>
                <a:lnTo>
                  <a:pt x="0" y="0"/>
                </a:lnTo>
                <a:lnTo>
                  <a:pt x="286760" y="0"/>
                </a:lnTo>
                <a:lnTo>
                  <a:pt x="286760" y="110238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743122" y="4388860"/>
            <a:ext cx="279400" cy="404495"/>
          </a:xfrm>
          <a:custGeom>
            <a:avLst/>
            <a:gdLst/>
            <a:ahLst/>
            <a:cxnLst/>
            <a:rect l="l" t="t" r="r" b="b"/>
            <a:pathLst>
              <a:path w="279400" h="404495">
                <a:moveTo>
                  <a:pt x="279400" y="404235"/>
                </a:moveTo>
                <a:lnTo>
                  <a:pt x="0" y="404235"/>
                </a:lnTo>
                <a:lnTo>
                  <a:pt x="0" y="0"/>
                </a:lnTo>
                <a:lnTo>
                  <a:pt x="279400" y="0"/>
                </a:lnTo>
                <a:lnTo>
                  <a:pt x="279400" y="404235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169583" y="4469707"/>
            <a:ext cx="287020" cy="184150"/>
          </a:xfrm>
          <a:custGeom>
            <a:avLst/>
            <a:gdLst/>
            <a:ahLst/>
            <a:cxnLst/>
            <a:rect l="l" t="t" r="r" b="b"/>
            <a:pathLst>
              <a:path w="287020" h="184150">
                <a:moveTo>
                  <a:pt x="286753" y="183736"/>
                </a:moveTo>
                <a:lnTo>
                  <a:pt x="0" y="183736"/>
                </a:lnTo>
                <a:lnTo>
                  <a:pt x="0" y="0"/>
                </a:lnTo>
                <a:lnTo>
                  <a:pt x="286753" y="0"/>
                </a:lnTo>
                <a:lnTo>
                  <a:pt x="286753" y="183736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596029" y="4586668"/>
            <a:ext cx="287020" cy="31115"/>
          </a:xfrm>
          <a:custGeom>
            <a:avLst/>
            <a:gdLst/>
            <a:ahLst/>
            <a:cxnLst/>
            <a:rect l="l" t="t" r="r" b="b"/>
            <a:pathLst>
              <a:path w="287020" h="31114">
                <a:moveTo>
                  <a:pt x="0" y="30668"/>
                </a:moveTo>
                <a:lnTo>
                  <a:pt x="286753" y="30668"/>
                </a:lnTo>
                <a:lnTo>
                  <a:pt x="286753" y="0"/>
                </a:lnTo>
                <a:lnTo>
                  <a:pt x="0" y="0"/>
                </a:lnTo>
                <a:lnTo>
                  <a:pt x="0" y="30668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316675" y="4359461"/>
            <a:ext cx="279400" cy="257810"/>
          </a:xfrm>
          <a:custGeom>
            <a:avLst/>
            <a:gdLst/>
            <a:ahLst/>
            <a:cxnLst/>
            <a:rect l="l" t="t" r="r" b="b"/>
            <a:pathLst>
              <a:path w="279400" h="257810">
                <a:moveTo>
                  <a:pt x="279400" y="257241"/>
                </a:moveTo>
                <a:lnTo>
                  <a:pt x="0" y="257241"/>
                </a:lnTo>
                <a:lnTo>
                  <a:pt x="0" y="0"/>
                </a:lnTo>
                <a:lnTo>
                  <a:pt x="279400" y="0"/>
                </a:lnTo>
                <a:lnTo>
                  <a:pt x="279400" y="257241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890214" y="4352111"/>
            <a:ext cx="279400" cy="66675"/>
          </a:xfrm>
          <a:custGeom>
            <a:avLst/>
            <a:gdLst/>
            <a:ahLst/>
            <a:cxnLst/>
            <a:rect l="l" t="t" r="r" b="b"/>
            <a:pathLst>
              <a:path w="279400" h="66675">
                <a:moveTo>
                  <a:pt x="279400" y="66147"/>
                </a:moveTo>
                <a:lnTo>
                  <a:pt x="0" y="66147"/>
                </a:lnTo>
                <a:lnTo>
                  <a:pt x="0" y="0"/>
                </a:lnTo>
                <a:lnTo>
                  <a:pt x="279400" y="0"/>
                </a:lnTo>
                <a:lnTo>
                  <a:pt x="279400" y="66147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029954" y="3249014"/>
            <a:ext cx="287020" cy="31115"/>
          </a:xfrm>
          <a:custGeom>
            <a:avLst/>
            <a:gdLst/>
            <a:ahLst/>
            <a:cxnLst/>
            <a:rect l="l" t="t" r="r" b="b"/>
            <a:pathLst>
              <a:path w="287020" h="31114">
                <a:moveTo>
                  <a:pt x="0" y="30668"/>
                </a:moveTo>
                <a:lnTo>
                  <a:pt x="286760" y="30668"/>
                </a:lnTo>
                <a:lnTo>
                  <a:pt x="286760" y="0"/>
                </a:lnTo>
                <a:lnTo>
                  <a:pt x="0" y="0"/>
                </a:lnTo>
                <a:lnTo>
                  <a:pt x="0" y="30668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603507" y="2948309"/>
            <a:ext cx="287020" cy="316230"/>
          </a:xfrm>
          <a:custGeom>
            <a:avLst/>
            <a:gdLst/>
            <a:ahLst/>
            <a:cxnLst/>
            <a:rect l="l" t="t" r="r" b="b"/>
            <a:pathLst>
              <a:path w="287019" h="316229">
                <a:moveTo>
                  <a:pt x="286753" y="316031"/>
                </a:moveTo>
                <a:lnTo>
                  <a:pt x="0" y="316031"/>
                </a:lnTo>
                <a:lnTo>
                  <a:pt x="0" y="0"/>
                </a:lnTo>
                <a:lnTo>
                  <a:pt x="286753" y="0"/>
                </a:lnTo>
                <a:lnTo>
                  <a:pt x="286753" y="316031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177046" y="2963009"/>
            <a:ext cx="287020" cy="88265"/>
          </a:xfrm>
          <a:custGeom>
            <a:avLst/>
            <a:gdLst/>
            <a:ahLst/>
            <a:cxnLst/>
            <a:rect l="l" t="t" r="r" b="b"/>
            <a:pathLst>
              <a:path w="287019" h="88264">
                <a:moveTo>
                  <a:pt x="286760" y="88196"/>
                </a:moveTo>
                <a:lnTo>
                  <a:pt x="0" y="88196"/>
                </a:lnTo>
                <a:lnTo>
                  <a:pt x="0" y="0"/>
                </a:lnTo>
                <a:lnTo>
                  <a:pt x="286760" y="0"/>
                </a:lnTo>
                <a:lnTo>
                  <a:pt x="286760" y="88196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750592" y="2676369"/>
            <a:ext cx="287020" cy="139700"/>
          </a:xfrm>
          <a:custGeom>
            <a:avLst/>
            <a:gdLst/>
            <a:ahLst/>
            <a:cxnLst/>
            <a:rect l="l" t="t" r="r" b="b"/>
            <a:pathLst>
              <a:path w="287019" h="139700">
                <a:moveTo>
                  <a:pt x="286753" y="139652"/>
                </a:moveTo>
                <a:lnTo>
                  <a:pt x="0" y="139652"/>
                </a:lnTo>
                <a:lnTo>
                  <a:pt x="0" y="0"/>
                </a:lnTo>
                <a:lnTo>
                  <a:pt x="286753" y="0"/>
                </a:lnTo>
                <a:lnTo>
                  <a:pt x="286753" y="139652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680746" y="2408103"/>
            <a:ext cx="0" cy="3072765"/>
          </a:xfrm>
          <a:custGeom>
            <a:avLst/>
            <a:gdLst/>
            <a:ahLst/>
            <a:cxnLst/>
            <a:rect l="l" t="t" r="r" b="b"/>
            <a:pathLst>
              <a:path w="0" h="3072765">
                <a:moveTo>
                  <a:pt x="0" y="3072193"/>
                </a:moveTo>
                <a:lnTo>
                  <a:pt x="0" y="0"/>
                </a:lnTo>
              </a:path>
            </a:pathLst>
          </a:custGeom>
          <a:ln w="7352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629277" y="5428848"/>
            <a:ext cx="6029325" cy="0"/>
          </a:xfrm>
          <a:custGeom>
            <a:avLst/>
            <a:gdLst/>
            <a:ahLst/>
            <a:cxnLst/>
            <a:rect l="l" t="t" r="r" b="b"/>
            <a:pathLst>
              <a:path w="6029325" h="0">
                <a:moveTo>
                  <a:pt x="0" y="0"/>
                </a:moveTo>
                <a:lnTo>
                  <a:pt x="6029174" y="0"/>
                </a:lnTo>
              </a:path>
            </a:pathLst>
          </a:custGeom>
          <a:ln w="73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107200" y="5428848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70">
                <a:moveTo>
                  <a:pt x="0" y="0"/>
                </a:moveTo>
                <a:lnTo>
                  <a:pt x="0" y="51448"/>
                </a:lnTo>
              </a:path>
            </a:pathLst>
          </a:custGeom>
          <a:ln w="7352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533654" y="5428848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70">
                <a:moveTo>
                  <a:pt x="0" y="0"/>
                </a:moveTo>
                <a:lnTo>
                  <a:pt x="0" y="51448"/>
                </a:lnTo>
              </a:path>
            </a:pathLst>
          </a:custGeom>
          <a:ln w="7352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960107" y="5428848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70">
                <a:moveTo>
                  <a:pt x="0" y="0"/>
                </a:moveTo>
                <a:lnTo>
                  <a:pt x="0" y="51448"/>
                </a:lnTo>
              </a:path>
            </a:pathLst>
          </a:custGeom>
          <a:ln w="7352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3386561" y="5428848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70">
                <a:moveTo>
                  <a:pt x="0" y="0"/>
                </a:moveTo>
                <a:lnTo>
                  <a:pt x="0" y="51448"/>
                </a:lnTo>
              </a:path>
            </a:pathLst>
          </a:custGeom>
          <a:ln w="7352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3813015" y="5428848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70">
                <a:moveTo>
                  <a:pt x="0" y="0"/>
                </a:moveTo>
                <a:lnTo>
                  <a:pt x="0" y="51448"/>
                </a:lnTo>
              </a:path>
            </a:pathLst>
          </a:custGeom>
          <a:ln w="7352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239469" y="5428848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70">
                <a:moveTo>
                  <a:pt x="0" y="0"/>
                </a:moveTo>
                <a:lnTo>
                  <a:pt x="0" y="51448"/>
                </a:lnTo>
              </a:path>
            </a:pathLst>
          </a:custGeom>
          <a:ln w="7352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673275" y="5428848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70">
                <a:moveTo>
                  <a:pt x="0" y="0"/>
                </a:moveTo>
                <a:lnTo>
                  <a:pt x="0" y="51448"/>
                </a:lnTo>
              </a:path>
            </a:pathLst>
          </a:custGeom>
          <a:ln w="7352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5099729" y="5428848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70">
                <a:moveTo>
                  <a:pt x="0" y="0"/>
                </a:moveTo>
                <a:lnTo>
                  <a:pt x="0" y="51448"/>
                </a:lnTo>
              </a:path>
            </a:pathLst>
          </a:custGeom>
          <a:ln w="7352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526183" y="5428848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70">
                <a:moveTo>
                  <a:pt x="0" y="0"/>
                </a:moveTo>
                <a:lnTo>
                  <a:pt x="0" y="51448"/>
                </a:lnTo>
              </a:path>
            </a:pathLst>
          </a:custGeom>
          <a:ln w="7352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952637" y="5428848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70">
                <a:moveTo>
                  <a:pt x="0" y="0"/>
                </a:moveTo>
                <a:lnTo>
                  <a:pt x="0" y="51448"/>
                </a:lnTo>
              </a:path>
            </a:pathLst>
          </a:custGeom>
          <a:ln w="7352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6379091" y="5428848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70">
                <a:moveTo>
                  <a:pt x="0" y="0"/>
                </a:moveTo>
                <a:lnTo>
                  <a:pt x="0" y="51448"/>
                </a:lnTo>
              </a:path>
            </a:pathLst>
          </a:custGeom>
          <a:ln w="7352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6805545" y="5428848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70">
                <a:moveTo>
                  <a:pt x="0" y="0"/>
                </a:moveTo>
                <a:lnTo>
                  <a:pt x="0" y="51448"/>
                </a:lnTo>
              </a:path>
            </a:pathLst>
          </a:custGeom>
          <a:ln w="7352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7231998" y="5428848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70">
                <a:moveTo>
                  <a:pt x="0" y="0"/>
                </a:moveTo>
                <a:lnTo>
                  <a:pt x="0" y="51448"/>
                </a:lnTo>
              </a:path>
            </a:pathLst>
          </a:custGeom>
          <a:ln w="7352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7658452" y="5428848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70">
                <a:moveTo>
                  <a:pt x="0" y="0"/>
                </a:moveTo>
                <a:lnTo>
                  <a:pt x="0" y="51448"/>
                </a:lnTo>
              </a:path>
            </a:pathLst>
          </a:custGeom>
          <a:ln w="7352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 txBox="1"/>
          <p:nvPr/>
        </p:nvSpPr>
        <p:spPr>
          <a:xfrm>
            <a:off x="1168311" y="2041880"/>
            <a:ext cx="4902200" cy="613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070735">
              <a:lnSpc>
                <a:spcPct val="100000"/>
              </a:lnSpc>
            </a:pPr>
            <a:r>
              <a:rPr dirty="0" sz="1400" spc="-10" b="1">
                <a:latin typeface="Arial"/>
                <a:cs typeface="Arial"/>
              </a:rPr>
              <a:t>C</a:t>
            </a:r>
            <a:r>
              <a:rPr dirty="0" sz="1400" spc="5" b="1">
                <a:latin typeface="Arial"/>
                <a:cs typeface="Arial"/>
              </a:rPr>
              <a:t>l</a:t>
            </a:r>
            <a:r>
              <a:rPr dirty="0" sz="1400" spc="-5" b="1">
                <a:latin typeface="Arial"/>
                <a:cs typeface="Arial"/>
              </a:rPr>
              <a:t>e</a:t>
            </a:r>
            <a:r>
              <a:rPr dirty="0" sz="1400" b="1">
                <a:latin typeface="Arial"/>
                <a:cs typeface="Arial"/>
              </a:rPr>
              <a:t>an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E</a:t>
            </a:r>
            <a:r>
              <a:rPr dirty="0" sz="1400" spc="-10" b="1">
                <a:latin typeface="Arial"/>
                <a:cs typeface="Arial"/>
              </a:rPr>
              <a:t>n</a:t>
            </a:r>
            <a:r>
              <a:rPr dirty="0" sz="1400" b="1">
                <a:latin typeface="Arial"/>
                <a:cs typeface="Arial"/>
              </a:rPr>
              <a:t>e</a:t>
            </a:r>
            <a:r>
              <a:rPr dirty="0" sz="1400" spc="5" b="1">
                <a:latin typeface="Arial"/>
                <a:cs typeface="Arial"/>
              </a:rPr>
              <a:t>r</a:t>
            </a:r>
            <a:r>
              <a:rPr dirty="0" sz="1400" spc="-10" b="1">
                <a:latin typeface="Arial"/>
                <a:cs typeface="Arial"/>
              </a:rPr>
              <a:t>g</a:t>
            </a:r>
            <a:r>
              <a:rPr dirty="0" sz="1400" b="1">
                <a:latin typeface="Arial"/>
                <a:cs typeface="Arial"/>
              </a:rPr>
              <a:t>y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Con</a:t>
            </a:r>
            <a:r>
              <a:rPr dirty="0" sz="1400" b="1">
                <a:latin typeface="Arial"/>
                <a:cs typeface="Arial"/>
              </a:rPr>
              <a:t>s</a:t>
            </a:r>
            <a:r>
              <a:rPr dirty="0" sz="1400" spc="-10" b="1">
                <a:latin typeface="Arial"/>
                <a:cs typeface="Arial"/>
              </a:rPr>
              <a:t>u</a:t>
            </a:r>
            <a:r>
              <a:rPr dirty="0" sz="1400" b="1">
                <a:latin typeface="Arial"/>
                <a:cs typeface="Arial"/>
              </a:rPr>
              <a:t>m</a:t>
            </a:r>
            <a:r>
              <a:rPr dirty="0" sz="1400" spc="-10" b="1">
                <a:latin typeface="Arial"/>
                <a:cs typeface="Arial"/>
              </a:rPr>
              <a:t>p</a:t>
            </a:r>
            <a:r>
              <a:rPr dirty="0" sz="1400" b="1">
                <a:latin typeface="Arial"/>
                <a:cs typeface="Arial"/>
              </a:rPr>
              <a:t>t</a:t>
            </a:r>
            <a:r>
              <a:rPr dirty="0" sz="1400" spc="5" b="1">
                <a:latin typeface="Arial"/>
                <a:cs typeface="Arial"/>
              </a:rPr>
              <a:t>i</a:t>
            </a:r>
            <a:r>
              <a:rPr dirty="0" sz="1400" spc="-10" b="1">
                <a:latin typeface="Arial"/>
                <a:cs typeface="Arial"/>
              </a:rPr>
              <a:t>on</a:t>
            </a:r>
            <a:r>
              <a:rPr dirty="0" sz="1400" b="1">
                <a:latin typeface="Arial"/>
                <a:cs typeface="Arial"/>
              </a:rPr>
              <a:t>,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2</a:t>
            </a:r>
            <a:r>
              <a:rPr dirty="0" sz="1400" spc="-5" b="1">
                <a:latin typeface="Arial"/>
                <a:cs typeface="Arial"/>
              </a:rPr>
              <a:t>0</a:t>
            </a:r>
            <a:r>
              <a:rPr dirty="0" sz="1400" b="1">
                <a:latin typeface="Arial"/>
                <a:cs typeface="Arial"/>
              </a:rPr>
              <a:t>13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310"/>
              </a:lnSpc>
              <a:spcBef>
                <a:spcPts val="525"/>
              </a:spcBef>
            </a:pPr>
            <a:r>
              <a:rPr dirty="0" sz="1200" spc="25" b="1">
                <a:latin typeface="Calibri"/>
                <a:cs typeface="Calibri"/>
              </a:rPr>
              <a:t>100%</a:t>
            </a:r>
            <a:endParaRPr sz="1200">
              <a:latin typeface="Calibri"/>
              <a:cs typeface="Calibri"/>
            </a:endParaRPr>
          </a:p>
          <a:p>
            <a:pPr marL="585470">
              <a:lnSpc>
                <a:spcPts val="1310"/>
              </a:lnSpc>
            </a:pPr>
            <a:r>
              <a:rPr dirty="0" sz="1200" spc="25" b="1">
                <a:latin typeface="Calibri"/>
                <a:cs typeface="Calibri"/>
              </a:rPr>
              <a:t>91%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168589" y="2720051"/>
            <a:ext cx="30289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latin typeface="Calibri"/>
                <a:cs typeface="Calibri"/>
              </a:rPr>
              <a:t>82%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2595641" y="2774223"/>
            <a:ext cx="30289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latin typeface="Calibri"/>
                <a:cs typeface="Calibri"/>
              </a:rPr>
              <a:t>82%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022693" y="3005356"/>
            <a:ext cx="30289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latin typeface="Calibri"/>
                <a:cs typeface="Calibri"/>
              </a:rPr>
              <a:t>72%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449745" y="4003160"/>
            <a:ext cx="30289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latin typeface="Calibri"/>
                <a:cs typeface="Calibri"/>
              </a:rPr>
              <a:t>39%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876797" y="4061805"/>
            <a:ext cx="729615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9420" algn="l"/>
              </a:tabLst>
            </a:pPr>
            <a:r>
              <a:rPr dirty="0" baseline="2314" sz="1800" spc="37" b="1">
                <a:latin typeface="Calibri"/>
                <a:cs typeface="Calibri"/>
              </a:rPr>
              <a:t>36</a:t>
            </a:r>
            <a:r>
              <a:rPr dirty="0" baseline="2314" sz="1800" spc="7" b="1">
                <a:latin typeface="Calibri"/>
                <a:cs typeface="Calibri"/>
              </a:rPr>
              <a:t>%</a:t>
            </a:r>
            <a:r>
              <a:rPr dirty="0" baseline="2314" sz="1800" b="1">
                <a:latin typeface="Calibri"/>
                <a:cs typeface="Calibri"/>
              </a:rPr>
              <a:t>	</a:t>
            </a:r>
            <a:r>
              <a:rPr dirty="0" sz="1200" spc="25" b="1">
                <a:latin typeface="Calibri"/>
                <a:cs typeface="Calibri"/>
              </a:rPr>
              <a:t>36%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730899" y="4086322"/>
            <a:ext cx="30289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latin typeface="Calibri"/>
                <a:cs typeface="Calibri"/>
              </a:rPr>
              <a:t>35%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5157952" y="4225078"/>
            <a:ext cx="30289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latin typeface="Calibri"/>
                <a:cs typeface="Calibri"/>
              </a:rPr>
              <a:t>32%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5585004" y="4348074"/>
            <a:ext cx="30289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latin typeface="Calibri"/>
                <a:cs typeface="Calibri"/>
              </a:rPr>
              <a:t>28%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6012055" y="4507620"/>
            <a:ext cx="30289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latin typeface="Calibri"/>
                <a:cs typeface="Calibri"/>
              </a:rPr>
              <a:t>23%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6439108" y="4595993"/>
            <a:ext cx="30289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latin typeface="Calibri"/>
                <a:cs typeface="Calibri"/>
              </a:rPr>
              <a:t>20%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6866159" y="4673997"/>
            <a:ext cx="30289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latin typeface="Calibri"/>
                <a:cs typeface="Calibri"/>
              </a:rPr>
              <a:t>17%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7293212" y="4805847"/>
            <a:ext cx="30289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latin typeface="Calibri"/>
                <a:cs typeface="Calibri"/>
              </a:rPr>
              <a:t>13%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328696" y="5346038"/>
            <a:ext cx="22161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1244828" y="4741928"/>
            <a:ext cx="30289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latin typeface="Calibri"/>
                <a:cs typeface="Calibri"/>
              </a:rPr>
              <a:t>20%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1244828" y="4137818"/>
            <a:ext cx="30289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latin typeface="Calibri"/>
                <a:cs typeface="Calibri"/>
              </a:rPr>
              <a:t>40%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1244828" y="3533708"/>
            <a:ext cx="30289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latin typeface="Calibri"/>
                <a:cs typeface="Calibri"/>
              </a:rPr>
              <a:t>60%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1244828" y="2929598"/>
            <a:ext cx="302895" cy="180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b="1">
                <a:latin typeface="Calibri"/>
                <a:cs typeface="Calibri"/>
              </a:rPr>
              <a:t>80%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1564919" y="5646266"/>
            <a:ext cx="779044" cy="350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2470973" y="5618939"/>
            <a:ext cx="1583898" cy="5118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4218263" y="5649906"/>
            <a:ext cx="259079" cy="238125"/>
          </a:xfrm>
          <a:custGeom>
            <a:avLst/>
            <a:gdLst/>
            <a:ahLst/>
            <a:cxnLst/>
            <a:rect l="l" t="t" r="r" b="b"/>
            <a:pathLst>
              <a:path w="259079" h="238125">
                <a:moveTo>
                  <a:pt x="86346" y="221411"/>
                </a:moveTo>
                <a:lnTo>
                  <a:pt x="79203" y="228552"/>
                </a:lnTo>
                <a:lnTo>
                  <a:pt x="74211" y="232086"/>
                </a:lnTo>
                <a:lnTo>
                  <a:pt x="63688" y="236773"/>
                </a:lnTo>
                <a:lnTo>
                  <a:pt x="58281" y="237834"/>
                </a:lnTo>
                <a:lnTo>
                  <a:pt x="47155" y="237366"/>
                </a:lnTo>
                <a:lnTo>
                  <a:pt x="12602" y="214021"/>
                </a:lnTo>
                <a:lnTo>
                  <a:pt x="0" y="178016"/>
                </a:lnTo>
                <a:lnTo>
                  <a:pt x="1024" y="172305"/>
                </a:lnTo>
                <a:lnTo>
                  <a:pt x="28168" y="141669"/>
                </a:lnTo>
                <a:lnTo>
                  <a:pt x="37230" y="139575"/>
                </a:lnTo>
                <a:lnTo>
                  <a:pt x="37958" y="139647"/>
                </a:lnTo>
                <a:lnTo>
                  <a:pt x="23567" y="165331"/>
                </a:lnTo>
                <a:lnTo>
                  <a:pt x="21685" y="168335"/>
                </a:lnTo>
                <a:lnTo>
                  <a:pt x="19621" y="174867"/>
                </a:lnTo>
                <a:lnTo>
                  <a:pt x="19392" y="178297"/>
                </a:lnTo>
                <a:lnTo>
                  <a:pt x="20531" y="185474"/>
                </a:lnTo>
                <a:lnTo>
                  <a:pt x="48445" y="215403"/>
                </a:lnTo>
                <a:lnTo>
                  <a:pt x="59004" y="217404"/>
                </a:lnTo>
                <a:lnTo>
                  <a:pt x="62306" y="216973"/>
                </a:lnTo>
                <a:lnTo>
                  <a:pt x="68560" y="214484"/>
                </a:lnTo>
                <a:lnTo>
                  <a:pt x="71492" y="212488"/>
                </a:lnTo>
                <a:lnTo>
                  <a:pt x="92294" y="191695"/>
                </a:lnTo>
                <a:lnTo>
                  <a:pt x="92622" y="192012"/>
                </a:lnTo>
                <a:lnTo>
                  <a:pt x="97145" y="200514"/>
                </a:lnTo>
                <a:lnTo>
                  <a:pt x="96916" y="201793"/>
                </a:lnTo>
                <a:lnTo>
                  <a:pt x="88405" y="218969"/>
                </a:lnTo>
                <a:lnTo>
                  <a:pt x="86346" y="221411"/>
                </a:lnTo>
                <a:close/>
              </a:path>
              <a:path w="259079" h="238125">
                <a:moveTo>
                  <a:pt x="48907" y="152047"/>
                </a:moveTo>
                <a:lnTo>
                  <a:pt x="48055" y="152900"/>
                </a:lnTo>
                <a:lnTo>
                  <a:pt x="47067" y="153263"/>
                </a:lnTo>
                <a:lnTo>
                  <a:pt x="44192" y="153653"/>
                </a:lnTo>
                <a:lnTo>
                  <a:pt x="42435" y="154017"/>
                </a:lnTo>
                <a:lnTo>
                  <a:pt x="38312" y="155082"/>
                </a:lnTo>
                <a:lnTo>
                  <a:pt x="36076" y="155935"/>
                </a:lnTo>
                <a:lnTo>
                  <a:pt x="31246" y="158278"/>
                </a:lnTo>
                <a:lnTo>
                  <a:pt x="28792" y="160108"/>
                </a:lnTo>
                <a:lnTo>
                  <a:pt x="44504" y="144402"/>
                </a:lnTo>
                <a:lnTo>
                  <a:pt x="49157" y="150727"/>
                </a:lnTo>
                <a:lnTo>
                  <a:pt x="49084" y="151652"/>
                </a:lnTo>
                <a:lnTo>
                  <a:pt x="48907" y="152047"/>
                </a:lnTo>
                <a:close/>
              </a:path>
              <a:path w="259079" h="238125">
                <a:moveTo>
                  <a:pt x="92294" y="191695"/>
                </a:moveTo>
                <a:lnTo>
                  <a:pt x="76712" y="207270"/>
                </a:lnTo>
                <a:lnTo>
                  <a:pt x="78574" y="204828"/>
                </a:lnTo>
                <a:lnTo>
                  <a:pt x="81022" y="200031"/>
                </a:lnTo>
                <a:lnTo>
                  <a:pt x="81932" y="197833"/>
                </a:lnTo>
                <a:lnTo>
                  <a:pt x="83102" y="193815"/>
                </a:lnTo>
                <a:lnTo>
                  <a:pt x="83528" y="192111"/>
                </a:lnTo>
                <a:lnTo>
                  <a:pt x="84069" y="189304"/>
                </a:lnTo>
                <a:lnTo>
                  <a:pt x="84428" y="188374"/>
                </a:lnTo>
                <a:lnTo>
                  <a:pt x="85249" y="187553"/>
                </a:lnTo>
                <a:lnTo>
                  <a:pt x="85598" y="187340"/>
                </a:lnTo>
                <a:lnTo>
                  <a:pt x="86310" y="187200"/>
                </a:lnTo>
                <a:lnTo>
                  <a:pt x="86778" y="187303"/>
                </a:lnTo>
                <a:lnTo>
                  <a:pt x="87911" y="187875"/>
                </a:lnTo>
                <a:lnTo>
                  <a:pt x="88613" y="188358"/>
                </a:lnTo>
                <a:lnTo>
                  <a:pt x="89879" y="189411"/>
                </a:lnTo>
                <a:lnTo>
                  <a:pt x="90805" y="190252"/>
                </a:lnTo>
                <a:lnTo>
                  <a:pt x="92294" y="191695"/>
                </a:lnTo>
                <a:close/>
              </a:path>
              <a:path w="259079" h="238125">
                <a:moveTo>
                  <a:pt x="121139" y="184949"/>
                </a:moveTo>
                <a:lnTo>
                  <a:pt x="111666" y="192641"/>
                </a:lnTo>
                <a:lnTo>
                  <a:pt x="110704" y="192532"/>
                </a:lnTo>
                <a:lnTo>
                  <a:pt x="110288" y="192324"/>
                </a:lnTo>
                <a:lnTo>
                  <a:pt x="39476" y="121541"/>
                </a:lnTo>
                <a:lnTo>
                  <a:pt x="39258" y="121115"/>
                </a:lnTo>
                <a:lnTo>
                  <a:pt x="39118" y="120122"/>
                </a:lnTo>
                <a:lnTo>
                  <a:pt x="39248" y="119514"/>
                </a:lnTo>
                <a:lnTo>
                  <a:pt x="51486" y="107759"/>
                </a:lnTo>
                <a:lnTo>
                  <a:pt x="52479" y="107899"/>
                </a:lnTo>
                <a:lnTo>
                  <a:pt x="52911" y="108112"/>
                </a:lnTo>
                <a:lnTo>
                  <a:pt x="79546" y="134736"/>
                </a:lnTo>
                <a:lnTo>
                  <a:pt x="108258" y="106036"/>
                </a:lnTo>
                <a:lnTo>
                  <a:pt x="110085" y="106309"/>
                </a:lnTo>
                <a:lnTo>
                  <a:pt x="113231" y="107478"/>
                </a:lnTo>
                <a:lnTo>
                  <a:pt x="115346" y="108763"/>
                </a:lnTo>
                <a:lnTo>
                  <a:pt x="93355" y="130745"/>
                </a:lnTo>
                <a:lnTo>
                  <a:pt x="92252" y="133083"/>
                </a:lnTo>
                <a:lnTo>
                  <a:pt x="91259" y="139055"/>
                </a:lnTo>
                <a:lnTo>
                  <a:pt x="91259" y="142682"/>
                </a:lnTo>
                <a:lnTo>
                  <a:pt x="91758" y="146944"/>
                </a:lnTo>
                <a:lnTo>
                  <a:pt x="123723" y="178895"/>
                </a:lnTo>
                <a:lnTo>
                  <a:pt x="123925" y="179316"/>
                </a:lnTo>
                <a:lnTo>
                  <a:pt x="124034" y="180277"/>
                </a:lnTo>
                <a:lnTo>
                  <a:pt x="123894" y="180864"/>
                </a:lnTo>
                <a:lnTo>
                  <a:pt x="123218" y="182247"/>
                </a:lnTo>
                <a:lnTo>
                  <a:pt x="122667" y="183068"/>
                </a:lnTo>
                <a:lnTo>
                  <a:pt x="121139" y="184949"/>
                </a:lnTo>
                <a:close/>
              </a:path>
              <a:path w="259079" h="238125">
                <a:moveTo>
                  <a:pt x="108258" y="106036"/>
                </a:moveTo>
                <a:lnTo>
                  <a:pt x="79546" y="134736"/>
                </a:lnTo>
                <a:lnTo>
                  <a:pt x="79582" y="130158"/>
                </a:lnTo>
                <a:lnTo>
                  <a:pt x="80242" y="126109"/>
                </a:lnTo>
                <a:lnTo>
                  <a:pt x="103654" y="105347"/>
                </a:lnTo>
                <a:lnTo>
                  <a:pt x="108258" y="106036"/>
                </a:lnTo>
                <a:close/>
              </a:path>
              <a:path w="259079" h="238125">
                <a:moveTo>
                  <a:pt x="153134" y="152967"/>
                </a:moveTo>
                <a:lnTo>
                  <a:pt x="143708" y="160612"/>
                </a:lnTo>
                <a:lnTo>
                  <a:pt x="142746" y="160503"/>
                </a:lnTo>
                <a:lnTo>
                  <a:pt x="142330" y="160295"/>
                </a:lnTo>
                <a:lnTo>
                  <a:pt x="112534" y="130511"/>
                </a:lnTo>
                <a:lnTo>
                  <a:pt x="110548" y="128869"/>
                </a:lnTo>
                <a:lnTo>
                  <a:pt x="107241" y="126915"/>
                </a:lnTo>
                <a:lnTo>
                  <a:pt x="105624" y="126275"/>
                </a:lnTo>
                <a:lnTo>
                  <a:pt x="102463" y="125673"/>
                </a:lnTo>
                <a:lnTo>
                  <a:pt x="100909" y="125771"/>
                </a:lnTo>
                <a:lnTo>
                  <a:pt x="97852" y="126759"/>
                </a:lnTo>
                <a:lnTo>
                  <a:pt x="96412" y="127689"/>
                </a:lnTo>
                <a:lnTo>
                  <a:pt x="115346" y="108763"/>
                </a:lnTo>
                <a:lnTo>
                  <a:pt x="155707" y="146923"/>
                </a:lnTo>
                <a:lnTo>
                  <a:pt x="156025" y="148300"/>
                </a:lnTo>
                <a:lnTo>
                  <a:pt x="155889" y="148882"/>
                </a:lnTo>
                <a:lnTo>
                  <a:pt x="155250" y="150228"/>
                </a:lnTo>
                <a:lnTo>
                  <a:pt x="154699" y="151049"/>
                </a:lnTo>
                <a:lnTo>
                  <a:pt x="153134" y="152967"/>
                </a:lnTo>
                <a:close/>
              </a:path>
              <a:path w="259079" h="238125">
                <a:moveTo>
                  <a:pt x="178329" y="127783"/>
                </a:moveTo>
                <a:lnTo>
                  <a:pt x="168856" y="135474"/>
                </a:lnTo>
                <a:lnTo>
                  <a:pt x="167894" y="135365"/>
                </a:lnTo>
                <a:lnTo>
                  <a:pt x="167478" y="135157"/>
                </a:lnTo>
                <a:lnTo>
                  <a:pt x="119324" y="87023"/>
                </a:lnTo>
                <a:lnTo>
                  <a:pt x="119116" y="86607"/>
                </a:lnTo>
                <a:lnTo>
                  <a:pt x="119007" y="85646"/>
                </a:lnTo>
                <a:lnTo>
                  <a:pt x="119147" y="85048"/>
                </a:lnTo>
                <a:lnTo>
                  <a:pt x="131376" y="73282"/>
                </a:lnTo>
                <a:lnTo>
                  <a:pt x="132337" y="73391"/>
                </a:lnTo>
                <a:lnTo>
                  <a:pt x="132759" y="73594"/>
                </a:lnTo>
                <a:lnTo>
                  <a:pt x="180913" y="121728"/>
                </a:lnTo>
                <a:lnTo>
                  <a:pt x="181115" y="122149"/>
                </a:lnTo>
                <a:lnTo>
                  <a:pt x="181225" y="123111"/>
                </a:lnTo>
                <a:lnTo>
                  <a:pt x="181084" y="123698"/>
                </a:lnTo>
                <a:lnTo>
                  <a:pt x="180408" y="125080"/>
                </a:lnTo>
                <a:lnTo>
                  <a:pt x="179857" y="125901"/>
                </a:lnTo>
                <a:lnTo>
                  <a:pt x="178329" y="127783"/>
                </a:lnTo>
                <a:close/>
              </a:path>
              <a:path w="259079" h="238125">
                <a:moveTo>
                  <a:pt x="120265" y="68672"/>
                </a:moveTo>
                <a:lnTo>
                  <a:pt x="114260" y="74675"/>
                </a:lnTo>
                <a:lnTo>
                  <a:pt x="111723" y="76213"/>
                </a:lnTo>
                <a:lnTo>
                  <a:pt x="107637" y="76317"/>
                </a:lnTo>
                <a:lnTo>
                  <a:pt x="105318" y="75049"/>
                </a:lnTo>
                <a:lnTo>
                  <a:pt x="99910" y="69551"/>
                </a:lnTo>
                <a:lnTo>
                  <a:pt x="98689" y="67342"/>
                </a:lnTo>
                <a:lnTo>
                  <a:pt x="98762" y="63080"/>
                </a:lnTo>
                <a:lnTo>
                  <a:pt x="100290" y="60503"/>
                </a:lnTo>
                <a:lnTo>
                  <a:pt x="106295" y="54500"/>
                </a:lnTo>
                <a:lnTo>
                  <a:pt x="108827" y="52977"/>
                </a:lnTo>
                <a:lnTo>
                  <a:pt x="112986" y="52873"/>
                </a:lnTo>
                <a:lnTo>
                  <a:pt x="115326" y="54142"/>
                </a:lnTo>
                <a:lnTo>
                  <a:pt x="120732" y="59641"/>
                </a:lnTo>
                <a:lnTo>
                  <a:pt x="121934" y="61849"/>
                </a:lnTo>
                <a:lnTo>
                  <a:pt x="121794" y="66115"/>
                </a:lnTo>
                <a:lnTo>
                  <a:pt x="120265" y="68672"/>
                </a:lnTo>
                <a:close/>
              </a:path>
              <a:path w="259079" h="238125">
                <a:moveTo>
                  <a:pt x="204324" y="101798"/>
                </a:moveTo>
                <a:lnTo>
                  <a:pt x="194851" y="109489"/>
                </a:lnTo>
                <a:lnTo>
                  <a:pt x="193890" y="109380"/>
                </a:lnTo>
                <a:lnTo>
                  <a:pt x="193474" y="109172"/>
                </a:lnTo>
                <a:lnTo>
                  <a:pt x="122662" y="38390"/>
                </a:lnTo>
                <a:lnTo>
                  <a:pt x="122444" y="37963"/>
                </a:lnTo>
                <a:lnTo>
                  <a:pt x="122303" y="36971"/>
                </a:lnTo>
                <a:lnTo>
                  <a:pt x="122433" y="36363"/>
                </a:lnTo>
                <a:lnTo>
                  <a:pt x="134672" y="24607"/>
                </a:lnTo>
                <a:lnTo>
                  <a:pt x="135665" y="24747"/>
                </a:lnTo>
                <a:lnTo>
                  <a:pt x="136096" y="24961"/>
                </a:lnTo>
                <a:lnTo>
                  <a:pt x="206908" y="95743"/>
                </a:lnTo>
                <a:lnTo>
                  <a:pt x="207111" y="96164"/>
                </a:lnTo>
                <a:lnTo>
                  <a:pt x="207220" y="97126"/>
                </a:lnTo>
                <a:lnTo>
                  <a:pt x="207080" y="97713"/>
                </a:lnTo>
                <a:lnTo>
                  <a:pt x="206404" y="99095"/>
                </a:lnTo>
                <a:lnTo>
                  <a:pt x="205853" y="99916"/>
                </a:lnTo>
                <a:lnTo>
                  <a:pt x="204324" y="101798"/>
                </a:lnTo>
                <a:close/>
              </a:path>
              <a:path w="259079" h="238125">
                <a:moveTo>
                  <a:pt x="247160" y="60882"/>
                </a:moveTo>
                <a:lnTo>
                  <a:pt x="240583" y="67456"/>
                </a:lnTo>
                <a:lnTo>
                  <a:pt x="236345" y="70621"/>
                </a:lnTo>
                <a:lnTo>
                  <a:pt x="227850" y="74851"/>
                </a:lnTo>
                <a:lnTo>
                  <a:pt x="223556" y="75891"/>
                </a:lnTo>
                <a:lnTo>
                  <a:pt x="214977" y="75818"/>
                </a:lnTo>
                <a:lnTo>
                  <a:pt x="181027" y="44792"/>
                </a:lnTo>
                <a:lnTo>
                  <a:pt x="179213" y="31400"/>
                </a:lnTo>
                <a:lnTo>
                  <a:pt x="179956" y="27050"/>
                </a:lnTo>
                <a:lnTo>
                  <a:pt x="209918" y="0"/>
                </a:lnTo>
                <a:lnTo>
                  <a:pt x="217707" y="530"/>
                </a:lnTo>
                <a:lnTo>
                  <a:pt x="218893" y="882"/>
                </a:lnTo>
                <a:lnTo>
                  <a:pt x="197472" y="22294"/>
                </a:lnTo>
                <a:lnTo>
                  <a:pt x="196307" y="24103"/>
                </a:lnTo>
                <a:lnTo>
                  <a:pt x="195065" y="27902"/>
                </a:lnTo>
                <a:lnTo>
                  <a:pt x="194877" y="29815"/>
                </a:lnTo>
                <a:lnTo>
                  <a:pt x="195377" y="33650"/>
                </a:lnTo>
                <a:lnTo>
                  <a:pt x="196016" y="35568"/>
                </a:lnTo>
                <a:lnTo>
                  <a:pt x="198075" y="39403"/>
                </a:lnTo>
                <a:lnTo>
                  <a:pt x="199425" y="41275"/>
                </a:lnTo>
                <a:lnTo>
                  <a:pt x="200992" y="42973"/>
                </a:lnTo>
                <a:lnTo>
                  <a:pt x="234042" y="9936"/>
                </a:lnTo>
                <a:lnTo>
                  <a:pt x="239517" y="15409"/>
                </a:lnTo>
                <a:lnTo>
                  <a:pt x="240359" y="16978"/>
                </a:lnTo>
                <a:lnTo>
                  <a:pt x="240468" y="19997"/>
                </a:lnTo>
                <a:lnTo>
                  <a:pt x="239855" y="21390"/>
                </a:lnTo>
                <a:lnTo>
                  <a:pt x="209627" y="51605"/>
                </a:lnTo>
                <a:lnTo>
                  <a:pt x="211655" y="53632"/>
                </a:lnTo>
                <a:lnTo>
                  <a:pt x="213735" y="55233"/>
                </a:lnTo>
                <a:lnTo>
                  <a:pt x="217993" y="57577"/>
                </a:lnTo>
                <a:lnTo>
                  <a:pt x="220161" y="58216"/>
                </a:lnTo>
                <a:lnTo>
                  <a:pt x="224575" y="58429"/>
                </a:lnTo>
                <a:lnTo>
                  <a:pt x="226805" y="57956"/>
                </a:lnTo>
                <a:lnTo>
                  <a:pt x="231313" y="55862"/>
                </a:lnTo>
                <a:lnTo>
                  <a:pt x="233595" y="54183"/>
                </a:lnTo>
                <a:lnTo>
                  <a:pt x="253698" y="34089"/>
                </a:lnTo>
                <a:lnTo>
                  <a:pt x="256830" y="37298"/>
                </a:lnTo>
                <a:lnTo>
                  <a:pt x="258982" y="41986"/>
                </a:lnTo>
                <a:lnTo>
                  <a:pt x="258691" y="42952"/>
                </a:lnTo>
                <a:lnTo>
                  <a:pt x="249213" y="58528"/>
                </a:lnTo>
                <a:lnTo>
                  <a:pt x="247160" y="60882"/>
                </a:lnTo>
                <a:close/>
              </a:path>
              <a:path w="259079" h="238125">
                <a:moveTo>
                  <a:pt x="234042" y="9936"/>
                </a:moveTo>
                <a:lnTo>
                  <a:pt x="221034" y="22939"/>
                </a:lnTo>
                <a:lnTo>
                  <a:pt x="217374" y="19062"/>
                </a:lnTo>
                <a:lnTo>
                  <a:pt x="213657" y="16864"/>
                </a:lnTo>
                <a:lnTo>
                  <a:pt x="206123" y="15798"/>
                </a:lnTo>
                <a:lnTo>
                  <a:pt x="202551" y="17217"/>
                </a:lnTo>
                <a:lnTo>
                  <a:pt x="218893" y="882"/>
                </a:lnTo>
                <a:lnTo>
                  <a:pt x="221497" y="1657"/>
                </a:lnTo>
                <a:lnTo>
                  <a:pt x="228890" y="5638"/>
                </a:lnTo>
                <a:lnTo>
                  <a:pt x="232368" y="8273"/>
                </a:lnTo>
                <a:lnTo>
                  <a:pt x="234042" y="9936"/>
                </a:lnTo>
                <a:close/>
              </a:path>
              <a:path w="259079" h="238125">
                <a:moveTo>
                  <a:pt x="253698" y="34089"/>
                </a:moveTo>
                <a:lnTo>
                  <a:pt x="238254" y="49527"/>
                </a:lnTo>
                <a:lnTo>
                  <a:pt x="240146" y="47302"/>
                </a:lnTo>
                <a:lnTo>
                  <a:pt x="243026" y="43072"/>
                </a:lnTo>
                <a:lnTo>
                  <a:pt x="244202" y="41138"/>
                </a:lnTo>
                <a:lnTo>
                  <a:pt x="245969" y="37750"/>
                </a:lnTo>
                <a:lnTo>
                  <a:pt x="246666" y="36306"/>
                </a:lnTo>
                <a:lnTo>
                  <a:pt x="247700" y="33920"/>
                </a:lnTo>
                <a:lnTo>
                  <a:pt x="248225" y="33063"/>
                </a:lnTo>
                <a:lnTo>
                  <a:pt x="249078" y="32210"/>
                </a:lnTo>
                <a:lnTo>
                  <a:pt x="249406" y="32008"/>
                </a:lnTo>
                <a:lnTo>
                  <a:pt x="250082" y="31831"/>
                </a:lnTo>
                <a:lnTo>
                  <a:pt x="250477" y="31873"/>
                </a:lnTo>
                <a:lnTo>
                  <a:pt x="251402" y="32226"/>
                </a:lnTo>
                <a:lnTo>
                  <a:pt x="251958" y="32584"/>
                </a:lnTo>
                <a:lnTo>
                  <a:pt x="252803" y="33300"/>
                </a:lnTo>
                <a:lnTo>
                  <a:pt x="253698" y="340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4722197" y="5620995"/>
            <a:ext cx="189865" cy="177800"/>
          </a:xfrm>
          <a:custGeom>
            <a:avLst/>
            <a:gdLst/>
            <a:ahLst/>
            <a:cxnLst/>
            <a:rect l="l" t="t" r="r" b="b"/>
            <a:pathLst>
              <a:path w="189864" h="177800">
                <a:moveTo>
                  <a:pt x="101398" y="158637"/>
                </a:moveTo>
                <a:lnTo>
                  <a:pt x="65217" y="177289"/>
                </a:lnTo>
                <a:lnTo>
                  <a:pt x="60633" y="176363"/>
                </a:lnTo>
                <a:lnTo>
                  <a:pt x="358" y="122404"/>
                </a:lnTo>
                <a:lnTo>
                  <a:pt x="0" y="120985"/>
                </a:lnTo>
                <a:lnTo>
                  <a:pt x="150" y="120367"/>
                </a:lnTo>
                <a:lnTo>
                  <a:pt x="12909" y="108081"/>
                </a:lnTo>
                <a:lnTo>
                  <a:pt x="13938" y="108185"/>
                </a:lnTo>
                <a:lnTo>
                  <a:pt x="14375" y="108393"/>
                </a:lnTo>
                <a:lnTo>
                  <a:pt x="58193" y="152193"/>
                </a:lnTo>
                <a:lnTo>
                  <a:pt x="60907" y="154230"/>
                </a:lnTo>
                <a:lnTo>
                  <a:pt x="66272" y="156891"/>
                </a:lnTo>
                <a:lnTo>
                  <a:pt x="68903" y="157587"/>
                </a:lnTo>
                <a:lnTo>
                  <a:pt x="74061" y="157691"/>
                </a:lnTo>
                <a:lnTo>
                  <a:pt x="76551" y="157166"/>
                </a:lnTo>
                <a:lnTo>
                  <a:pt x="81386" y="154963"/>
                </a:lnTo>
                <a:lnTo>
                  <a:pt x="83679" y="153326"/>
                </a:lnTo>
                <a:lnTo>
                  <a:pt x="110266" y="126749"/>
                </a:lnTo>
                <a:lnTo>
                  <a:pt x="111011" y="130236"/>
                </a:lnTo>
                <a:lnTo>
                  <a:pt x="110798" y="139689"/>
                </a:lnTo>
                <a:lnTo>
                  <a:pt x="109571" y="144428"/>
                </a:lnTo>
                <a:lnTo>
                  <a:pt x="104881" y="153949"/>
                </a:lnTo>
                <a:lnTo>
                  <a:pt x="101398" y="158637"/>
                </a:lnTo>
                <a:close/>
              </a:path>
              <a:path w="189864" h="177800">
                <a:moveTo>
                  <a:pt x="110266" y="126749"/>
                </a:moveTo>
                <a:lnTo>
                  <a:pt x="88051" y="148955"/>
                </a:lnTo>
                <a:lnTo>
                  <a:pt x="89684" y="146648"/>
                </a:lnTo>
                <a:lnTo>
                  <a:pt x="91821" y="141820"/>
                </a:lnTo>
                <a:lnTo>
                  <a:pt x="92310" y="139356"/>
                </a:lnTo>
                <a:lnTo>
                  <a:pt x="92128" y="134352"/>
                </a:lnTo>
                <a:lnTo>
                  <a:pt x="91462" y="131815"/>
                </a:lnTo>
                <a:lnTo>
                  <a:pt x="88977" y="126702"/>
                </a:lnTo>
                <a:lnTo>
                  <a:pt x="87147" y="124217"/>
                </a:lnTo>
                <a:lnTo>
                  <a:pt x="42845" y="79934"/>
                </a:lnTo>
                <a:lnTo>
                  <a:pt x="42627" y="79508"/>
                </a:lnTo>
                <a:lnTo>
                  <a:pt x="42492" y="78510"/>
                </a:lnTo>
                <a:lnTo>
                  <a:pt x="42627" y="77907"/>
                </a:lnTo>
                <a:lnTo>
                  <a:pt x="43339" y="76488"/>
                </a:lnTo>
                <a:lnTo>
                  <a:pt x="55282" y="65726"/>
                </a:lnTo>
                <a:lnTo>
                  <a:pt x="56275" y="65866"/>
                </a:lnTo>
                <a:lnTo>
                  <a:pt x="56706" y="66079"/>
                </a:lnTo>
                <a:lnTo>
                  <a:pt x="102860" y="112294"/>
                </a:lnTo>
                <a:lnTo>
                  <a:pt x="105822" y="116422"/>
                </a:lnTo>
                <a:lnTo>
                  <a:pt x="110018" y="125584"/>
                </a:lnTo>
                <a:lnTo>
                  <a:pt x="110266" y="126749"/>
                </a:lnTo>
                <a:close/>
              </a:path>
              <a:path w="189864" h="177800">
                <a:moveTo>
                  <a:pt x="150446" y="107696"/>
                </a:moveTo>
                <a:lnTo>
                  <a:pt x="140454" y="115678"/>
                </a:lnTo>
                <a:lnTo>
                  <a:pt x="139434" y="115575"/>
                </a:lnTo>
                <a:lnTo>
                  <a:pt x="139121" y="115420"/>
                </a:lnTo>
                <a:lnTo>
                  <a:pt x="73203" y="49589"/>
                </a:lnTo>
                <a:lnTo>
                  <a:pt x="72990" y="49158"/>
                </a:lnTo>
                <a:lnTo>
                  <a:pt x="72886" y="48129"/>
                </a:lnTo>
                <a:lnTo>
                  <a:pt x="73031" y="47515"/>
                </a:lnTo>
                <a:lnTo>
                  <a:pt x="85795" y="35225"/>
                </a:lnTo>
                <a:lnTo>
                  <a:pt x="86788" y="35365"/>
                </a:lnTo>
                <a:lnTo>
                  <a:pt x="87215" y="35583"/>
                </a:lnTo>
                <a:lnTo>
                  <a:pt x="117000" y="65346"/>
                </a:lnTo>
                <a:lnTo>
                  <a:pt x="131320" y="51032"/>
                </a:lnTo>
                <a:lnTo>
                  <a:pt x="131396" y="51600"/>
                </a:lnTo>
                <a:lnTo>
                  <a:pt x="135647" y="52466"/>
                </a:lnTo>
                <a:lnTo>
                  <a:pt x="119880" y="68225"/>
                </a:lnTo>
                <a:lnTo>
                  <a:pt x="153074" y="101473"/>
                </a:lnTo>
                <a:lnTo>
                  <a:pt x="153233" y="101782"/>
                </a:lnTo>
                <a:lnTo>
                  <a:pt x="153373" y="102775"/>
                </a:lnTo>
                <a:lnTo>
                  <a:pt x="153238" y="103388"/>
                </a:lnTo>
                <a:lnTo>
                  <a:pt x="152567" y="104848"/>
                </a:lnTo>
                <a:lnTo>
                  <a:pt x="152011" y="105706"/>
                </a:lnTo>
                <a:lnTo>
                  <a:pt x="150446" y="107696"/>
                </a:lnTo>
                <a:close/>
              </a:path>
              <a:path w="189864" h="177800">
                <a:moveTo>
                  <a:pt x="131320" y="51032"/>
                </a:moveTo>
                <a:lnTo>
                  <a:pt x="117000" y="65346"/>
                </a:lnTo>
                <a:lnTo>
                  <a:pt x="107881" y="15840"/>
                </a:lnTo>
                <a:lnTo>
                  <a:pt x="107673" y="15133"/>
                </a:lnTo>
                <a:lnTo>
                  <a:pt x="121139" y="0"/>
                </a:lnTo>
                <a:lnTo>
                  <a:pt x="122132" y="140"/>
                </a:lnTo>
                <a:lnTo>
                  <a:pt x="125532" y="7904"/>
                </a:lnTo>
                <a:lnTo>
                  <a:pt x="131320" y="51032"/>
                </a:lnTo>
                <a:close/>
              </a:path>
              <a:path w="189864" h="177800">
                <a:moveTo>
                  <a:pt x="181703" y="76556"/>
                </a:moveTo>
                <a:lnTo>
                  <a:pt x="179951" y="78131"/>
                </a:lnTo>
                <a:lnTo>
                  <a:pt x="177564" y="79799"/>
                </a:lnTo>
                <a:lnTo>
                  <a:pt x="176571" y="80261"/>
                </a:lnTo>
                <a:lnTo>
                  <a:pt x="174970" y="80438"/>
                </a:lnTo>
                <a:lnTo>
                  <a:pt x="174201" y="80355"/>
                </a:lnTo>
                <a:lnTo>
                  <a:pt x="173457" y="80111"/>
                </a:lnTo>
                <a:lnTo>
                  <a:pt x="119880" y="68225"/>
                </a:lnTo>
                <a:lnTo>
                  <a:pt x="135647" y="52466"/>
                </a:lnTo>
                <a:lnTo>
                  <a:pt x="183211" y="62150"/>
                </a:lnTo>
                <a:lnTo>
                  <a:pt x="185446" y="62826"/>
                </a:lnTo>
                <a:lnTo>
                  <a:pt x="189769" y="66394"/>
                </a:lnTo>
                <a:lnTo>
                  <a:pt x="189642" y="66999"/>
                </a:lnTo>
                <a:lnTo>
                  <a:pt x="188935" y="68496"/>
                </a:lnTo>
                <a:lnTo>
                  <a:pt x="188332" y="69400"/>
                </a:lnTo>
                <a:lnTo>
                  <a:pt x="186626" y="71531"/>
                </a:lnTo>
                <a:lnTo>
                  <a:pt x="181703" y="765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5158537" y="5627072"/>
            <a:ext cx="606441" cy="42261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5895271" y="5650826"/>
            <a:ext cx="292100" cy="268605"/>
          </a:xfrm>
          <a:custGeom>
            <a:avLst/>
            <a:gdLst/>
            <a:ahLst/>
            <a:cxnLst/>
            <a:rect l="l" t="t" r="r" b="b"/>
            <a:pathLst>
              <a:path w="292100" h="268604">
                <a:moveTo>
                  <a:pt x="86346" y="251673"/>
                </a:moveTo>
                <a:lnTo>
                  <a:pt x="79203" y="258814"/>
                </a:lnTo>
                <a:lnTo>
                  <a:pt x="74211" y="262348"/>
                </a:lnTo>
                <a:lnTo>
                  <a:pt x="63688" y="267035"/>
                </a:lnTo>
                <a:lnTo>
                  <a:pt x="58281" y="268096"/>
                </a:lnTo>
                <a:lnTo>
                  <a:pt x="47155" y="267628"/>
                </a:lnTo>
                <a:lnTo>
                  <a:pt x="12602" y="244283"/>
                </a:lnTo>
                <a:lnTo>
                  <a:pt x="0" y="208278"/>
                </a:lnTo>
                <a:lnTo>
                  <a:pt x="1024" y="202567"/>
                </a:lnTo>
                <a:lnTo>
                  <a:pt x="28168" y="171931"/>
                </a:lnTo>
                <a:lnTo>
                  <a:pt x="37230" y="169836"/>
                </a:lnTo>
                <a:lnTo>
                  <a:pt x="37958" y="169909"/>
                </a:lnTo>
                <a:lnTo>
                  <a:pt x="23567" y="195593"/>
                </a:lnTo>
                <a:lnTo>
                  <a:pt x="21685" y="198596"/>
                </a:lnTo>
                <a:lnTo>
                  <a:pt x="19621" y="205129"/>
                </a:lnTo>
                <a:lnTo>
                  <a:pt x="19392" y="208559"/>
                </a:lnTo>
                <a:lnTo>
                  <a:pt x="20531" y="215736"/>
                </a:lnTo>
                <a:lnTo>
                  <a:pt x="48445" y="245665"/>
                </a:lnTo>
                <a:lnTo>
                  <a:pt x="59004" y="247666"/>
                </a:lnTo>
                <a:lnTo>
                  <a:pt x="62306" y="247235"/>
                </a:lnTo>
                <a:lnTo>
                  <a:pt x="68560" y="244746"/>
                </a:lnTo>
                <a:lnTo>
                  <a:pt x="71492" y="242750"/>
                </a:lnTo>
                <a:lnTo>
                  <a:pt x="92294" y="221957"/>
                </a:lnTo>
                <a:lnTo>
                  <a:pt x="92622" y="222274"/>
                </a:lnTo>
                <a:lnTo>
                  <a:pt x="97145" y="230776"/>
                </a:lnTo>
                <a:lnTo>
                  <a:pt x="96916" y="232055"/>
                </a:lnTo>
                <a:lnTo>
                  <a:pt x="88405" y="249231"/>
                </a:lnTo>
                <a:lnTo>
                  <a:pt x="86346" y="251673"/>
                </a:lnTo>
                <a:close/>
              </a:path>
              <a:path w="292100" h="268604">
                <a:moveTo>
                  <a:pt x="48907" y="182309"/>
                </a:moveTo>
                <a:lnTo>
                  <a:pt x="48055" y="183161"/>
                </a:lnTo>
                <a:lnTo>
                  <a:pt x="47067" y="183525"/>
                </a:lnTo>
                <a:lnTo>
                  <a:pt x="44192" y="183915"/>
                </a:lnTo>
                <a:lnTo>
                  <a:pt x="42435" y="184279"/>
                </a:lnTo>
                <a:lnTo>
                  <a:pt x="38312" y="185344"/>
                </a:lnTo>
                <a:lnTo>
                  <a:pt x="36076" y="186197"/>
                </a:lnTo>
                <a:lnTo>
                  <a:pt x="31246" y="188540"/>
                </a:lnTo>
                <a:lnTo>
                  <a:pt x="28792" y="190370"/>
                </a:lnTo>
                <a:lnTo>
                  <a:pt x="44504" y="174664"/>
                </a:lnTo>
                <a:lnTo>
                  <a:pt x="49157" y="180989"/>
                </a:lnTo>
                <a:lnTo>
                  <a:pt x="49084" y="181914"/>
                </a:lnTo>
                <a:lnTo>
                  <a:pt x="48907" y="182309"/>
                </a:lnTo>
                <a:close/>
              </a:path>
              <a:path w="292100" h="268604">
                <a:moveTo>
                  <a:pt x="92294" y="221957"/>
                </a:moveTo>
                <a:lnTo>
                  <a:pt x="76712" y="237532"/>
                </a:lnTo>
                <a:lnTo>
                  <a:pt x="78574" y="235090"/>
                </a:lnTo>
                <a:lnTo>
                  <a:pt x="81022" y="230293"/>
                </a:lnTo>
                <a:lnTo>
                  <a:pt x="81932" y="228094"/>
                </a:lnTo>
                <a:lnTo>
                  <a:pt x="83102" y="224077"/>
                </a:lnTo>
                <a:lnTo>
                  <a:pt x="83528" y="222373"/>
                </a:lnTo>
                <a:lnTo>
                  <a:pt x="84069" y="219566"/>
                </a:lnTo>
                <a:lnTo>
                  <a:pt x="84428" y="218636"/>
                </a:lnTo>
                <a:lnTo>
                  <a:pt x="85249" y="217815"/>
                </a:lnTo>
                <a:lnTo>
                  <a:pt x="85598" y="217602"/>
                </a:lnTo>
                <a:lnTo>
                  <a:pt x="86310" y="217461"/>
                </a:lnTo>
                <a:lnTo>
                  <a:pt x="86778" y="217565"/>
                </a:lnTo>
                <a:lnTo>
                  <a:pt x="87911" y="218137"/>
                </a:lnTo>
                <a:lnTo>
                  <a:pt x="88613" y="218620"/>
                </a:lnTo>
                <a:lnTo>
                  <a:pt x="89879" y="219673"/>
                </a:lnTo>
                <a:lnTo>
                  <a:pt x="90805" y="220514"/>
                </a:lnTo>
                <a:lnTo>
                  <a:pt x="92294" y="221957"/>
                </a:lnTo>
                <a:close/>
              </a:path>
              <a:path w="292100" h="268604">
                <a:moveTo>
                  <a:pt x="121139" y="215211"/>
                </a:moveTo>
                <a:lnTo>
                  <a:pt x="111666" y="222903"/>
                </a:lnTo>
                <a:lnTo>
                  <a:pt x="110704" y="222794"/>
                </a:lnTo>
                <a:lnTo>
                  <a:pt x="110288" y="222586"/>
                </a:lnTo>
                <a:lnTo>
                  <a:pt x="39476" y="151803"/>
                </a:lnTo>
                <a:lnTo>
                  <a:pt x="39258" y="151377"/>
                </a:lnTo>
                <a:lnTo>
                  <a:pt x="39118" y="150384"/>
                </a:lnTo>
                <a:lnTo>
                  <a:pt x="39248" y="149776"/>
                </a:lnTo>
                <a:lnTo>
                  <a:pt x="51486" y="138021"/>
                </a:lnTo>
                <a:lnTo>
                  <a:pt x="52479" y="138161"/>
                </a:lnTo>
                <a:lnTo>
                  <a:pt x="52911" y="138374"/>
                </a:lnTo>
                <a:lnTo>
                  <a:pt x="79546" y="164998"/>
                </a:lnTo>
                <a:lnTo>
                  <a:pt x="108258" y="136298"/>
                </a:lnTo>
                <a:lnTo>
                  <a:pt x="110085" y="136571"/>
                </a:lnTo>
                <a:lnTo>
                  <a:pt x="113231" y="137740"/>
                </a:lnTo>
                <a:lnTo>
                  <a:pt x="115346" y="139025"/>
                </a:lnTo>
                <a:lnTo>
                  <a:pt x="93355" y="161007"/>
                </a:lnTo>
                <a:lnTo>
                  <a:pt x="92252" y="163345"/>
                </a:lnTo>
                <a:lnTo>
                  <a:pt x="91259" y="169317"/>
                </a:lnTo>
                <a:lnTo>
                  <a:pt x="91259" y="172944"/>
                </a:lnTo>
                <a:lnTo>
                  <a:pt x="91758" y="177206"/>
                </a:lnTo>
                <a:lnTo>
                  <a:pt x="123723" y="209157"/>
                </a:lnTo>
                <a:lnTo>
                  <a:pt x="123925" y="209578"/>
                </a:lnTo>
                <a:lnTo>
                  <a:pt x="124034" y="210539"/>
                </a:lnTo>
                <a:lnTo>
                  <a:pt x="123894" y="211126"/>
                </a:lnTo>
                <a:lnTo>
                  <a:pt x="123218" y="212509"/>
                </a:lnTo>
                <a:lnTo>
                  <a:pt x="122667" y="213330"/>
                </a:lnTo>
                <a:lnTo>
                  <a:pt x="121139" y="215211"/>
                </a:lnTo>
                <a:close/>
              </a:path>
              <a:path w="292100" h="268604">
                <a:moveTo>
                  <a:pt x="108258" y="136298"/>
                </a:moveTo>
                <a:lnTo>
                  <a:pt x="79546" y="164998"/>
                </a:lnTo>
                <a:lnTo>
                  <a:pt x="79582" y="160420"/>
                </a:lnTo>
                <a:lnTo>
                  <a:pt x="80242" y="156371"/>
                </a:lnTo>
                <a:lnTo>
                  <a:pt x="103654" y="135609"/>
                </a:lnTo>
                <a:lnTo>
                  <a:pt x="108258" y="136298"/>
                </a:lnTo>
                <a:close/>
              </a:path>
              <a:path w="292100" h="268604">
                <a:moveTo>
                  <a:pt x="153134" y="183229"/>
                </a:moveTo>
                <a:lnTo>
                  <a:pt x="143708" y="190874"/>
                </a:lnTo>
                <a:lnTo>
                  <a:pt x="142746" y="190765"/>
                </a:lnTo>
                <a:lnTo>
                  <a:pt x="142330" y="190557"/>
                </a:lnTo>
                <a:lnTo>
                  <a:pt x="112534" y="160773"/>
                </a:lnTo>
                <a:lnTo>
                  <a:pt x="110548" y="159131"/>
                </a:lnTo>
                <a:lnTo>
                  <a:pt x="107241" y="157177"/>
                </a:lnTo>
                <a:lnTo>
                  <a:pt x="105624" y="156537"/>
                </a:lnTo>
                <a:lnTo>
                  <a:pt x="102463" y="155935"/>
                </a:lnTo>
                <a:lnTo>
                  <a:pt x="100909" y="156033"/>
                </a:lnTo>
                <a:lnTo>
                  <a:pt x="97852" y="157021"/>
                </a:lnTo>
                <a:lnTo>
                  <a:pt x="96412" y="157951"/>
                </a:lnTo>
                <a:lnTo>
                  <a:pt x="115346" y="139025"/>
                </a:lnTo>
                <a:lnTo>
                  <a:pt x="155707" y="177185"/>
                </a:lnTo>
                <a:lnTo>
                  <a:pt x="156025" y="178562"/>
                </a:lnTo>
                <a:lnTo>
                  <a:pt x="155889" y="179144"/>
                </a:lnTo>
                <a:lnTo>
                  <a:pt x="155250" y="180490"/>
                </a:lnTo>
                <a:lnTo>
                  <a:pt x="154699" y="181311"/>
                </a:lnTo>
                <a:lnTo>
                  <a:pt x="153134" y="183229"/>
                </a:lnTo>
                <a:close/>
              </a:path>
              <a:path w="292100" h="268604">
                <a:moveTo>
                  <a:pt x="178329" y="158045"/>
                </a:moveTo>
                <a:lnTo>
                  <a:pt x="168856" y="165736"/>
                </a:lnTo>
                <a:lnTo>
                  <a:pt x="167894" y="165627"/>
                </a:lnTo>
                <a:lnTo>
                  <a:pt x="167478" y="165419"/>
                </a:lnTo>
                <a:lnTo>
                  <a:pt x="119324" y="117285"/>
                </a:lnTo>
                <a:lnTo>
                  <a:pt x="119116" y="116869"/>
                </a:lnTo>
                <a:lnTo>
                  <a:pt x="119007" y="115908"/>
                </a:lnTo>
                <a:lnTo>
                  <a:pt x="119147" y="115310"/>
                </a:lnTo>
                <a:lnTo>
                  <a:pt x="131376" y="103544"/>
                </a:lnTo>
                <a:lnTo>
                  <a:pt x="132337" y="103653"/>
                </a:lnTo>
                <a:lnTo>
                  <a:pt x="132759" y="103856"/>
                </a:lnTo>
                <a:lnTo>
                  <a:pt x="180913" y="151990"/>
                </a:lnTo>
                <a:lnTo>
                  <a:pt x="181115" y="152411"/>
                </a:lnTo>
                <a:lnTo>
                  <a:pt x="181225" y="153372"/>
                </a:lnTo>
                <a:lnTo>
                  <a:pt x="181084" y="153960"/>
                </a:lnTo>
                <a:lnTo>
                  <a:pt x="180408" y="155342"/>
                </a:lnTo>
                <a:lnTo>
                  <a:pt x="179857" y="156163"/>
                </a:lnTo>
                <a:lnTo>
                  <a:pt x="178329" y="158045"/>
                </a:lnTo>
                <a:close/>
              </a:path>
              <a:path w="292100" h="268604">
                <a:moveTo>
                  <a:pt x="120265" y="98934"/>
                </a:moveTo>
                <a:lnTo>
                  <a:pt x="114260" y="104937"/>
                </a:lnTo>
                <a:lnTo>
                  <a:pt x="111723" y="106475"/>
                </a:lnTo>
                <a:lnTo>
                  <a:pt x="107637" y="106579"/>
                </a:lnTo>
                <a:lnTo>
                  <a:pt x="105318" y="105311"/>
                </a:lnTo>
                <a:lnTo>
                  <a:pt x="99910" y="99813"/>
                </a:lnTo>
                <a:lnTo>
                  <a:pt x="98689" y="97604"/>
                </a:lnTo>
                <a:lnTo>
                  <a:pt x="98762" y="93342"/>
                </a:lnTo>
                <a:lnTo>
                  <a:pt x="100290" y="90765"/>
                </a:lnTo>
                <a:lnTo>
                  <a:pt x="106295" y="84762"/>
                </a:lnTo>
                <a:lnTo>
                  <a:pt x="108827" y="83239"/>
                </a:lnTo>
                <a:lnTo>
                  <a:pt x="112986" y="83135"/>
                </a:lnTo>
                <a:lnTo>
                  <a:pt x="115326" y="84403"/>
                </a:lnTo>
                <a:lnTo>
                  <a:pt x="120732" y="89903"/>
                </a:lnTo>
                <a:lnTo>
                  <a:pt x="121934" y="92111"/>
                </a:lnTo>
                <a:lnTo>
                  <a:pt x="121794" y="96377"/>
                </a:lnTo>
                <a:lnTo>
                  <a:pt x="120265" y="98934"/>
                </a:lnTo>
                <a:close/>
              </a:path>
              <a:path w="292100" h="268604">
                <a:moveTo>
                  <a:pt x="194332" y="53783"/>
                </a:moveTo>
                <a:lnTo>
                  <a:pt x="162523" y="85578"/>
                </a:lnTo>
                <a:lnTo>
                  <a:pt x="162305" y="80111"/>
                </a:lnTo>
                <a:lnTo>
                  <a:pt x="162851" y="75304"/>
                </a:lnTo>
                <a:lnTo>
                  <a:pt x="186829" y="52447"/>
                </a:lnTo>
                <a:lnTo>
                  <a:pt x="193229" y="53378"/>
                </a:lnTo>
                <a:lnTo>
                  <a:pt x="194332" y="53783"/>
                </a:lnTo>
                <a:close/>
              </a:path>
              <a:path w="292100" h="268604">
                <a:moveTo>
                  <a:pt x="204324" y="132060"/>
                </a:moveTo>
                <a:lnTo>
                  <a:pt x="194851" y="139751"/>
                </a:lnTo>
                <a:lnTo>
                  <a:pt x="193890" y="139642"/>
                </a:lnTo>
                <a:lnTo>
                  <a:pt x="193474" y="139434"/>
                </a:lnTo>
                <a:lnTo>
                  <a:pt x="145199" y="91171"/>
                </a:lnTo>
                <a:lnTo>
                  <a:pt x="144987" y="90791"/>
                </a:lnTo>
                <a:lnTo>
                  <a:pt x="144810" y="89907"/>
                </a:lnTo>
                <a:lnTo>
                  <a:pt x="144909" y="89361"/>
                </a:lnTo>
                <a:lnTo>
                  <a:pt x="155385" y="79336"/>
                </a:lnTo>
                <a:lnTo>
                  <a:pt x="156269" y="79513"/>
                </a:lnTo>
                <a:lnTo>
                  <a:pt x="156654" y="79720"/>
                </a:lnTo>
                <a:lnTo>
                  <a:pt x="162523" y="85578"/>
                </a:lnTo>
                <a:lnTo>
                  <a:pt x="194332" y="53783"/>
                </a:lnTo>
                <a:lnTo>
                  <a:pt x="196354" y="54526"/>
                </a:lnTo>
                <a:lnTo>
                  <a:pt x="198550" y="55855"/>
                </a:lnTo>
                <a:lnTo>
                  <a:pt x="176540" y="77855"/>
                </a:lnTo>
                <a:lnTo>
                  <a:pt x="175438" y="80194"/>
                </a:lnTo>
                <a:lnTo>
                  <a:pt x="174445" y="86165"/>
                </a:lnTo>
                <a:lnTo>
                  <a:pt x="174445" y="89793"/>
                </a:lnTo>
                <a:lnTo>
                  <a:pt x="174944" y="94054"/>
                </a:lnTo>
                <a:lnTo>
                  <a:pt x="206908" y="126005"/>
                </a:lnTo>
                <a:lnTo>
                  <a:pt x="207111" y="126426"/>
                </a:lnTo>
                <a:lnTo>
                  <a:pt x="207220" y="127388"/>
                </a:lnTo>
                <a:lnTo>
                  <a:pt x="207080" y="127975"/>
                </a:lnTo>
                <a:lnTo>
                  <a:pt x="206404" y="129357"/>
                </a:lnTo>
                <a:lnTo>
                  <a:pt x="205853" y="130178"/>
                </a:lnTo>
                <a:lnTo>
                  <a:pt x="204324" y="132060"/>
                </a:lnTo>
                <a:close/>
              </a:path>
              <a:path w="292100" h="268604">
                <a:moveTo>
                  <a:pt x="236319" y="100078"/>
                </a:moveTo>
                <a:lnTo>
                  <a:pt x="226894" y="107722"/>
                </a:lnTo>
                <a:lnTo>
                  <a:pt x="225932" y="107613"/>
                </a:lnTo>
                <a:lnTo>
                  <a:pt x="225516" y="107405"/>
                </a:lnTo>
                <a:lnTo>
                  <a:pt x="195720" y="77621"/>
                </a:lnTo>
                <a:lnTo>
                  <a:pt x="193734" y="75979"/>
                </a:lnTo>
                <a:lnTo>
                  <a:pt x="190427" y="74025"/>
                </a:lnTo>
                <a:lnTo>
                  <a:pt x="188810" y="73386"/>
                </a:lnTo>
                <a:lnTo>
                  <a:pt x="185649" y="72783"/>
                </a:lnTo>
                <a:lnTo>
                  <a:pt x="184095" y="72882"/>
                </a:lnTo>
                <a:lnTo>
                  <a:pt x="181037" y="73869"/>
                </a:lnTo>
                <a:lnTo>
                  <a:pt x="179597" y="74799"/>
                </a:lnTo>
                <a:lnTo>
                  <a:pt x="198550" y="55855"/>
                </a:lnTo>
                <a:lnTo>
                  <a:pt x="238893" y="94033"/>
                </a:lnTo>
                <a:lnTo>
                  <a:pt x="239210" y="95411"/>
                </a:lnTo>
                <a:lnTo>
                  <a:pt x="239075" y="95993"/>
                </a:lnTo>
                <a:lnTo>
                  <a:pt x="238436" y="97339"/>
                </a:lnTo>
                <a:lnTo>
                  <a:pt x="237884" y="98160"/>
                </a:lnTo>
                <a:lnTo>
                  <a:pt x="236319" y="100078"/>
                </a:lnTo>
                <a:close/>
              </a:path>
              <a:path w="292100" h="268604">
                <a:moveTo>
                  <a:pt x="217348" y="43675"/>
                </a:moveTo>
                <a:lnTo>
                  <a:pt x="216391" y="44631"/>
                </a:lnTo>
                <a:lnTo>
                  <a:pt x="215918" y="44855"/>
                </a:lnTo>
                <a:lnTo>
                  <a:pt x="214816" y="44958"/>
                </a:lnTo>
                <a:lnTo>
                  <a:pt x="214213" y="44855"/>
                </a:lnTo>
                <a:lnTo>
                  <a:pt x="205910" y="34622"/>
                </a:lnTo>
                <a:lnTo>
                  <a:pt x="206217" y="33182"/>
                </a:lnTo>
                <a:lnTo>
                  <a:pt x="233273" y="1449"/>
                </a:lnTo>
                <a:lnTo>
                  <a:pt x="243000" y="0"/>
                </a:lnTo>
                <a:lnTo>
                  <a:pt x="246187" y="701"/>
                </a:lnTo>
                <a:lnTo>
                  <a:pt x="249213" y="2229"/>
                </a:lnTo>
                <a:lnTo>
                  <a:pt x="226004" y="25428"/>
                </a:lnTo>
                <a:lnTo>
                  <a:pt x="224252" y="27679"/>
                </a:lnTo>
                <a:lnTo>
                  <a:pt x="217837" y="42687"/>
                </a:lnTo>
                <a:lnTo>
                  <a:pt x="217348" y="43675"/>
                </a:lnTo>
                <a:close/>
              </a:path>
              <a:path w="292100" h="268604">
                <a:moveTo>
                  <a:pt x="270800" y="67513"/>
                </a:moveTo>
                <a:lnTo>
                  <a:pt x="248532" y="79336"/>
                </a:lnTo>
                <a:lnTo>
                  <a:pt x="245725" y="78931"/>
                </a:lnTo>
                <a:lnTo>
                  <a:pt x="228328" y="57156"/>
                </a:lnTo>
                <a:lnTo>
                  <a:pt x="229961" y="50192"/>
                </a:lnTo>
                <a:lnTo>
                  <a:pt x="231651" y="46528"/>
                </a:lnTo>
                <a:lnTo>
                  <a:pt x="236767" y="38857"/>
                </a:lnTo>
                <a:lnTo>
                  <a:pt x="240167" y="34824"/>
                </a:lnTo>
                <a:lnTo>
                  <a:pt x="249031" y="25964"/>
                </a:lnTo>
                <a:lnTo>
                  <a:pt x="244659" y="21593"/>
                </a:lnTo>
                <a:lnTo>
                  <a:pt x="243203" y="20439"/>
                </a:lnTo>
                <a:lnTo>
                  <a:pt x="240359" y="18802"/>
                </a:lnTo>
                <a:lnTo>
                  <a:pt x="238929" y="18371"/>
                </a:lnTo>
                <a:lnTo>
                  <a:pt x="236054" y="18262"/>
                </a:lnTo>
                <a:lnTo>
                  <a:pt x="234578" y="18636"/>
                </a:lnTo>
                <a:lnTo>
                  <a:pt x="231557" y="20231"/>
                </a:lnTo>
                <a:lnTo>
                  <a:pt x="229945" y="21489"/>
                </a:lnTo>
                <a:lnTo>
                  <a:pt x="249213" y="2229"/>
                </a:lnTo>
                <a:lnTo>
                  <a:pt x="252515" y="3897"/>
                </a:lnTo>
                <a:lnTo>
                  <a:pt x="255733" y="6335"/>
                </a:lnTo>
                <a:lnTo>
                  <a:pt x="270623" y="21219"/>
                </a:lnTo>
                <a:lnTo>
                  <a:pt x="250170" y="41664"/>
                </a:lnTo>
                <a:lnTo>
                  <a:pt x="248480" y="43675"/>
                </a:lnTo>
                <a:lnTo>
                  <a:pt x="246063" y="47370"/>
                </a:lnTo>
                <a:lnTo>
                  <a:pt x="245298" y="49090"/>
                </a:lnTo>
                <a:lnTo>
                  <a:pt x="244659" y="52286"/>
                </a:lnTo>
                <a:lnTo>
                  <a:pt x="244732" y="53762"/>
                </a:lnTo>
                <a:lnTo>
                  <a:pt x="245652" y="56459"/>
                </a:lnTo>
                <a:lnTo>
                  <a:pt x="246468" y="57722"/>
                </a:lnTo>
                <a:lnTo>
                  <a:pt x="249634" y="60887"/>
                </a:lnTo>
                <a:lnTo>
                  <a:pt x="251834" y="61817"/>
                </a:lnTo>
                <a:lnTo>
                  <a:pt x="256627" y="61568"/>
                </a:lnTo>
                <a:lnTo>
                  <a:pt x="258946" y="60383"/>
                </a:lnTo>
                <a:lnTo>
                  <a:pt x="284375" y="34965"/>
                </a:lnTo>
                <a:lnTo>
                  <a:pt x="287203" y="37792"/>
                </a:lnTo>
                <a:lnTo>
                  <a:pt x="276113" y="48877"/>
                </a:lnTo>
                <a:lnTo>
                  <a:pt x="276254" y="52925"/>
                </a:lnTo>
                <a:lnTo>
                  <a:pt x="275661" y="56792"/>
                </a:lnTo>
                <a:lnTo>
                  <a:pt x="272994" y="64146"/>
                </a:lnTo>
                <a:lnTo>
                  <a:pt x="270800" y="67513"/>
                </a:lnTo>
                <a:close/>
              </a:path>
              <a:path w="292100" h="268604">
                <a:moveTo>
                  <a:pt x="284375" y="34965"/>
                </a:moveTo>
                <a:lnTo>
                  <a:pt x="263069" y="56262"/>
                </a:lnTo>
                <a:lnTo>
                  <a:pt x="264322" y="54053"/>
                </a:lnTo>
                <a:lnTo>
                  <a:pt x="265564" y="48976"/>
                </a:lnTo>
                <a:lnTo>
                  <a:pt x="265772" y="45961"/>
                </a:lnTo>
                <a:lnTo>
                  <a:pt x="265554" y="42480"/>
                </a:lnTo>
                <a:lnTo>
                  <a:pt x="257454" y="34383"/>
                </a:lnTo>
                <a:lnTo>
                  <a:pt x="270623" y="21219"/>
                </a:lnTo>
                <a:lnTo>
                  <a:pt x="284375" y="34965"/>
                </a:lnTo>
                <a:close/>
              </a:path>
              <a:path w="292100" h="268604">
                <a:moveTo>
                  <a:pt x="288851" y="47651"/>
                </a:moveTo>
                <a:lnTo>
                  <a:pt x="280938" y="53398"/>
                </a:lnTo>
                <a:lnTo>
                  <a:pt x="280397" y="53159"/>
                </a:lnTo>
                <a:lnTo>
                  <a:pt x="276113" y="48877"/>
                </a:lnTo>
                <a:lnTo>
                  <a:pt x="287203" y="37792"/>
                </a:lnTo>
                <a:lnTo>
                  <a:pt x="291487" y="42074"/>
                </a:lnTo>
                <a:lnTo>
                  <a:pt x="291700" y="42641"/>
                </a:lnTo>
                <a:lnTo>
                  <a:pt x="291555" y="43919"/>
                </a:lnTo>
                <a:lnTo>
                  <a:pt x="291196" y="44683"/>
                </a:lnTo>
                <a:lnTo>
                  <a:pt x="289917" y="46460"/>
                </a:lnTo>
                <a:lnTo>
                  <a:pt x="288851" y="476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6340136" y="5646633"/>
            <a:ext cx="695830" cy="36247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7168395" y="5648848"/>
            <a:ext cx="301688" cy="2899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7725247" y="3352841"/>
            <a:ext cx="1411605" cy="1066800"/>
          </a:xfrm>
          <a:custGeom>
            <a:avLst/>
            <a:gdLst/>
            <a:ahLst/>
            <a:cxnLst/>
            <a:rect l="l" t="t" r="r" b="b"/>
            <a:pathLst>
              <a:path w="1411604" h="1066800">
                <a:moveTo>
                  <a:pt x="0" y="0"/>
                </a:moveTo>
                <a:lnTo>
                  <a:pt x="1411300" y="0"/>
                </a:lnTo>
                <a:lnTo>
                  <a:pt x="1411300" y="1066790"/>
                </a:lnTo>
                <a:lnTo>
                  <a:pt x="0" y="106679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7893325" y="3516164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0"/>
                </a:moveTo>
                <a:lnTo>
                  <a:pt x="111001" y="0"/>
                </a:lnTo>
                <a:lnTo>
                  <a:pt x="111001" y="110958"/>
                </a:lnTo>
                <a:lnTo>
                  <a:pt x="0" y="110958"/>
                </a:lnTo>
                <a:lnTo>
                  <a:pt x="0" y="0"/>
                </a:lnTo>
                <a:close/>
              </a:path>
            </a:pathLst>
          </a:custGeom>
          <a:solidFill>
            <a:srgbClr val="9BBB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7893325" y="3812053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0"/>
                </a:moveTo>
                <a:lnTo>
                  <a:pt x="111001" y="0"/>
                </a:lnTo>
                <a:lnTo>
                  <a:pt x="111001" y="110958"/>
                </a:lnTo>
                <a:lnTo>
                  <a:pt x="0" y="110958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7893325" y="4115339"/>
            <a:ext cx="111125" cy="104139"/>
          </a:xfrm>
          <a:custGeom>
            <a:avLst/>
            <a:gdLst/>
            <a:ahLst/>
            <a:cxnLst/>
            <a:rect l="l" t="t" r="r" b="b"/>
            <a:pathLst>
              <a:path w="111125" h="104139">
                <a:moveTo>
                  <a:pt x="0" y="0"/>
                </a:moveTo>
                <a:lnTo>
                  <a:pt x="111001" y="0"/>
                </a:lnTo>
                <a:lnTo>
                  <a:pt x="111001" y="103561"/>
                </a:lnTo>
                <a:lnTo>
                  <a:pt x="0" y="103561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 txBox="1"/>
          <p:nvPr/>
        </p:nvSpPr>
        <p:spPr>
          <a:xfrm>
            <a:off x="8039370" y="3462928"/>
            <a:ext cx="1040130" cy="8204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6000"/>
              </a:lnSpc>
            </a:pPr>
            <a:r>
              <a:rPr dirty="0" sz="1550" spc="-10" b="1">
                <a:latin typeface="Calibri"/>
                <a:cs typeface="Calibri"/>
              </a:rPr>
              <a:t>R</a:t>
            </a:r>
            <a:r>
              <a:rPr dirty="0" sz="1550" spc="25" b="1">
                <a:latin typeface="Calibri"/>
                <a:cs typeface="Calibri"/>
              </a:rPr>
              <a:t>e</a:t>
            </a:r>
            <a:r>
              <a:rPr dirty="0" sz="1550" spc="30" b="1">
                <a:latin typeface="Calibri"/>
                <a:cs typeface="Calibri"/>
              </a:rPr>
              <a:t>n</a:t>
            </a:r>
            <a:r>
              <a:rPr dirty="0" sz="1550" spc="25" b="1">
                <a:latin typeface="Calibri"/>
                <a:cs typeface="Calibri"/>
              </a:rPr>
              <a:t>e</a:t>
            </a:r>
            <a:r>
              <a:rPr dirty="0" sz="1550" b="1">
                <a:latin typeface="Calibri"/>
                <a:cs typeface="Calibri"/>
              </a:rPr>
              <a:t>w</a:t>
            </a:r>
            <a:r>
              <a:rPr dirty="0" sz="1550" spc="-15" b="1">
                <a:latin typeface="Calibri"/>
                <a:cs typeface="Calibri"/>
              </a:rPr>
              <a:t>a</a:t>
            </a:r>
            <a:r>
              <a:rPr dirty="0" sz="1550" spc="30" b="1">
                <a:latin typeface="Calibri"/>
                <a:cs typeface="Calibri"/>
              </a:rPr>
              <a:t>b</a:t>
            </a:r>
            <a:r>
              <a:rPr dirty="0" sz="1550" spc="-40" b="1">
                <a:latin typeface="Calibri"/>
                <a:cs typeface="Calibri"/>
              </a:rPr>
              <a:t>l</a:t>
            </a:r>
            <a:r>
              <a:rPr dirty="0" sz="1550" spc="25" b="1">
                <a:latin typeface="Calibri"/>
                <a:cs typeface="Calibri"/>
              </a:rPr>
              <a:t>es</a:t>
            </a:r>
            <a:r>
              <a:rPr dirty="0" sz="1550" spc="20" b="1">
                <a:latin typeface="Calibri"/>
                <a:cs typeface="Calibri"/>
              </a:rPr>
              <a:t> </a:t>
            </a:r>
            <a:r>
              <a:rPr dirty="0" sz="1550" b="1">
                <a:latin typeface="Calibri"/>
                <a:cs typeface="Calibri"/>
              </a:rPr>
              <a:t>H</a:t>
            </a:r>
            <a:r>
              <a:rPr dirty="0" sz="1550" spc="15" b="1">
                <a:latin typeface="Calibri"/>
                <a:cs typeface="Calibri"/>
              </a:rPr>
              <a:t>y</a:t>
            </a:r>
            <a:r>
              <a:rPr dirty="0" sz="1550" spc="35" b="1">
                <a:latin typeface="Calibri"/>
                <a:cs typeface="Calibri"/>
              </a:rPr>
              <a:t>d</a:t>
            </a:r>
            <a:r>
              <a:rPr dirty="0" sz="1550" spc="25" b="1">
                <a:latin typeface="Calibri"/>
                <a:cs typeface="Calibri"/>
              </a:rPr>
              <a:t>r</a:t>
            </a:r>
            <a:r>
              <a:rPr dirty="0" sz="1550" spc="5" b="1">
                <a:latin typeface="Calibri"/>
                <a:cs typeface="Calibri"/>
              </a:rPr>
              <a:t>o</a:t>
            </a:r>
            <a:r>
              <a:rPr dirty="0" sz="1550" b="1">
                <a:latin typeface="Calibri"/>
                <a:cs typeface="Calibri"/>
              </a:rPr>
              <a:t> </a:t>
            </a:r>
            <a:r>
              <a:rPr dirty="0" sz="1550" spc="20" b="1">
                <a:latin typeface="Calibri"/>
                <a:cs typeface="Calibri"/>
              </a:rPr>
              <a:t>N</a:t>
            </a:r>
            <a:r>
              <a:rPr dirty="0" sz="1550" spc="30" b="1">
                <a:latin typeface="Calibri"/>
                <a:cs typeface="Calibri"/>
              </a:rPr>
              <a:t>u</a:t>
            </a:r>
            <a:r>
              <a:rPr dirty="0" sz="1550" spc="-15" b="1">
                <a:latin typeface="Calibri"/>
                <a:cs typeface="Calibri"/>
              </a:rPr>
              <a:t>c</a:t>
            </a:r>
            <a:r>
              <a:rPr dirty="0" sz="1550" spc="25" b="1">
                <a:latin typeface="Calibri"/>
                <a:cs typeface="Calibri"/>
              </a:rPr>
              <a:t>le</a:t>
            </a:r>
            <a:r>
              <a:rPr dirty="0" sz="1550" spc="-15" b="1">
                <a:latin typeface="Calibri"/>
                <a:cs typeface="Calibri"/>
              </a:rPr>
              <a:t>a</a:t>
            </a:r>
            <a:r>
              <a:rPr dirty="0" sz="1550" spc="5" b="1">
                <a:latin typeface="Calibri"/>
                <a:cs typeface="Calibri"/>
              </a:rPr>
              <a:t>r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19" name="object 1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</a:t>
            </a:fld>
          </a:p>
        </p:txBody>
      </p:sp>
      <p:sp>
        <p:nvSpPr>
          <p:cNvPr id="120" name="object 120"/>
          <p:cNvSpPr txBox="1"/>
          <p:nvPr/>
        </p:nvSpPr>
        <p:spPr>
          <a:xfrm>
            <a:off x="459740" y="6561810"/>
            <a:ext cx="392239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S</a:t>
            </a:r>
            <a:r>
              <a:rPr dirty="0" sz="1400" spc="-5">
                <a:latin typeface="Arial"/>
                <a:cs typeface="Arial"/>
              </a:rPr>
              <a:t>o</a:t>
            </a:r>
            <a:r>
              <a:rPr dirty="0" sz="1400">
                <a:latin typeface="Arial"/>
                <a:cs typeface="Arial"/>
              </a:rPr>
              <a:t>ur</a:t>
            </a:r>
            <a:r>
              <a:rPr dirty="0" sz="1400" spc="5">
                <a:latin typeface="Arial"/>
                <a:cs typeface="Arial"/>
              </a:rPr>
              <a:t>c</a:t>
            </a:r>
            <a:r>
              <a:rPr dirty="0" sz="1400">
                <a:latin typeface="Arial"/>
                <a:cs typeface="Arial"/>
              </a:rPr>
              <a:t>e: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Bri</a:t>
            </a:r>
            <a:r>
              <a:rPr dirty="0" sz="1400" spc="5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i</a:t>
            </a:r>
            <a:r>
              <a:rPr dirty="0" sz="1400" spc="5">
                <a:latin typeface="Arial"/>
                <a:cs typeface="Arial"/>
              </a:rPr>
              <a:t>s</a:t>
            </a:r>
            <a:r>
              <a:rPr dirty="0" sz="1400">
                <a:latin typeface="Arial"/>
                <a:cs typeface="Arial"/>
              </a:rPr>
              <a:t>h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</a:t>
            </a:r>
            <a:r>
              <a:rPr dirty="0" sz="1400" spc="-5">
                <a:latin typeface="Arial"/>
                <a:cs typeface="Arial"/>
              </a:rPr>
              <a:t>e</a:t>
            </a:r>
            <a:r>
              <a:rPr dirty="0" sz="1400" spc="5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r</a:t>
            </a:r>
            <a:r>
              <a:rPr dirty="0" sz="1400" spc="-5">
                <a:latin typeface="Arial"/>
                <a:cs typeface="Arial"/>
              </a:rPr>
              <a:t>o</a:t>
            </a:r>
            <a:r>
              <a:rPr dirty="0" sz="1400">
                <a:latin typeface="Arial"/>
                <a:cs typeface="Arial"/>
              </a:rPr>
              <a:t>leum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</a:t>
            </a:r>
            <a:r>
              <a:rPr dirty="0" sz="1400" spc="5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a</a:t>
            </a:r>
            <a:r>
              <a:rPr dirty="0" sz="1400" spc="5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i</a:t>
            </a:r>
            <a:r>
              <a:rPr dirty="0" sz="1400" spc="5">
                <a:latin typeface="Arial"/>
                <a:cs typeface="Arial"/>
              </a:rPr>
              <a:t>st</a:t>
            </a:r>
            <a:r>
              <a:rPr dirty="0" sz="1400">
                <a:latin typeface="Arial"/>
                <a:cs typeface="Arial"/>
              </a:rPr>
              <a:t>i</a:t>
            </a:r>
            <a:r>
              <a:rPr dirty="0" sz="1400" spc="5">
                <a:latin typeface="Arial"/>
                <a:cs typeface="Arial"/>
              </a:rPr>
              <a:t>c</a:t>
            </a:r>
            <a:r>
              <a:rPr dirty="0" sz="1400">
                <a:latin typeface="Arial"/>
                <a:cs typeface="Arial"/>
              </a:rPr>
              <a:t>al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R</a:t>
            </a:r>
            <a:r>
              <a:rPr dirty="0" sz="1400">
                <a:latin typeface="Arial"/>
                <a:cs typeface="Arial"/>
              </a:rPr>
              <a:t>e</a:t>
            </a:r>
            <a:r>
              <a:rPr dirty="0" sz="1400" spc="-20">
                <a:latin typeface="Arial"/>
                <a:cs typeface="Arial"/>
              </a:rPr>
              <a:t>v</a:t>
            </a:r>
            <a:r>
              <a:rPr dirty="0" sz="1400">
                <a:latin typeface="Arial"/>
                <a:cs typeface="Arial"/>
              </a:rPr>
              <a:t>iew</a:t>
            </a:r>
            <a:r>
              <a:rPr dirty="0" sz="1400" spc="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20</a:t>
            </a:r>
            <a:r>
              <a:rPr dirty="0" sz="1400" spc="-5">
                <a:latin typeface="Arial"/>
                <a:cs typeface="Arial"/>
              </a:rPr>
              <a:t>14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52309"/>
            <a:ext cx="8028940" cy="9753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The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c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o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s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ts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of</a:t>
            </a:r>
            <a:r>
              <a:rPr dirty="0" sz="220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25">
                <a:solidFill>
                  <a:srgbClr val="00B050"/>
                </a:solidFill>
                <a:latin typeface="Arial"/>
                <a:cs typeface="Arial"/>
              </a:rPr>
              <a:t>w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ind</a:t>
            </a:r>
            <a:r>
              <a:rPr dirty="0" sz="220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and</a:t>
            </a:r>
            <a:r>
              <a:rPr dirty="0" sz="220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s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olar</a:t>
            </a:r>
            <a:r>
              <a:rPr dirty="0" sz="220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te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c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hnologies</a:t>
            </a:r>
            <a:r>
              <a:rPr dirty="0" sz="2200" spc="5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c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ontinue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to</a:t>
            </a:r>
            <a:r>
              <a:rPr dirty="0" sz="2200" spc="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de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c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line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and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 are</a:t>
            </a:r>
            <a:r>
              <a:rPr dirty="0" sz="220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approa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c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hing</a:t>
            </a:r>
            <a:r>
              <a:rPr dirty="0" sz="220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the</a:t>
            </a:r>
            <a:r>
              <a:rPr dirty="0" sz="220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c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o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s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t</a:t>
            </a:r>
            <a:r>
              <a:rPr dirty="0" sz="220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of</a:t>
            </a:r>
            <a:r>
              <a:rPr dirty="0" sz="220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fo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ss</a:t>
            </a:r>
            <a:r>
              <a:rPr dirty="0" sz="2200" spc="-5">
                <a:solidFill>
                  <a:srgbClr val="00B050"/>
                </a:solidFill>
                <a:latin typeface="Arial"/>
                <a:cs typeface="Arial"/>
              </a:rPr>
              <a:t>il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po</a:t>
            </a:r>
            <a:r>
              <a:rPr dirty="0" sz="2200" spc="-25">
                <a:solidFill>
                  <a:srgbClr val="00B050"/>
                </a:solidFill>
                <a:latin typeface="Arial"/>
                <a:cs typeface="Arial"/>
              </a:rPr>
              <a:t>w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e</a:t>
            </a:r>
            <a:r>
              <a:rPr dirty="0" sz="2200" spc="-130">
                <a:solidFill>
                  <a:srgbClr val="00B050"/>
                </a:solidFill>
                <a:latin typeface="Arial"/>
                <a:cs typeface="Arial"/>
              </a:rPr>
              <a:t>r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,</a:t>
            </a:r>
            <a:r>
              <a:rPr dirty="0" sz="2200" spc="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and</a:t>
            </a:r>
            <a:r>
              <a:rPr dirty="0" sz="220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are</a:t>
            </a:r>
            <a:r>
              <a:rPr dirty="0" sz="2200" spc="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e</a:t>
            </a:r>
            <a:r>
              <a:rPr dirty="0" sz="2200" spc="-25">
                <a:solidFill>
                  <a:srgbClr val="00B050"/>
                </a:solidFill>
                <a:latin typeface="Arial"/>
                <a:cs typeface="Arial"/>
              </a:rPr>
              <a:t>v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en</a:t>
            </a:r>
            <a:r>
              <a:rPr dirty="0" sz="2200" spc="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25">
                <a:solidFill>
                  <a:srgbClr val="00B050"/>
                </a:solidFill>
                <a:latin typeface="Arial"/>
                <a:cs typeface="Arial"/>
              </a:rPr>
              <a:t>m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ore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c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o</a:t>
            </a:r>
            <a:r>
              <a:rPr dirty="0" sz="2200" spc="-25">
                <a:solidFill>
                  <a:srgbClr val="00B050"/>
                </a:solidFill>
                <a:latin typeface="Arial"/>
                <a:cs typeface="Arial"/>
              </a:rPr>
              <a:t>m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petiti</a:t>
            </a:r>
            <a:r>
              <a:rPr dirty="0" sz="2200" spc="-25">
                <a:solidFill>
                  <a:srgbClr val="00B050"/>
                </a:solidFill>
                <a:latin typeface="Arial"/>
                <a:cs typeface="Arial"/>
              </a:rPr>
              <a:t>v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e</a:t>
            </a:r>
            <a:r>
              <a:rPr dirty="0" sz="220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in</a:t>
            </a:r>
            <a:r>
              <a:rPr dirty="0" sz="220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s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o</a:t>
            </a:r>
            <a:r>
              <a:rPr dirty="0" sz="2200" spc="-25">
                <a:solidFill>
                  <a:srgbClr val="00B050"/>
                </a:solidFill>
                <a:latin typeface="Arial"/>
                <a:cs typeface="Arial"/>
              </a:rPr>
              <a:t>m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e</a:t>
            </a:r>
            <a:r>
              <a:rPr dirty="0" sz="2200" spc="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s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ites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25">
                <a:solidFill>
                  <a:srgbClr val="00B050"/>
                </a:solidFill>
                <a:latin typeface="Arial"/>
                <a:cs typeface="Arial"/>
              </a:rPr>
              <a:t>w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ith</a:t>
            </a:r>
            <a:r>
              <a:rPr dirty="0" sz="220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great</a:t>
            </a:r>
            <a:r>
              <a:rPr dirty="0" sz="2200" spc="15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rene</a:t>
            </a:r>
            <a:r>
              <a:rPr dirty="0" sz="2200" spc="-25">
                <a:solidFill>
                  <a:srgbClr val="00B050"/>
                </a:solidFill>
                <a:latin typeface="Arial"/>
                <a:cs typeface="Arial"/>
              </a:rPr>
              <a:t>w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ables</a:t>
            </a:r>
            <a:r>
              <a:rPr dirty="0" sz="2200" spc="25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re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s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our</a:t>
            </a:r>
            <a:r>
              <a:rPr dirty="0" sz="2200" spc="-10">
                <a:solidFill>
                  <a:srgbClr val="00B050"/>
                </a:solidFill>
                <a:latin typeface="Arial"/>
                <a:cs typeface="Arial"/>
              </a:rPr>
              <a:t>c</a:t>
            </a:r>
            <a:r>
              <a:rPr dirty="0" sz="2200" spc="-15">
                <a:solidFill>
                  <a:srgbClr val="00B050"/>
                </a:solidFill>
                <a:latin typeface="Arial"/>
                <a:cs typeface="Arial"/>
              </a:rPr>
              <a:t>es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8565" y="1850135"/>
            <a:ext cx="8686809" cy="41696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7</a:t>
            </a:fld>
          </a:p>
        </p:txBody>
      </p:sp>
      <p:sp>
        <p:nvSpPr>
          <p:cNvPr id="5" name="object 5"/>
          <p:cNvSpPr txBox="1"/>
          <p:nvPr/>
        </p:nvSpPr>
        <p:spPr>
          <a:xfrm>
            <a:off x="459740" y="6561810"/>
            <a:ext cx="324167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S</a:t>
            </a:r>
            <a:r>
              <a:rPr dirty="0" sz="1400" spc="-5">
                <a:latin typeface="Arial"/>
                <a:cs typeface="Arial"/>
              </a:rPr>
              <a:t>o</a:t>
            </a:r>
            <a:r>
              <a:rPr dirty="0" sz="1400">
                <a:latin typeface="Arial"/>
                <a:cs typeface="Arial"/>
              </a:rPr>
              <a:t>ur</a:t>
            </a:r>
            <a:r>
              <a:rPr dirty="0" sz="1400" spc="5">
                <a:latin typeface="Arial"/>
                <a:cs typeface="Arial"/>
              </a:rPr>
              <a:t>c</a:t>
            </a:r>
            <a:r>
              <a:rPr dirty="0" sz="1400">
                <a:latin typeface="Arial"/>
                <a:cs typeface="Arial"/>
              </a:rPr>
              <a:t>e: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Bl</a:t>
            </a:r>
            <a:r>
              <a:rPr dirty="0" sz="1400" spc="-5">
                <a:latin typeface="Arial"/>
                <a:cs typeface="Arial"/>
              </a:rPr>
              <a:t>o</a:t>
            </a:r>
            <a:r>
              <a:rPr dirty="0" sz="1400">
                <a:latin typeface="Arial"/>
                <a:cs typeface="Arial"/>
              </a:rPr>
              <a:t>o</a:t>
            </a:r>
            <a:r>
              <a:rPr dirty="0" sz="1400" spc="-10">
                <a:latin typeface="Arial"/>
                <a:cs typeface="Arial"/>
              </a:rPr>
              <a:t>m</a:t>
            </a:r>
            <a:r>
              <a:rPr dirty="0" sz="1400" spc="-5">
                <a:latin typeface="Arial"/>
                <a:cs typeface="Arial"/>
              </a:rPr>
              <a:t>b</a:t>
            </a:r>
            <a:r>
              <a:rPr dirty="0" sz="1400">
                <a:latin typeface="Arial"/>
                <a:cs typeface="Arial"/>
              </a:rPr>
              <a:t>erg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N</a:t>
            </a:r>
            <a:r>
              <a:rPr dirty="0" sz="1400" spc="-5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w Energy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F</a:t>
            </a:r>
            <a:r>
              <a:rPr dirty="0" sz="1400">
                <a:latin typeface="Arial"/>
                <a:cs typeface="Arial"/>
              </a:rPr>
              <a:t>ina</a:t>
            </a:r>
            <a:r>
              <a:rPr dirty="0" sz="1400" spc="-5">
                <a:latin typeface="Arial"/>
                <a:cs typeface="Arial"/>
              </a:rPr>
              <a:t>n</a:t>
            </a:r>
            <a:r>
              <a:rPr dirty="0" sz="1400" spc="5">
                <a:latin typeface="Arial"/>
                <a:cs typeface="Arial"/>
              </a:rPr>
              <a:t>c</a:t>
            </a:r>
            <a:r>
              <a:rPr dirty="0" sz="140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200" spc="-25"/>
              <a:t>M</a:t>
            </a:r>
            <a:r>
              <a:rPr dirty="0" sz="2200" spc="-15"/>
              <a:t>e</a:t>
            </a:r>
            <a:r>
              <a:rPr dirty="0" sz="2200" spc="-25"/>
              <a:t>x</a:t>
            </a:r>
            <a:r>
              <a:rPr dirty="0" sz="2200" spc="-5"/>
              <a:t>i</a:t>
            </a:r>
            <a:r>
              <a:rPr dirty="0" sz="2200" spc="-10"/>
              <a:t>c</a:t>
            </a:r>
            <a:r>
              <a:rPr dirty="0" sz="2200" spc="-15"/>
              <a:t>o</a:t>
            </a:r>
            <a:r>
              <a:rPr dirty="0" sz="2200" spc="-40"/>
              <a:t>’</a:t>
            </a:r>
            <a:r>
              <a:rPr dirty="0" sz="2200" spc="-15"/>
              <a:t>s</a:t>
            </a:r>
            <a:r>
              <a:rPr dirty="0" sz="2200" spc="-10"/>
              <a:t> </a:t>
            </a:r>
            <a:r>
              <a:rPr dirty="0" sz="2200" spc="-10"/>
              <a:t>s</a:t>
            </a:r>
            <a:r>
              <a:rPr dirty="0" sz="2200" spc="-15"/>
              <a:t>hare</a:t>
            </a:r>
            <a:r>
              <a:rPr dirty="0" sz="2200" spc="10"/>
              <a:t> </a:t>
            </a:r>
            <a:r>
              <a:rPr dirty="0" sz="2200" spc="-10"/>
              <a:t>of</a:t>
            </a:r>
            <a:r>
              <a:rPr dirty="0" sz="2200" spc="5"/>
              <a:t> </a:t>
            </a:r>
            <a:r>
              <a:rPr dirty="0" sz="2200" spc="-15"/>
              <a:t>rene</a:t>
            </a:r>
            <a:r>
              <a:rPr dirty="0" sz="2200" spc="-25"/>
              <a:t>w</a:t>
            </a:r>
            <a:r>
              <a:rPr dirty="0" sz="2200" spc="-15"/>
              <a:t>ables</a:t>
            </a:r>
            <a:r>
              <a:rPr dirty="0" sz="2200" spc="10"/>
              <a:t> </a:t>
            </a:r>
            <a:r>
              <a:rPr dirty="0" sz="2200" spc="-15"/>
              <a:t>has</a:t>
            </a:r>
            <a:r>
              <a:rPr dirty="0" sz="2200" spc="5"/>
              <a:t> </a:t>
            </a:r>
            <a:r>
              <a:rPr dirty="0" sz="2200" spc="-15"/>
              <a:t>been</a:t>
            </a:r>
            <a:r>
              <a:rPr dirty="0" sz="2200" spc="10"/>
              <a:t> </a:t>
            </a:r>
            <a:r>
              <a:rPr dirty="0" sz="2200" spc="-15"/>
              <a:t>de</a:t>
            </a:r>
            <a:r>
              <a:rPr dirty="0" sz="2200" spc="-10"/>
              <a:t>c</a:t>
            </a:r>
            <a:r>
              <a:rPr dirty="0" sz="2200" spc="-10"/>
              <a:t>lining</a:t>
            </a:r>
            <a:r>
              <a:rPr dirty="0" sz="2200" spc="-10"/>
              <a:t> </a:t>
            </a:r>
            <a:r>
              <a:rPr dirty="0" sz="2200" spc="-10"/>
              <a:t>in</a:t>
            </a:r>
            <a:r>
              <a:rPr dirty="0" sz="2200" spc="-10"/>
              <a:t> </a:t>
            </a:r>
            <a:r>
              <a:rPr dirty="0" sz="2200" spc="-15"/>
              <a:t>the</a:t>
            </a:r>
            <a:r>
              <a:rPr dirty="0" sz="2200" spc="10"/>
              <a:t> </a:t>
            </a:r>
            <a:r>
              <a:rPr dirty="0" sz="2200" spc="-15"/>
              <a:t>pa</a:t>
            </a:r>
            <a:r>
              <a:rPr dirty="0" sz="2200" spc="-10"/>
              <a:t>s</a:t>
            </a:r>
            <a:r>
              <a:rPr dirty="0" sz="2200" spc="-10"/>
              <a:t>t</a:t>
            </a:r>
            <a:r>
              <a:rPr dirty="0" sz="2200"/>
              <a:t> </a:t>
            </a:r>
            <a:r>
              <a:rPr dirty="0" sz="2200" spc="-15"/>
              <a:t>30</a:t>
            </a:r>
            <a:r>
              <a:rPr dirty="0" sz="2200" spc="-10"/>
              <a:t> </a:t>
            </a:r>
            <a:r>
              <a:rPr dirty="0" sz="2200" spc="-25"/>
              <a:t>y</a:t>
            </a:r>
            <a:r>
              <a:rPr dirty="0" sz="2200" spc="-15"/>
              <a:t>ears</a:t>
            </a:r>
            <a:endParaRPr sz="2200"/>
          </a:p>
        </p:txBody>
      </p:sp>
      <p:sp>
        <p:nvSpPr>
          <p:cNvPr id="3" name="object 3"/>
          <p:cNvSpPr txBox="1"/>
          <p:nvPr/>
        </p:nvSpPr>
        <p:spPr>
          <a:xfrm>
            <a:off x="838200" y="5562600"/>
            <a:ext cx="7467600" cy="685800"/>
          </a:xfrm>
          <a:prstGeom prst="rect">
            <a:avLst/>
          </a:prstGeom>
          <a:solidFill>
            <a:srgbClr val="FFFFCC"/>
          </a:solidFill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597535" marR="248285" indent="-173990">
              <a:lnSpc>
                <a:spcPts val="2160"/>
              </a:lnSpc>
            </a:pP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145">
                <a:latin typeface="Arial"/>
                <a:cs typeface="Arial"/>
              </a:rPr>
              <a:t>L</a:t>
            </a:r>
            <a:r>
              <a:rPr dirty="0" sz="2000">
                <a:latin typeface="Arial"/>
                <a:cs typeface="Arial"/>
              </a:rPr>
              <a:t>T</a:t>
            </a:r>
            <a:r>
              <a:rPr dirty="0" sz="2000" spc="-5">
                <a:latin typeface="Arial"/>
                <a:cs typeface="Arial"/>
              </a:rPr>
              <a:t>E</a:t>
            </a:r>
            <a:r>
              <a:rPr dirty="0" sz="2000" spc="-40">
                <a:latin typeface="Arial"/>
                <a:cs typeface="Arial"/>
              </a:rPr>
              <a:t>’</a:t>
            </a:r>
            <a:r>
              <a:rPr dirty="0" sz="2000">
                <a:latin typeface="Arial"/>
                <a:cs typeface="Arial"/>
              </a:rPr>
              <a:t>s goal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35%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by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2024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5">
                <a:latin typeface="Arial"/>
                <a:cs typeface="Arial"/>
              </a:rPr>
              <a:t>w</a:t>
            </a:r>
            <a:r>
              <a:rPr dirty="0" sz="2000" spc="-5">
                <a:latin typeface="Arial"/>
                <a:cs typeface="Arial"/>
              </a:rPr>
              <a:t>i</a:t>
            </a:r>
            <a:r>
              <a:rPr dirty="0" sz="2000">
                <a:latin typeface="Arial"/>
                <a:cs typeface="Arial"/>
              </a:rPr>
              <a:t>ll</a:t>
            </a:r>
            <a:r>
              <a:rPr dirty="0" sz="2000" spc="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only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5">
                <a:latin typeface="Arial"/>
                <a:cs typeface="Arial"/>
              </a:rPr>
              <a:t>k</a:t>
            </a:r>
            <a:r>
              <a:rPr dirty="0" sz="2000">
                <a:latin typeface="Arial"/>
                <a:cs typeface="Arial"/>
              </a:rPr>
              <a:t>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M</a:t>
            </a:r>
            <a:r>
              <a:rPr dirty="0" sz="2000">
                <a:latin typeface="Arial"/>
                <a:cs typeface="Arial"/>
              </a:rPr>
              <a:t>e</a:t>
            </a:r>
            <a:r>
              <a:rPr dirty="0" sz="2000" spc="-10">
                <a:latin typeface="Arial"/>
                <a:cs typeface="Arial"/>
              </a:rPr>
              <a:t>x</a:t>
            </a:r>
            <a:r>
              <a:rPr dirty="0" sz="2000" spc="-5">
                <a:latin typeface="Arial"/>
                <a:cs typeface="Arial"/>
              </a:rPr>
              <a:t>i</a:t>
            </a:r>
            <a:r>
              <a:rPr dirty="0" sz="2000" spc="5">
                <a:latin typeface="Arial"/>
                <a:cs typeface="Arial"/>
              </a:rPr>
              <a:t>c</a:t>
            </a:r>
            <a:r>
              <a:rPr dirty="0" sz="2000">
                <a:latin typeface="Arial"/>
                <a:cs typeface="Arial"/>
              </a:rPr>
              <a:t>o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o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he</a:t>
            </a:r>
            <a:r>
              <a:rPr dirty="0" sz="2000">
                <a:latin typeface="Arial"/>
                <a:cs typeface="Arial"/>
              </a:rPr>
              <a:t> </a:t>
            </a:r>
            <a:r>
              <a:rPr dirty="0" sz="2000" spc="5">
                <a:latin typeface="Arial"/>
                <a:cs typeface="Arial"/>
              </a:rPr>
              <a:t>s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5">
                <a:latin typeface="Arial"/>
                <a:cs typeface="Arial"/>
              </a:rPr>
              <a:t>m</a:t>
            </a:r>
            <a:r>
              <a:rPr dirty="0" sz="2000">
                <a:latin typeface="Arial"/>
                <a:cs typeface="Arial"/>
              </a:rPr>
              <a:t>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l</a:t>
            </a:r>
            <a:r>
              <a:rPr dirty="0" sz="2000">
                <a:latin typeface="Arial"/>
                <a:cs typeface="Arial"/>
              </a:rPr>
              <a:t>e</a:t>
            </a:r>
            <a:r>
              <a:rPr dirty="0" sz="2000" spc="-10">
                <a:latin typeface="Arial"/>
                <a:cs typeface="Arial"/>
              </a:rPr>
              <a:t>v</a:t>
            </a:r>
            <a:r>
              <a:rPr dirty="0" sz="2000">
                <a:latin typeface="Arial"/>
                <a:cs typeface="Arial"/>
              </a:rPr>
              <a:t>el</a:t>
            </a:r>
            <a:r>
              <a:rPr dirty="0" sz="2000" spc="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it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had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i</a:t>
            </a:r>
            <a:r>
              <a:rPr dirty="0" sz="2000">
                <a:latin typeface="Arial"/>
                <a:cs typeface="Arial"/>
              </a:rPr>
              <a:t>n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1981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o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he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5">
                <a:latin typeface="Arial"/>
                <a:cs typeface="Arial"/>
              </a:rPr>
              <a:t>c</a:t>
            </a:r>
            <a:r>
              <a:rPr dirty="0" sz="2000">
                <a:latin typeface="Arial"/>
                <a:cs typeface="Arial"/>
              </a:rPr>
              <a:t>urrent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global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10">
                <a:latin typeface="Arial"/>
                <a:cs typeface="Arial"/>
              </a:rPr>
              <a:t>v</a:t>
            </a:r>
            <a:r>
              <a:rPr dirty="0" sz="2000">
                <a:latin typeface="Arial"/>
                <a:cs typeface="Arial"/>
              </a:rPr>
              <a:t>erage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33550" y="1447863"/>
            <a:ext cx="5656097" cy="39623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7314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Fina</a:t>
            </a:r>
            <a:r>
              <a:rPr dirty="0"/>
              <a:t>l</a:t>
            </a:r>
            <a:r>
              <a:rPr dirty="0" spc="-40"/>
              <a:t> </a:t>
            </a:r>
            <a:r>
              <a:rPr dirty="0" spc="-5"/>
              <a:t>Though</a:t>
            </a:r>
            <a:r>
              <a:rPr dirty="0"/>
              <a:t>ts</a:t>
            </a:r>
          </a:p>
        </p:txBody>
      </p:sp>
      <p:sp>
        <p:nvSpPr>
          <p:cNvPr id="3" name="object 3"/>
          <p:cNvSpPr/>
          <p:nvPr/>
        </p:nvSpPr>
        <p:spPr>
          <a:xfrm>
            <a:off x="570737" y="2516441"/>
            <a:ext cx="0" cy="182880"/>
          </a:xfrm>
          <a:custGeom>
            <a:avLst/>
            <a:gdLst/>
            <a:ahLst/>
            <a:cxnLst/>
            <a:rect l="l" t="t" r="r" b="b"/>
            <a:pathLst>
              <a:path w="0" h="182880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4546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70737" y="3851465"/>
            <a:ext cx="0" cy="182880"/>
          </a:xfrm>
          <a:custGeom>
            <a:avLst/>
            <a:gdLst/>
            <a:ahLst/>
            <a:cxnLst/>
            <a:rect l="l" t="t" r="r" b="b"/>
            <a:pathLst>
              <a:path w="0" h="182879">
                <a:moveTo>
                  <a:pt x="0" y="0"/>
                </a:moveTo>
                <a:lnTo>
                  <a:pt x="0" y="182880"/>
                </a:lnTo>
              </a:path>
            </a:pathLst>
          </a:custGeom>
          <a:ln w="4546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70737" y="4637849"/>
            <a:ext cx="0" cy="182880"/>
          </a:xfrm>
          <a:custGeom>
            <a:avLst/>
            <a:gdLst/>
            <a:ahLst/>
            <a:cxnLst/>
            <a:rect l="l" t="t" r="r" b="b"/>
            <a:pathLst>
              <a:path w="0" h="182879">
                <a:moveTo>
                  <a:pt x="0" y="0"/>
                </a:moveTo>
                <a:lnTo>
                  <a:pt x="0" y="182880"/>
                </a:lnTo>
              </a:path>
            </a:pathLst>
          </a:custGeom>
          <a:ln w="4546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5940" y="1564122"/>
            <a:ext cx="8195309" cy="3436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64135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dirty="0" sz="1800">
                <a:latin typeface="Arial"/>
                <a:cs typeface="Arial"/>
              </a:rPr>
              <a:t>M</a:t>
            </a:r>
            <a:r>
              <a:rPr dirty="0" sz="1800" spc="-10">
                <a:latin typeface="Arial"/>
                <a:cs typeface="Arial"/>
              </a:rPr>
              <a:t>e</a:t>
            </a:r>
            <a:r>
              <a:rPr dirty="0" sz="1800" spc="-15">
                <a:latin typeface="Arial"/>
                <a:cs typeface="Arial"/>
              </a:rPr>
              <a:t>x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 spc="-10">
                <a:latin typeface="Arial"/>
                <a:cs typeface="Arial"/>
              </a:rPr>
              <a:t>c</a:t>
            </a:r>
            <a:r>
              <a:rPr dirty="0" sz="1800">
                <a:latin typeface="Arial"/>
                <a:cs typeface="Arial"/>
              </a:rPr>
              <a:t>o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>
                <a:latin typeface="Arial"/>
                <a:cs typeface="Arial"/>
              </a:rPr>
              <a:t>s </a:t>
            </a:r>
            <a:r>
              <a:rPr dirty="0" sz="1800" spc="-10">
                <a:latin typeface="Arial"/>
                <a:cs typeface="Arial"/>
              </a:rPr>
              <a:t>b</a:t>
            </a:r>
            <a:r>
              <a:rPr dirty="0" sz="1800" spc="-5">
                <a:latin typeface="Arial"/>
                <a:cs typeface="Arial"/>
              </a:rPr>
              <a:t>l</a:t>
            </a:r>
            <a:r>
              <a:rPr dirty="0" sz="1800" spc="-10">
                <a:latin typeface="Arial"/>
                <a:cs typeface="Arial"/>
              </a:rPr>
              <a:t>ess</a:t>
            </a:r>
            <a:r>
              <a:rPr dirty="0" sz="1800" spc="5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d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 spc="-40">
                <a:latin typeface="Arial"/>
                <a:cs typeface="Arial"/>
              </a:rPr>
              <a:t>w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>
                <a:latin typeface="Arial"/>
                <a:cs typeface="Arial"/>
              </a:rPr>
              <a:t>th</a:t>
            </a:r>
            <a:r>
              <a:rPr dirty="0" sz="1800" spc="3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p</a:t>
            </a:r>
            <a:r>
              <a:rPr dirty="0" sz="1800" spc="-5">
                <a:latin typeface="Arial"/>
                <a:cs typeface="Arial"/>
              </a:rPr>
              <a:t>l</a:t>
            </a:r>
            <a:r>
              <a:rPr dirty="0" sz="1800" spc="-10">
                <a:latin typeface="Arial"/>
                <a:cs typeface="Arial"/>
              </a:rPr>
              <a:t>en</a:t>
            </a:r>
            <a:r>
              <a:rPr dirty="0" sz="1800">
                <a:latin typeface="Arial"/>
                <a:cs typeface="Arial"/>
              </a:rPr>
              <a:t>ty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f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</a:t>
            </a:r>
            <a:r>
              <a:rPr dirty="0" sz="1800" spc="-10">
                <a:latin typeface="Arial"/>
                <a:cs typeface="Arial"/>
              </a:rPr>
              <a:t>ene</a:t>
            </a:r>
            <a:r>
              <a:rPr dirty="0" sz="1800" spc="-40">
                <a:latin typeface="Arial"/>
                <a:cs typeface="Arial"/>
              </a:rPr>
              <a:t>w</a:t>
            </a:r>
            <a:r>
              <a:rPr dirty="0" sz="1800" spc="5">
                <a:latin typeface="Arial"/>
                <a:cs typeface="Arial"/>
              </a:rPr>
              <a:t>a</a:t>
            </a:r>
            <a:r>
              <a:rPr dirty="0" sz="1800" spc="-10">
                <a:latin typeface="Arial"/>
                <a:cs typeface="Arial"/>
              </a:rPr>
              <a:t>b</a:t>
            </a:r>
            <a:r>
              <a:rPr dirty="0" sz="1800" spc="-5">
                <a:latin typeface="Arial"/>
                <a:cs typeface="Arial"/>
              </a:rPr>
              <a:t>l</a:t>
            </a:r>
            <a:r>
              <a:rPr dirty="0" sz="1800" spc="-10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s</a:t>
            </a:r>
            <a:r>
              <a:rPr dirty="0" sz="1800" spc="5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</a:t>
            </a:r>
            <a:r>
              <a:rPr dirty="0" sz="1800" spc="-10">
                <a:latin typeface="Arial"/>
                <a:cs typeface="Arial"/>
              </a:rPr>
              <a:t>es</a:t>
            </a:r>
            <a:r>
              <a:rPr dirty="0" sz="1800">
                <a:latin typeface="Arial"/>
                <a:cs typeface="Arial"/>
              </a:rPr>
              <a:t>o</a:t>
            </a:r>
            <a:r>
              <a:rPr dirty="0" sz="1800" spc="-10">
                <a:latin typeface="Arial"/>
                <a:cs typeface="Arial"/>
              </a:rPr>
              <a:t>u</a:t>
            </a:r>
            <a:r>
              <a:rPr dirty="0" sz="1800">
                <a:latin typeface="Arial"/>
                <a:cs typeface="Arial"/>
              </a:rPr>
              <a:t>r</a:t>
            </a:r>
            <a:r>
              <a:rPr dirty="0" sz="1800" spc="-10">
                <a:latin typeface="Arial"/>
                <a:cs typeface="Arial"/>
              </a:rPr>
              <a:t>c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-10">
                <a:latin typeface="Arial"/>
                <a:cs typeface="Arial"/>
              </a:rPr>
              <a:t>s</a:t>
            </a:r>
            <a:r>
              <a:rPr dirty="0" sz="1800">
                <a:latin typeface="Arial"/>
                <a:cs typeface="Arial"/>
              </a:rPr>
              <a:t>,</a:t>
            </a:r>
            <a:r>
              <a:rPr dirty="0" sz="1800" spc="2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an</a:t>
            </a:r>
            <a:r>
              <a:rPr dirty="0" sz="1800">
                <a:latin typeface="Arial"/>
                <a:cs typeface="Arial"/>
              </a:rPr>
              <a:t>d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ha</a:t>
            </a:r>
            <a:r>
              <a:rPr dirty="0" sz="1800">
                <a:latin typeface="Arial"/>
                <a:cs typeface="Arial"/>
              </a:rPr>
              <a:t>s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-10">
                <a:latin typeface="Arial"/>
                <a:cs typeface="Arial"/>
              </a:rPr>
              <a:t>h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po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-10">
                <a:latin typeface="Arial"/>
                <a:cs typeface="Arial"/>
              </a:rPr>
              <a:t>en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 spc="-10">
                <a:latin typeface="Arial"/>
                <a:cs typeface="Arial"/>
              </a:rPr>
              <a:t>al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to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a</a:t>
            </a:r>
            <a:r>
              <a:rPr dirty="0" sz="1800">
                <a:latin typeface="Arial"/>
                <a:cs typeface="Arial"/>
              </a:rPr>
              <a:t>ttr</a:t>
            </a:r>
            <a:r>
              <a:rPr dirty="0" sz="1800" spc="-10">
                <a:latin typeface="Arial"/>
                <a:cs typeface="Arial"/>
              </a:rPr>
              <a:t>ac</a:t>
            </a:r>
            <a:r>
              <a:rPr dirty="0" sz="1800">
                <a:latin typeface="Arial"/>
                <a:cs typeface="Arial"/>
              </a:rPr>
              <a:t>t 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 spc="-10">
                <a:latin typeface="Arial"/>
                <a:cs typeface="Arial"/>
              </a:rPr>
              <a:t>nv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-10">
                <a:latin typeface="Arial"/>
                <a:cs typeface="Arial"/>
              </a:rPr>
              <a:t>s</a:t>
            </a:r>
            <a:r>
              <a:rPr dirty="0" sz="1800" spc="5">
                <a:latin typeface="Arial"/>
                <a:cs typeface="Arial"/>
              </a:rPr>
              <a:t>t</a:t>
            </a:r>
            <a:r>
              <a:rPr dirty="0" sz="1800">
                <a:latin typeface="Arial"/>
                <a:cs typeface="Arial"/>
              </a:rPr>
              <a:t>m</a:t>
            </a:r>
            <a:r>
              <a:rPr dirty="0" sz="1800" spc="-10">
                <a:latin typeface="Arial"/>
                <a:cs typeface="Arial"/>
              </a:rPr>
              <a:t>en</a:t>
            </a:r>
            <a:r>
              <a:rPr dirty="0" sz="1800">
                <a:latin typeface="Arial"/>
                <a:cs typeface="Arial"/>
              </a:rPr>
              <a:t>ts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>
                <a:latin typeface="Arial"/>
                <a:cs typeface="Arial"/>
              </a:rPr>
              <a:t>n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C</a:t>
            </a:r>
            <a:r>
              <a:rPr dirty="0" sz="1800" spc="-5">
                <a:latin typeface="Arial"/>
                <a:cs typeface="Arial"/>
              </a:rPr>
              <a:t>l</a:t>
            </a:r>
            <a:r>
              <a:rPr dirty="0" sz="1800" spc="-10">
                <a:latin typeface="Arial"/>
                <a:cs typeface="Arial"/>
              </a:rPr>
              <a:t>ea</a:t>
            </a:r>
            <a:r>
              <a:rPr dirty="0" sz="1800">
                <a:latin typeface="Arial"/>
                <a:cs typeface="Arial"/>
              </a:rPr>
              <a:t>n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-10">
                <a:latin typeface="Arial"/>
                <a:cs typeface="Arial"/>
              </a:rPr>
              <a:t>ne</a:t>
            </a:r>
            <a:r>
              <a:rPr dirty="0" sz="1800">
                <a:latin typeface="Arial"/>
                <a:cs typeface="Arial"/>
              </a:rPr>
              <a:t>r</a:t>
            </a:r>
            <a:r>
              <a:rPr dirty="0" sz="1800" spc="-10">
                <a:latin typeface="Arial"/>
                <a:cs typeface="Arial"/>
              </a:rPr>
              <a:t>g</a:t>
            </a:r>
            <a:r>
              <a:rPr dirty="0" sz="1800">
                <a:latin typeface="Arial"/>
                <a:cs typeface="Arial"/>
              </a:rPr>
              <a:t>y 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to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c</a:t>
            </a:r>
            <a:r>
              <a:rPr dirty="0" sz="1800" spc="5">
                <a:latin typeface="Arial"/>
                <a:cs typeface="Arial"/>
              </a:rPr>
              <a:t>r</a:t>
            </a:r>
            <a:r>
              <a:rPr dirty="0" sz="1800" spc="-10">
                <a:latin typeface="Arial"/>
                <a:cs typeface="Arial"/>
              </a:rPr>
              <a:t>ea</a:t>
            </a:r>
            <a:r>
              <a:rPr dirty="0" sz="1800">
                <a:latin typeface="Arial"/>
                <a:cs typeface="Arial"/>
              </a:rPr>
              <a:t>te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</a:t>
            </a:r>
            <a:r>
              <a:rPr dirty="0" sz="1800" spc="-10">
                <a:latin typeface="Arial"/>
                <a:cs typeface="Arial"/>
              </a:rPr>
              <a:t>anu</a:t>
            </a:r>
            <a:r>
              <a:rPr dirty="0" sz="1800">
                <a:latin typeface="Arial"/>
                <a:cs typeface="Arial"/>
              </a:rPr>
              <a:t>f</a:t>
            </a:r>
            <a:r>
              <a:rPr dirty="0" sz="1800" spc="-10">
                <a:latin typeface="Arial"/>
                <a:cs typeface="Arial"/>
              </a:rPr>
              <a:t>ac</a:t>
            </a:r>
            <a:r>
              <a:rPr dirty="0" sz="1800" spc="5">
                <a:latin typeface="Arial"/>
                <a:cs typeface="Arial"/>
              </a:rPr>
              <a:t>t</a:t>
            </a:r>
            <a:r>
              <a:rPr dirty="0" sz="1800" spc="-10">
                <a:latin typeface="Arial"/>
                <a:cs typeface="Arial"/>
              </a:rPr>
              <a:t>u</a:t>
            </a:r>
            <a:r>
              <a:rPr dirty="0" sz="1800">
                <a:latin typeface="Arial"/>
                <a:cs typeface="Arial"/>
              </a:rPr>
              <a:t>r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 spc="-10">
                <a:latin typeface="Arial"/>
                <a:cs typeface="Arial"/>
              </a:rPr>
              <a:t>n</a:t>
            </a:r>
            <a:r>
              <a:rPr dirty="0" sz="1800">
                <a:latin typeface="Arial"/>
                <a:cs typeface="Arial"/>
              </a:rPr>
              <a:t>g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 spc="-10">
                <a:latin typeface="Arial"/>
                <a:cs typeface="Arial"/>
              </a:rPr>
              <a:t>ndus</a:t>
            </a:r>
            <a:r>
              <a:rPr dirty="0" sz="1800" spc="5">
                <a:latin typeface="Arial"/>
                <a:cs typeface="Arial"/>
              </a:rPr>
              <a:t>t</a:t>
            </a:r>
            <a:r>
              <a:rPr dirty="0" sz="1800">
                <a:latin typeface="Arial"/>
                <a:cs typeface="Arial"/>
              </a:rPr>
              <a:t>ry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</a:t>
            </a:r>
            <a:r>
              <a:rPr dirty="0" sz="1800" spc="-10">
                <a:latin typeface="Arial"/>
                <a:cs typeface="Arial"/>
              </a:rPr>
              <a:t>or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-10">
                <a:latin typeface="Arial"/>
                <a:cs typeface="Arial"/>
              </a:rPr>
              <a:t>hes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-10">
                <a:latin typeface="Arial"/>
                <a:cs typeface="Arial"/>
              </a:rPr>
              <a:t>ec</a:t>
            </a:r>
            <a:r>
              <a:rPr dirty="0" sz="1800">
                <a:latin typeface="Arial"/>
                <a:cs typeface="Arial"/>
              </a:rPr>
              <a:t>h</a:t>
            </a:r>
            <a:r>
              <a:rPr dirty="0" sz="1800" spc="-10">
                <a:latin typeface="Arial"/>
                <a:cs typeface="Arial"/>
              </a:rPr>
              <a:t>no</a:t>
            </a:r>
            <a:r>
              <a:rPr dirty="0" sz="1800" spc="-5">
                <a:latin typeface="Arial"/>
                <a:cs typeface="Arial"/>
              </a:rPr>
              <a:t>l</a:t>
            </a:r>
            <a:r>
              <a:rPr dirty="0" sz="1800" spc="-10">
                <a:latin typeface="Arial"/>
                <a:cs typeface="Arial"/>
              </a:rPr>
              <a:t>og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 spc="-10">
                <a:latin typeface="Arial"/>
                <a:cs typeface="Arial"/>
              </a:rPr>
              <a:t>es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355600" marR="78105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-1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</a:t>
            </a:r>
            <a:r>
              <a:rPr dirty="0" sz="1800" spc="-10">
                <a:latin typeface="Arial"/>
                <a:cs typeface="Arial"/>
              </a:rPr>
              <a:t>ec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-10">
                <a:latin typeface="Arial"/>
                <a:cs typeface="Arial"/>
              </a:rPr>
              <a:t>n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(M</a:t>
            </a:r>
            <a:r>
              <a:rPr dirty="0" sz="1800" spc="-10">
                <a:latin typeface="Arial"/>
                <a:cs typeface="Arial"/>
              </a:rPr>
              <a:t>a</a:t>
            </a:r>
            <a:r>
              <a:rPr dirty="0" sz="1800">
                <a:latin typeface="Arial"/>
                <a:cs typeface="Arial"/>
              </a:rPr>
              <a:t>y </a:t>
            </a:r>
            <a:r>
              <a:rPr dirty="0" sz="1800" spc="-10">
                <a:latin typeface="Arial"/>
                <a:cs typeface="Arial"/>
              </a:rPr>
              <a:t>2014</a:t>
            </a:r>
            <a:r>
              <a:rPr dirty="0" sz="1800">
                <a:latin typeface="Arial"/>
                <a:cs typeface="Arial"/>
              </a:rPr>
              <a:t>)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s</a:t>
            </a:r>
            <a:r>
              <a:rPr dirty="0" sz="1800" spc="5">
                <a:latin typeface="Arial"/>
                <a:cs typeface="Arial"/>
              </a:rPr>
              <a:t>t</a:t>
            </a:r>
            <a:r>
              <a:rPr dirty="0" sz="1800" spc="-10">
                <a:latin typeface="Arial"/>
                <a:cs typeface="Arial"/>
              </a:rPr>
              <a:t>ud</a:t>
            </a:r>
            <a:r>
              <a:rPr dirty="0" sz="1800">
                <a:latin typeface="Arial"/>
                <a:cs typeface="Arial"/>
              </a:rPr>
              <a:t>y </a:t>
            </a:r>
            <a:r>
              <a:rPr dirty="0" sz="1800" spc="-10">
                <a:latin typeface="Arial"/>
                <a:cs typeface="Arial"/>
              </a:rPr>
              <a:t>b</a:t>
            </a:r>
            <a:r>
              <a:rPr dirty="0" sz="1800">
                <a:latin typeface="Arial"/>
                <a:cs typeface="Arial"/>
              </a:rPr>
              <a:t>y t</a:t>
            </a:r>
            <a:r>
              <a:rPr dirty="0" sz="1800" spc="-10">
                <a:latin typeface="Arial"/>
                <a:cs typeface="Arial"/>
              </a:rPr>
              <a:t>h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N</a:t>
            </a:r>
            <a:r>
              <a:rPr dirty="0" sz="1800" spc="-10">
                <a:latin typeface="Arial"/>
                <a:cs typeface="Arial"/>
              </a:rPr>
              <a:t>a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 spc="-10">
                <a:latin typeface="Arial"/>
                <a:cs typeface="Arial"/>
              </a:rPr>
              <a:t>ona</a:t>
            </a:r>
            <a:r>
              <a:rPr dirty="0" sz="1800">
                <a:latin typeface="Arial"/>
                <a:cs typeface="Arial"/>
              </a:rPr>
              <a:t>l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R</a:t>
            </a:r>
            <a:r>
              <a:rPr dirty="0" sz="1800" spc="-10">
                <a:latin typeface="Arial"/>
                <a:cs typeface="Arial"/>
              </a:rPr>
              <a:t>en</a:t>
            </a:r>
            <a:r>
              <a:rPr dirty="0" sz="1800" spc="5">
                <a:latin typeface="Arial"/>
                <a:cs typeface="Arial"/>
              </a:rPr>
              <a:t>e</a:t>
            </a:r>
            <a:r>
              <a:rPr dirty="0" sz="1800" spc="-40">
                <a:latin typeface="Arial"/>
                <a:cs typeface="Arial"/>
              </a:rPr>
              <a:t>w</a:t>
            </a:r>
            <a:r>
              <a:rPr dirty="0" sz="1800" spc="5">
                <a:latin typeface="Arial"/>
                <a:cs typeface="Arial"/>
              </a:rPr>
              <a:t>a</a:t>
            </a:r>
            <a:r>
              <a:rPr dirty="0" sz="1800" spc="-10">
                <a:latin typeface="Arial"/>
                <a:cs typeface="Arial"/>
              </a:rPr>
              <a:t>b</a:t>
            </a:r>
            <a:r>
              <a:rPr dirty="0" sz="1800" spc="-5">
                <a:latin typeface="Arial"/>
                <a:cs typeface="Arial"/>
              </a:rPr>
              <a:t>l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-10">
                <a:latin typeface="Arial"/>
                <a:cs typeface="Arial"/>
              </a:rPr>
              <a:t>ne</a:t>
            </a:r>
            <a:r>
              <a:rPr dirty="0" sz="1800">
                <a:latin typeface="Arial"/>
                <a:cs typeface="Arial"/>
              </a:rPr>
              <a:t>r</a:t>
            </a:r>
            <a:r>
              <a:rPr dirty="0" sz="1800" spc="-10">
                <a:latin typeface="Arial"/>
                <a:cs typeface="Arial"/>
              </a:rPr>
              <a:t>g</a:t>
            </a:r>
            <a:r>
              <a:rPr dirty="0" sz="1800">
                <a:latin typeface="Arial"/>
                <a:cs typeface="Arial"/>
              </a:rPr>
              <a:t>y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Labo</a:t>
            </a:r>
            <a:r>
              <a:rPr dirty="0" sz="1800">
                <a:latin typeface="Arial"/>
                <a:cs typeface="Arial"/>
              </a:rPr>
              <a:t>r</a:t>
            </a:r>
            <a:r>
              <a:rPr dirty="0" sz="1800" spc="-10">
                <a:latin typeface="Arial"/>
                <a:cs typeface="Arial"/>
              </a:rPr>
              <a:t>a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ry</a:t>
            </a:r>
            <a:r>
              <a:rPr dirty="0" sz="1800">
                <a:latin typeface="Arial"/>
                <a:cs typeface="Arial"/>
              </a:rPr>
              <a:t> (</a:t>
            </a:r>
            <a:r>
              <a:rPr dirty="0" sz="1800" spc="-5">
                <a:latin typeface="Arial"/>
                <a:cs typeface="Arial"/>
              </a:rPr>
              <a:t>N</a:t>
            </a:r>
            <a:r>
              <a:rPr dirty="0" sz="1800" spc="-5">
                <a:latin typeface="Arial"/>
                <a:cs typeface="Arial"/>
              </a:rPr>
              <a:t>R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-10">
                <a:latin typeface="Arial"/>
                <a:cs typeface="Arial"/>
              </a:rPr>
              <a:t>L</a:t>
            </a:r>
            <a:r>
              <a:rPr dirty="0" sz="1800">
                <a:latin typeface="Arial"/>
                <a:cs typeface="Arial"/>
              </a:rPr>
              <a:t>) </a:t>
            </a:r>
            <a:r>
              <a:rPr dirty="0" sz="1800" spc="-10">
                <a:latin typeface="Arial"/>
                <a:cs typeface="Arial"/>
              </a:rPr>
              <a:t>an</a:t>
            </a:r>
            <a:r>
              <a:rPr dirty="0" sz="1800">
                <a:latin typeface="Arial"/>
                <a:cs typeface="Arial"/>
              </a:rPr>
              <a:t>d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-10">
                <a:latin typeface="Arial"/>
                <a:cs typeface="Arial"/>
              </a:rPr>
              <a:t>h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La</a:t>
            </a:r>
            <a:r>
              <a:rPr dirty="0" sz="1800" spc="-40">
                <a:latin typeface="Arial"/>
                <a:cs typeface="Arial"/>
              </a:rPr>
              <a:t>w</a:t>
            </a:r>
            <a:r>
              <a:rPr dirty="0" sz="1800" spc="10">
                <a:latin typeface="Arial"/>
                <a:cs typeface="Arial"/>
              </a:rPr>
              <a:t>r</a:t>
            </a:r>
            <a:r>
              <a:rPr dirty="0" sz="1800" spc="-10">
                <a:latin typeface="Arial"/>
                <a:cs typeface="Arial"/>
              </a:rPr>
              <a:t>enc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5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</a:t>
            </a:r>
            <a:r>
              <a:rPr dirty="0" sz="1800" spc="-10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r</a:t>
            </a:r>
            <a:r>
              <a:rPr dirty="0" sz="1800" spc="-10">
                <a:latin typeface="Arial"/>
                <a:cs typeface="Arial"/>
              </a:rPr>
              <a:t>k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-5">
                <a:latin typeface="Arial"/>
                <a:cs typeface="Arial"/>
              </a:rPr>
              <a:t>l</a:t>
            </a:r>
            <a:r>
              <a:rPr dirty="0" sz="1800" spc="-10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y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N</a:t>
            </a:r>
            <a:r>
              <a:rPr dirty="0" sz="1800" spc="-10">
                <a:latin typeface="Arial"/>
                <a:cs typeface="Arial"/>
              </a:rPr>
              <a:t>a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 spc="-10">
                <a:latin typeface="Arial"/>
                <a:cs typeface="Arial"/>
              </a:rPr>
              <a:t>ona</a:t>
            </a:r>
            <a:r>
              <a:rPr dirty="0" sz="1800">
                <a:latin typeface="Arial"/>
                <a:cs typeface="Arial"/>
              </a:rPr>
              <a:t>l</a:t>
            </a:r>
            <a:r>
              <a:rPr dirty="0" sz="1800" spc="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Labo</a:t>
            </a:r>
            <a:r>
              <a:rPr dirty="0" sz="1800">
                <a:latin typeface="Arial"/>
                <a:cs typeface="Arial"/>
              </a:rPr>
              <a:t>r</a:t>
            </a:r>
            <a:r>
              <a:rPr dirty="0" sz="1800" spc="-10">
                <a:latin typeface="Arial"/>
                <a:cs typeface="Arial"/>
              </a:rPr>
              <a:t>a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ry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</a:t>
            </a:r>
            <a:r>
              <a:rPr dirty="0" sz="1800" spc="-10">
                <a:latin typeface="Arial"/>
                <a:cs typeface="Arial"/>
              </a:rPr>
              <a:t>L</a:t>
            </a:r>
            <a:r>
              <a:rPr dirty="0" sz="1800">
                <a:latin typeface="Arial"/>
                <a:cs typeface="Arial"/>
              </a:rPr>
              <a:t>B</a:t>
            </a:r>
            <a:r>
              <a:rPr dirty="0" sz="1800" spc="-5">
                <a:latin typeface="Arial"/>
                <a:cs typeface="Arial"/>
              </a:rPr>
              <a:t>N</a:t>
            </a:r>
            <a:r>
              <a:rPr dirty="0" sz="1800" spc="-10">
                <a:latin typeface="Arial"/>
                <a:cs typeface="Arial"/>
              </a:rPr>
              <a:t>L</a:t>
            </a:r>
            <a:r>
              <a:rPr dirty="0" sz="1800">
                <a:latin typeface="Arial"/>
                <a:cs typeface="Arial"/>
              </a:rPr>
              <a:t>)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c</a:t>
            </a:r>
            <a:r>
              <a:rPr dirty="0" sz="1800">
                <a:latin typeface="Arial"/>
                <a:cs typeface="Arial"/>
              </a:rPr>
              <a:t>o</a:t>
            </a:r>
            <a:r>
              <a:rPr dirty="0" sz="1800" spc="-10">
                <a:latin typeface="Arial"/>
                <a:cs typeface="Arial"/>
              </a:rPr>
              <a:t>nc</a:t>
            </a:r>
            <a:r>
              <a:rPr dirty="0" sz="1800">
                <a:latin typeface="Arial"/>
                <a:cs typeface="Arial"/>
              </a:rPr>
              <a:t>l</a:t>
            </a:r>
            <a:r>
              <a:rPr dirty="0" sz="1800" spc="-10">
                <a:latin typeface="Arial"/>
                <a:cs typeface="Arial"/>
              </a:rPr>
              <a:t>uded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-10">
                <a:latin typeface="Arial"/>
                <a:cs typeface="Arial"/>
              </a:rPr>
              <a:t>ha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-10">
                <a:latin typeface="Arial"/>
                <a:cs typeface="Arial"/>
              </a:rPr>
              <a:t>h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av</a:t>
            </a:r>
            <a:r>
              <a:rPr dirty="0" sz="1800">
                <a:latin typeface="Arial"/>
                <a:cs typeface="Arial"/>
              </a:rPr>
              <a:t>er</a:t>
            </a:r>
            <a:r>
              <a:rPr dirty="0" sz="1800" spc="-10">
                <a:latin typeface="Arial"/>
                <a:cs typeface="Arial"/>
              </a:rPr>
              <a:t>ag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c</a:t>
            </a:r>
            <a:r>
              <a:rPr dirty="0" sz="1800">
                <a:latin typeface="Arial"/>
                <a:cs typeface="Arial"/>
              </a:rPr>
              <a:t>o</a:t>
            </a:r>
            <a:r>
              <a:rPr dirty="0" sz="1800" spc="-10">
                <a:latin typeface="Arial"/>
                <a:cs typeface="Arial"/>
              </a:rPr>
              <a:t>s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f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</a:t>
            </a:r>
            <a:r>
              <a:rPr dirty="0" sz="1800" spc="-10">
                <a:latin typeface="Arial"/>
                <a:cs typeface="Arial"/>
              </a:rPr>
              <a:t>ee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 spc="-10">
                <a:latin typeface="Arial"/>
                <a:cs typeface="Arial"/>
              </a:rPr>
              <a:t>n</a:t>
            </a:r>
            <a:r>
              <a:rPr dirty="0" sz="1800">
                <a:latin typeface="Arial"/>
                <a:cs typeface="Arial"/>
              </a:rPr>
              <a:t>g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-10">
                <a:latin typeface="Arial"/>
                <a:cs typeface="Arial"/>
              </a:rPr>
              <a:t>h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R</a:t>
            </a:r>
            <a:r>
              <a:rPr dirty="0" sz="1800">
                <a:latin typeface="Arial"/>
                <a:cs typeface="Arial"/>
              </a:rPr>
              <a:t>PS 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>
                <a:latin typeface="Arial"/>
                <a:cs typeface="Arial"/>
              </a:rPr>
              <a:t>n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-10">
                <a:latin typeface="Arial"/>
                <a:cs typeface="Arial"/>
              </a:rPr>
              <a:t>h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U</a:t>
            </a:r>
            <a:r>
              <a:rPr dirty="0" sz="1800">
                <a:latin typeface="Arial"/>
                <a:cs typeface="Arial"/>
              </a:rPr>
              <a:t>S 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>
                <a:latin typeface="Arial"/>
                <a:cs typeface="Arial"/>
              </a:rPr>
              <a:t>n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201</a:t>
            </a:r>
            <a:r>
              <a:rPr dirty="0" sz="1800">
                <a:latin typeface="Arial"/>
                <a:cs typeface="Arial"/>
              </a:rPr>
              <a:t>0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to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201</a:t>
            </a:r>
            <a:r>
              <a:rPr dirty="0" sz="1800">
                <a:latin typeface="Arial"/>
                <a:cs typeface="Arial"/>
              </a:rPr>
              <a:t>2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 spc="-40">
                <a:latin typeface="Arial"/>
                <a:cs typeface="Arial"/>
              </a:rPr>
              <a:t>w</a:t>
            </a:r>
            <a:r>
              <a:rPr dirty="0" sz="1800" spc="-10">
                <a:latin typeface="Arial"/>
                <a:cs typeface="Arial"/>
              </a:rPr>
              <a:t>a</a:t>
            </a:r>
            <a:r>
              <a:rPr dirty="0" sz="1800">
                <a:latin typeface="Arial"/>
                <a:cs typeface="Arial"/>
              </a:rPr>
              <a:t>s</a:t>
            </a:r>
            <a:r>
              <a:rPr dirty="0" sz="1800" spc="3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l</a:t>
            </a:r>
            <a:r>
              <a:rPr dirty="0" sz="1800" spc="-10">
                <a:latin typeface="Arial"/>
                <a:cs typeface="Arial"/>
              </a:rPr>
              <a:t>ess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-10">
                <a:latin typeface="Arial"/>
                <a:cs typeface="Arial"/>
              </a:rPr>
              <a:t>ha</a:t>
            </a:r>
            <a:r>
              <a:rPr dirty="0" sz="1800">
                <a:latin typeface="Arial"/>
                <a:cs typeface="Arial"/>
              </a:rPr>
              <a:t>n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1</a:t>
            </a:r>
            <a:r>
              <a:rPr dirty="0" sz="1800">
                <a:latin typeface="Arial"/>
                <a:cs typeface="Arial"/>
              </a:rPr>
              <a:t>%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f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-10">
                <a:latin typeface="Arial"/>
                <a:cs typeface="Arial"/>
              </a:rPr>
              <a:t>h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</a:t>
            </a:r>
            <a:r>
              <a:rPr dirty="0" sz="1800" spc="-10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-10">
                <a:latin typeface="Arial"/>
                <a:cs typeface="Arial"/>
              </a:rPr>
              <a:t>a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>
                <a:latin typeface="Arial"/>
                <a:cs typeface="Arial"/>
              </a:rPr>
              <a:t>l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e</a:t>
            </a:r>
            <a:r>
              <a:rPr dirty="0" sz="1800" spc="-5">
                <a:latin typeface="Arial"/>
                <a:cs typeface="Arial"/>
              </a:rPr>
              <a:t>l</a:t>
            </a:r>
            <a:r>
              <a:rPr dirty="0" sz="1800" spc="-10">
                <a:latin typeface="Arial"/>
                <a:cs typeface="Arial"/>
              </a:rPr>
              <a:t>ec</a:t>
            </a:r>
            <a:r>
              <a:rPr dirty="0" sz="1800" spc="5">
                <a:latin typeface="Arial"/>
                <a:cs typeface="Arial"/>
              </a:rPr>
              <a:t>t</a:t>
            </a:r>
            <a:r>
              <a:rPr dirty="0" sz="1800">
                <a:latin typeface="Arial"/>
                <a:cs typeface="Arial"/>
              </a:rPr>
              <a:t>r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 spc="-10">
                <a:latin typeface="Arial"/>
                <a:cs typeface="Arial"/>
              </a:rPr>
              <a:t>c</a:t>
            </a:r>
            <a:r>
              <a:rPr dirty="0" sz="1800">
                <a:latin typeface="Arial"/>
                <a:cs typeface="Arial"/>
              </a:rPr>
              <a:t>ity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p</a:t>
            </a:r>
            <a:r>
              <a:rPr dirty="0" sz="1800">
                <a:latin typeface="Arial"/>
                <a:cs typeface="Arial"/>
              </a:rPr>
              <a:t>r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 spc="-10">
                <a:latin typeface="Arial"/>
                <a:cs typeface="Arial"/>
              </a:rPr>
              <a:t>ce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-5">
                <a:latin typeface="Arial"/>
                <a:cs typeface="Arial"/>
              </a:rPr>
              <a:t>l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-10">
                <a:latin typeface="Arial"/>
                <a:cs typeface="Arial"/>
              </a:rPr>
              <a:t>houg</a:t>
            </a:r>
            <a:r>
              <a:rPr dirty="0" sz="1800">
                <a:latin typeface="Arial"/>
                <a:cs typeface="Arial"/>
              </a:rPr>
              <a:t>h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nuc</a:t>
            </a:r>
            <a:r>
              <a:rPr dirty="0" sz="1800">
                <a:latin typeface="Arial"/>
                <a:cs typeface="Arial"/>
              </a:rPr>
              <a:t>l</a:t>
            </a:r>
            <a:r>
              <a:rPr dirty="0" sz="1800" spc="-10">
                <a:latin typeface="Arial"/>
                <a:cs typeface="Arial"/>
              </a:rPr>
              <a:t>ea</a:t>
            </a:r>
            <a:r>
              <a:rPr dirty="0" sz="1800">
                <a:latin typeface="Arial"/>
                <a:cs typeface="Arial"/>
              </a:rPr>
              <a:t>r</a:t>
            </a:r>
            <a:r>
              <a:rPr dirty="0" sz="1800" spc="2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po</a:t>
            </a:r>
            <a:r>
              <a:rPr dirty="0" sz="1800" spc="-40">
                <a:latin typeface="Arial"/>
                <a:cs typeface="Arial"/>
              </a:rPr>
              <a:t>w</a:t>
            </a:r>
            <a:r>
              <a:rPr dirty="0" sz="1800" spc="-10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r</a:t>
            </a:r>
            <a:r>
              <a:rPr dirty="0" sz="1800" spc="5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>
                <a:latin typeface="Arial"/>
                <a:cs typeface="Arial"/>
              </a:rPr>
              <a:t>s </a:t>
            </a:r>
            <a:r>
              <a:rPr dirty="0" sz="1800" spc="-10">
                <a:latin typeface="Arial"/>
                <a:cs typeface="Arial"/>
              </a:rPr>
              <a:t>c</a:t>
            </a:r>
            <a:r>
              <a:rPr dirty="0" sz="1800">
                <a:latin typeface="Arial"/>
                <a:cs typeface="Arial"/>
              </a:rPr>
              <a:t>o</a:t>
            </a:r>
            <a:r>
              <a:rPr dirty="0" sz="1800" spc="-10">
                <a:latin typeface="Arial"/>
                <a:cs typeface="Arial"/>
              </a:rPr>
              <a:t>ns</a:t>
            </a:r>
            <a:r>
              <a:rPr dirty="0" sz="1800">
                <a:latin typeface="Arial"/>
                <a:cs typeface="Arial"/>
              </a:rPr>
              <a:t>i</a:t>
            </a:r>
            <a:r>
              <a:rPr dirty="0" sz="1800" spc="-10">
                <a:latin typeface="Arial"/>
                <a:cs typeface="Arial"/>
              </a:rPr>
              <a:t>de</a:t>
            </a:r>
            <a:r>
              <a:rPr dirty="0" sz="1800">
                <a:latin typeface="Arial"/>
                <a:cs typeface="Arial"/>
              </a:rPr>
              <a:t>r</a:t>
            </a:r>
            <a:r>
              <a:rPr dirty="0" sz="1800" spc="-10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d</a:t>
            </a:r>
            <a:r>
              <a:rPr dirty="0" sz="1800" spc="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to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b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c</a:t>
            </a:r>
            <a:r>
              <a:rPr dirty="0" sz="1800">
                <a:latin typeface="Arial"/>
                <a:cs typeface="Arial"/>
              </a:rPr>
              <a:t>l</a:t>
            </a:r>
            <a:r>
              <a:rPr dirty="0" sz="1800" spc="-10">
                <a:latin typeface="Arial"/>
                <a:cs typeface="Arial"/>
              </a:rPr>
              <a:t>ea</a:t>
            </a:r>
            <a:r>
              <a:rPr dirty="0" sz="1800">
                <a:latin typeface="Arial"/>
                <a:cs typeface="Arial"/>
              </a:rPr>
              <a:t>n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unde</a:t>
            </a:r>
            <a:r>
              <a:rPr dirty="0" sz="1800">
                <a:latin typeface="Arial"/>
                <a:cs typeface="Arial"/>
              </a:rPr>
              <a:t>r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-10">
                <a:latin typeface="Arial"/>
                <a:cs typeface="Arial"/>
              </a:rPr>
              <a:t>h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140">
                <a:latin typeface="Arial"/>
                <a:cs typeface="Arial"/>
              </a:rPr>
              <a:t>L</a:t>
            </a:r>
            <a:r>
              <a:rPr dirty="0" sz="1800" spc="15">
                <a:latin typeface="Arial"/>
                <a:cs typeface="Arial"/>
              </a:rPr>
              <a:t>T</a:t>
            </a:r>
            <a:r>
              <a:rPr dirty="0" sz="1800">
                <a:latin typeface="Arial"/>
                <a:cs typeface="Arial"/>
              </a:rPr>
              <a:t>E,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>
                <a:latin typeface="Arial"/>
                <a:cs typeface="Arial"/>
              </a:rPr>
              <a:t>ts </a:t>
            </a:r>
            <a:r>
              <a:rPr dirty="0" sz="1800" spc="-10">
                <a:latin typeface="Arial"/>
                <a:cs typeface="Arial"/>
              </a:rPr>
              <a:t>c</a:t>
            </a:r>
            <a:r>
              <a:rPr dirty="0" sz="1800">
                <a:latin typeface="Arial"/>
                <a:cs typeface="Arial"/>
              </a:rPr>
              <a:t>o</a:t>
            </a:r>
            <a:r>
              <a:rPr dirty="0" sz="1800" spc="-10">
                <a:latin typeface="Arial"/>
                <a:cs typeface="Arial"/>
              </a:rPr>
              <a:t>s</a:t>
            </a:r>
            <a:r>
              <a:rPr dirty="0" sz="1800" spc="5">
                <a:latin typeface="Arial"/>
                <a:cs typeface="Arial"/>
              </a:rPr>
              <a:t>t</a:t>
            </a:r>
            <a:r>
              <a:rPr dirty="0" sz="1800">
                <a:latin typeface="Arial"/>
                <a:cs typeface="Arial"/>
              </a:rPr>
              <a:t>s</a:t>
            </a:r>
            <a:r>
              <a:rPr dirty="0" sz="1800" spc="-10">
                <a:latin typeface="Arial"/>
                <a:cs typeface="Arial"/>
              </a:rPr>
              <a:t> a</a:t>
            </a:r>
            <a:r>
              <a:rPr dirty="0" sz="1800">
                <a:latin typeface="Arial"/>
                <a:cs typeface="Arial"/>
              </a:rPr>
              <a:t>re</a:t>
            </a:r>
            <a:r>
              <a:rPr dirty="0" sz="180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h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 spc="-10">
                <a:latin typeface="Arial"/>
                <a:cs typeface="Arial"/>
              </a:rPr>
              <a:t>ghe</a:t>
            </a:r>
            <a:r>
              <a:rPr dirty="0" sz="1800" spc="-100">
                <a:latin typeface="Arial"/>
                <a:cs typeface="Arial"/>
              </a:rPr>
              <a:t>r</a:t>
            </a:r>
            <a:r>
              <a:rPr dirty="0" sz="1800">
                <a:latin typeface="Arial"/>
                <a:cs typeface="Arial"/>
              </a:rPr>
              <a:t>,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an</a:t>
            </a:r>
            <a:r>
              <a:rPr dirty="0" sz="1800">
                <a:latin typeface="Arial"/>
                <a:cs typeface="Arial"/>
              </a:rPr>
              <a:t>d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c</a:t>
            </a:r>
            <a:r>
              <a:rPr dirty="0" sz="1800">
                <a:latin typeface="Arial"/>
                <a:cs typeface="Arial"/>
              </a:rPr>
              <a:t>o</a:t>
            </a:r>
            <a:r>
              <a:rPr dirty="0" sz="1800" spc="-10">
                <a:latin typeface="Arial"/>
                <a:cs typeface="Arial"/>
              </a:rPr>
              <a:t>ns</a:t>
            </a:r>
            <a:r>
              <a:rPr dirty="0" sz="1800" spc="5">
                <a:latin typeface="Arial"/>
                <a:cs typeface="Arial"/>
              </a:rPr>
              <a:t>t</a:t>
            </a:r>
            <a:r>
              <a:rPr dirty="0" sz="1800">
                <a:latin typeface="Arial"/>
                <a:cs typeface="Arial"/>
              </a:rPr>
              <a:t>r</a:t>
            </a:r>
            <a:r>
              <a:rPr dirty="0" sz="1800" spc="-10">
                <a:latin typeface="Arial"/>
                <a:cs typeface="Arial"/>
              </a:rPr>
              <a:t>uc</a:t>
            </a:r>
            <a:r>
              <a:rPr dirty="0" sz="1800" spc="5">
                <a:latin typeface="Arial"/>
                <a:cs typeface="Arial"/>
              </a:rPr>
              <a:t>t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n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pe</a:t>
            </a:r>
            <a:r>
              <a:rPr dirty="0" sz="1800">
                <a:latin typeface="Arial"/>
                <a:cs typeface="Arial"/>
              </a:rPr>
              <a:t>r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 spc="-10">
                <a:latin typeface="Arial"/>
                <a:cs typeface="Arial"/>
              </a:rPr>
              <a:t>od</a:t>
            </a:r>
            <a:r>
              <a:rPr dirty="0" sz="1800">
                <a:latin typeface="Arial"/>
                <a:cs typeface="Arial"/>
              </a:rPr>
              <a:t>s</a:t>
            </a:r>
            <a:r>
              <a:rPr dirty="0" sz="1800" spc="2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a</a:t>
            </a:r>
            <a:r>
              <a:rPr dirty="0" sz="1800">
                <a:latin typeface="Arial"/>
                <a:cs typeface="Arial"/>
              </a:rPr>
              <a:t>re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l</a:t>
            </a:r>
            <a:r>
              <a:rPr dirty="0" sz="1800" spc="-10">
                <a:latin typeface="Arial"/>
                <a:cs typeface="Arial"/>
              </a:rPr>
              <a:t>onger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dirty="0" sz="1800" spc="-5">
                <a:latin typeface="Arial"/>
                <a:cs typeface="Arial"/>
              </a:rPr>
              <a:t>D</a:t>
            </a:r>
            <a:r>
              <a:rPr dirty="0" sz="1800" spc="-10">
                <a:latin typeface="Arial"/>
                <a:cs typeface="Arial"/>
              </a:rPr>
              <a:t>ev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-5">
                <a:latin typeface="Arial"/>
                <a:cs typeface="Arial"/>
              </a:rPr>
              <a:t>l</a:t>
            </a:r>
            <a:r>
              <a:rPr dirty="0" sz="1800" spc="-10">
                <a:latin typeface="Arial"/>
                <a:cs typeface="Arial"/>
              </a:rPr>
              <a:t>op</a:t>
            </a:r>
            <a:r>
              <a:rPr dirty="0" sz="1800">
                <a:latin typeface="Arial"/>
                <a:cs typeface="Arial"/>
              </a:rPr>
              <a:t>m</a:t>
            </a:r>
            <a:r>
              <a:rPr dirty="0" sz="1800" spc="-10">
                <a:latin typeface="Arial"/>
                <a:cs typeface="Arial"/>
              </a:rPr>
              <a:t>en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bank</a:t>
            </a:r>
            <a:r>
              <a:rPr dirty="0" sz="1800">
                <a:latin typeface="Arial"/>
                <a:cs typeface="Arial"/>
              </a:rPr>
              <a:t>s</a:t>
            </a:r>
            <a:r>
              <a:rPr dirty="0" sz="1800" spc="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</a:t>
            </a:r>
            <a:r>
              <a:rPr dirty="0" sz="1800" spc="-10">
                <a:latin typeface="Arial"/>
                <a:cs typeface="Arial"/>
              </a:rPr>
              <a:t>av</a:t>
            </a:r>
            <a:r>
              <a:rPr dirty="0" sz="1800">
                <a:latin typeface="Arial"/>
                <a:cs typeface="Arial"/>
              </a:rPr>
              <a:t>ors 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 spc="-10">
                <a:latin typeface="Arial"/>
                <a:cs typeface="Arial"/>
              </a:rPr>
              <a:t>nv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-10">
                <a:latin typeface="Arial"/>
                <a:cs typeface="Arial"/>
              </a:rPr>
              <a:t>s</a:t>
            </a:r>
            <a:r>
              <a:rPr dirty="0" sz="1800" spc="5">
                <a:latin typeface="Arial"/>
                <a:cs typeface="Arial"/>
              </a:rPr>
              <a:t>t</a:t>
            </a:r>
            <a:r>
              <a:rPr dirty="0" sz="1800">
                <a:latin typeface="Arial"/>
                <a:cs typeface="Arial"/>
              </a:rPr>
              <a:t>m</a:t>
            </a:r>
            <a:r>
              <a:rPr dirty="0" sz="1800" spc="-10">
                <a:latin typeface="Arial"/>
                <a:cs typeface="Arial"/>
              </a:rPr>
              <a:t>en</a:t>
            </a:r>
            <a:r>
              <a:rPr dirty="0" sz="1800">
                <a:latin typeface="Arial"/>
                <a:cs typeface="Arial"/>
              </a:rPr>
              <a:t>t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>
                <a:latin typeface="Arial"/>
                <a:cs typeface="Arial"/>
              </a:rPr>
              <a:t>n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c</a:t>
            </a:r>
            <a:r>
              <a:rPr dirty="0" sz="1800">
                <a:latin typeface="Arial"/>
                <a:cs typeface="Arial"/>
              </a:rPr>
              <a:t>l</a:t>
            </a:r>
            <a:r>
              <a:rPr dirty="0" sz="1800" spc="-10">
                <a:latin typeface="Arial"/>
                <a:cs typeface="Arial"/>
              </a:rPr>
              <a:t>ea</a:t>
            </a:r>
            <a:r>
              <a:rPr dirty="0" sz="1800">
                <a:latin typeface="Arial"/>
                <a:cs typeface="Arial"/>
              </a:rPr>
              <a:t>n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ene</a:t>
            </a:r>
            <a:r>
              <a:rPr dirty="0" sz="1800">
                <a:latin typeface="Arial"/>
                <a:cs typeface="Arial"/>
              </a:rPr>
              <a:t>r</a:t>
            </a:r>
            <a:r>
              <a:rPr dirty="0" sz="1800" spc="-10">
                <a:latin typeface="Arial"/>
                <a:cs typeface="Arial"/>
              </a:rPr>
              <a:t>g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 spc="-10">
                <a:latin typeface="Arial"/>
                <a:cs typeface="Arial"/>
              </a:rPr>
              <a:t>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</a:t>
            </a:fld>
          </a:p>
        </p:txBody>
      </p:sp>
      <p:sp>
        <p:nvSpPr>
          <p:cNvPr id="7" name="object 7"/>
          <p:cNvSpPr txBox="1"/>
          <p:nvPr/>
        </p:nvSpPr>
        <p:spPr>
          <a:xfrm>
            <a:off x="838200" y="5562600"/>
            <a:ext cx="7467600" cy="685800"/>
          </a:xfrm>
          <a:prstGeom prst="rect">
            <a:avLst/>
          </a:prstGeom>
          <a:solidFill>
            <a:srgbClr val="FFFFCC"/>
          </a:solidFill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220979">
              <a:lnSpc>
                <a:spcPts val="2280"/>
              </a:lnSpc>
            </a:pPr>
            <a:r>
              <a:rPr dirty="0" sz="2000" spc="-5">
                <a:latin typeface="Arial"/>
                <a:cs typeface="Arial"/>
              </a:rPr>
              <a:t>M</a:t>
            </a:r>
            <a:r>
              <a:rPr dirty="0" sz="2000">
                <a:latin typeface="Arial"/>
                <a:cs typeface="Arial"/>
              </a:rPr>
              <a:t>e</a:t>
            </a:r>
            <a:r>
              <a:rPr dirty="0" sz="2000" spc="-10">
                <a:latin typeface="Arial"/>
                <a:cs typeface="Arial"/>
              </a:rPr>
              <a:t>x</a:t>
            </a:r>
            <a:r>
              <a:rPr dirty="0" sz="2000">
                <a:latin typeface="Arial"/>
                <a:cs typeface="Arial"/>
              </a:rPr>
              <a:t>i</a:t>
            </a:r>
            <a:r>
              <a:rPr dirty="0" sz="2000" spc="5">
                <a:latin typeface="Arial"/>
                <a:cs typeface="Arial"/>
              </a:rPr>
              <a:t>c</a:t>
            </a:r>
            <a:r>
              <a:rPr dirty="0" sz="2000">
                <a:latin typeface="Arial"/>
                <a:cs typeface="Arial"/>
              </a:rPr>
              <a:t>o</a:t>
            </a:r>
            <a:r>
              <a:rPr dirty="0" sz="2000" spc="-40">
                <a:latin typeface="Arial"/>
                <a:cs typeface="Arial"/>
              </a:rPr>
              <a:t>’</a:t>
            </a:r>
            <a:r>
              <a:rPr dirty="0" sz="2000">
                <a:latin typeface="Arial"/>
                <a:cs typeface="Arial"/>
              </a:rPr>
              <a:t>s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m</a:t>
            </a:r>
            <a:r>
              <a:rPr dirty="0" sz="2000">
                <a:latin typeface="Arial"/>
                <a:cs typeface="Arial"/>
              </a:rPr>
              <a:t>o</a:t>
            </a:r>
            <a:r>
              <a:rPr dirty="0" sz="2000" spc="-10">
                <a:latin typeface="Arial"/>
                <a:cs typeface="Arial"/>
              </a:rPr>
              <a:t>v</a:t>
            </a:r>
            <a:r>
              <a:rPr dirty="0" sz="2000">
                <a:latin typeface="Arial"/>
                <a:cs typeface="Arial"/>
              </a:rPr>
              <a:t>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o</a:t>
            </a:r>
            <a:r>
              <a:rPr dirty="0" sz="2000" spc="5">
                <a:latin typeface="Arial"/>
                <a:cs typeface="Arial"/>
              </a:rPr>
              <a:t>w</a:t>
            </a:r>
            <a:r>
              <a:rPr dirty="0" sz="2000">
                <a:latin typeface="Arial"/>
                <a:cs typeface="Arial"/>
              </a:rPr>
              <a:t>ards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</a:t>
            </a:r>
            <a:r>
              <a:rPr dirty="0" sz="2000" spc="5">
                <a:latin typeface="Arial"/>
                <a:cs typeface="Arial"/>
              </a:rPr>
              <a:t>s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ab</a:t>
            </a:r>
            <a:r>
              <a:rPr dirty="0" sz="2000" spc="-5">
                <a:latin typeface="Arial"/>
                <a:cs typeface="Arial"/>
              </a:rPr>
              <a:t>l</a:t>
            </a:r>
            <a:r>
              <a:rPr dirty="0" sz="2000">
                <a:latin typeface="Arial"/>
                <a:cs typeface="Arial"/>
              </a:rPr>
              <a:t>i</a:t>
            </a:r>
            <a:r>
              <a:rPr dirty="0" sz="2000" spc="5">
                <a:latin typeface="Arial"/>
                <a:cs typeface="Arial"/>
              </a:rPr>
              <a:t>s</a:t>
            </a:r>
            <a:r>
              <a:rPr dirty="0" sz="2000">
                <a:latin typeface="Arial"/>
                <a:cs typeface="Arial"/>
              </a:rPr>
              <a:t>h</a:t>
            </a:r>
            <a:r>
              <a:rPr dirty="0" sz="2000" spc="-5">
                <a:latin typeface="Arial"/>
                <a:cs typeface="Arial"/>
              </a:rPr>
              <a:t>i</a:t>
            </a:r>
            <a:r>
              <a:rPr dirty="0" sz="2000">
                <a:latin typeface="Arial"/>
                <a:cs typeface="Arial"/>
              </a:rPr>
              <a:t>ng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5">
                <a:latin typeface="Arial"/>
                <a:cs typeface="Arial"/>
              </a:rPr>
              <a:t>C</a:t>
            </a:r>
            <a:r>
              <a:rPr dirty="0" sz="2000" spc="-5">
                <a:latin typeface="Arial"/>
                <a:cs typeface="Arial"/>
              </a:rPr>
              <a:t>l</a:t>
            </a:r>
            <a:r>
              <a:rPr dirty="0" sz="2000">
                <a:latin typeface="Arial"/>
                <a:cs typeface="Arial"/>
              </a:rPr>
              <a:t>ean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E</a:t>
            </a:r>
            <a:r>
              <a:rPr dirty="0" sz="2000">
                <a:latin typeface="Arial"/>
                <a:cs typeface="Arial"/>
              </a:rPr>
              <a:t>nergy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goals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 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he</a:t>
            </a:r>
            <a:endParaRPr sz="2000">
              <a:latin typeface="Arial"/>
              <a:cs typeface="Arial"/>
            </a:endParaRPr>
          </a:p>
          <a:p>
            <a:pPr algn="ctr" marL="342265">
              <a:lnSpc>
                <a:spcPts val="2280"/>
              </a:lnSpc>
            </a:pPr>
            <a:r>
              <a:rPr dirty="0" sz="2000">
                <a:latin typeface="Arial"/>
                <a:cs typeface="Arial"/>
              </a:rPr>
              <a:t>right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5">
                <a:latin typeface="Arial"/>
                <a:cs typeface="Arial"/>
              </a:rPr>
              <a:t>w</a:t>
            </a:r>
            <a:r>
              <a:rPr dirty="0" sz="2000">
                <a:latin typeface="Arial"/>
                <a:cs typeface="Arial"/>
              </a:rPr>
              <a:t>ay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o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go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deleteme</dc:creator>
  <dc:title>Template</dc:title>
  <dcterms:created xsi:type="dcterms:W3CDTF">2015-04-22T22:14:49Z</dcterms:created>
  <dcterms:modified xsi:type="dcterms:W3CDTF">2015-04-22T22:14:49Z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2015-04-17T00:00:00Z</vt:filetime>
  </property>
  <property fmtid="{D5CDD505-2E9C-101B-9397-08002B2CF9AE}" pid="3" name="LastSaved">
    <vt:filetime>2015-04-23T00:00:00Z</vt:filetime>
  </property>
</Properties>
</file>