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9" r:id="rId3"/>
    <p:sldId id="287" r:id="rId4"/>
    <p:sldId id="295" r:id="rId5"/>
    <p:sldId id="296" r:id="rId6"/>
    <p:sldId id="297" r:id="rId7"/>
    <p:sldId id="289" r:id="rId8"/>
    <p:sldId id="292" r:id="rId9"/>
    <p:sldId id="272" r:id="rId10"/>
    <p:sldId id="282" r:id="rId11"/>
    <p:sldId id="276" r:id="rId12"/>
    <p:sldId id="257" r:id="rId13"/>
    <p:sldId id="267" r:id="rId14"/>
    <p:sldId id="268" r:id="rId15"/>
    <p:sldId id="269" r:id="rId16"/>
    <p:sldId id="265" r:id="rId17"/>
    <p:sldId id="29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1" autoAdjust="0"/>
  </p:normalViewPr>
  <p:slideViewPr>
    <p:cSldViewPr>
      <p:cViewPr>
        <p:scale>
          <a:sx n="72" d="100"/>
          <a:sy n="72" d="100"/>
        </p:scale>
        <p:origin x="-139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57CF-6C2F-4BFE-B3F8-61BF94888B99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4EC9-47B3-4033-91AA-029FFE0D5C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(CIAD-</a:t>
            </a:r>
          </a:p>
          <a:p>
            <a:r>
              <a:rPr lang="en-US" dirty="0" smtClean="0"/>
              <a:t> UASLP and GCC)</a:t>
            </a:r>
          </a:p>
          <a:p>
            <a:r>
              <a:rPr lang="en-US" dirty="0" smtClean="0"/>
              <a:t>*CIAD reached 1,000 people and received $27,600</a:t>
            </a:r>
          </a:p>
          <a:p>
            <a:r>
              <a:rPr lang="en-US" dirty="0" smtClean="0"/>
              <a:t>EDF  reached 1,600 and received $100,000</a:t>
            </a:r>
          </a:p>
          <a:p>
            <a:r>
              <a:rPr lang="en-US" dirty="0" smtClean="0"/>
              <a:t>ELI reached 200 people and  received $120,000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reasons for this- rural nature of the location and remoteness of the community especially in the case of Isla Magdalena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6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JPAC consultation on the new OP yielded 18 comments</a:t>
            </a:r>
          </a:p>
          <a:p>
            <a:r>
              <a:rPr lang="en-US" dirty="0" smtClean="0"/>
              <a:t>SLABS technical guidelines public comments received  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3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9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0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2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0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916B-29B6-4A9E-B3F6-054BD4F0D97D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4D43-7347-4202-A66B-7DBF683443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676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Commission for </a:t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</a:b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Environmental Cooperation (CEC)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 (Body)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45720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sz="2400" kern="0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Three countries. One environment.</a:t>
            </a:r>
            <a:endParaRPr lang="en-US" sz="2400" kern="0" dirty="0">
              <a:solidFill>
                <a:schemeClr val="accent3">
                  <a:lumMod val="50000"/>
                </a:schemeClr>
              </a:solidFill>
              <a:latin typeface="Calibri (Body)"/>
            </a:endParaRPr>
          </a:p>
        </p:txBody>
      </p:sp>
      <p:pic>
        <p:nvPicPr>
          <p:cNvPr id="5" name="Picture 4" descr="CEC-CCA-CCE_(cmyk)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39050" cy="35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New OP 2015-2016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43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Turning in deliverables in installments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software to detect plagiarism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focus on end user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Vigilance on editing/translation costs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Proactive communications and outreach and strategies and plans for deliverables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1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NAPECA_EN_3_MAR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2" y="1481100"/>
            <a:ext cx="8301596" cy="38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arch2_power_point_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Findings NAPECA Evaluation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organizations (50 staff members +) more successful in reaching more people 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Centro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Alimentación y Desarrollo (CIAD)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Community-based Monitoring of Pollutants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Gulf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California</a:t>
            </a:r>
          </a:p>
          <a:p>
            <a:pPr lvl="0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Autónoma de San Luis Potosí (UASLP) 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Sero Riesgos para las Comunidades Indígenas 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Regiones Bajo Riesgo por Conflicto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Communities Canada (GCC)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Depave Paradise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*CIAD reached 1,000 people on $27,600 of CEC funding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arch3_power_point_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Findings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NAPECA Evaluation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67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Ecologic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Fund (EDF)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Carbon Market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links between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California and Mexico - La Sierra Cojolita Model REDD Project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Chiapas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EDF reached 1,600 people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$100,000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6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58" y="2514600"/>
            <a:ext cx="8534400" cy="4525963"/>
          </a:xfrm>
        </p:spPr>
        <p:txBody>
          <a:bodyPr/>
          <a:lstStyle/>
          <a:p>
            <a:pPr lvl="0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Law Institute (ELI)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Developing Legal Tools for Climate Change Adaptation with ejidos in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Lacandona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Tropical Forest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reached 200 people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$120,000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Pollution/Assessment and Mitigation requires less money to reach more people (CIAD)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Findings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NAPECA Evaluation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Preliminary Findings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NAPECA Evaluation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 Housing and Agriculture requires more funding to reach more people</a:t>
            </a:r>
          </a:p>
          <a:p>
            <a:pPr lvl="0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Comunidad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Biodiversidad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(COBI)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Building a Sustainable Coastal Community on Magdalena Island, Baja California Sur </a:t>
            </a:r>
          </a:p>
          <a:p>
            <a:pPr lvl="0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Ranchers Stewardship Alliance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Inc.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(RSAI)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 Grassland Stewardship Conservation Programming on Natural Grasslands used for Livestock Production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How JPAC can help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launch of NAPECA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summer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your networks to promote JPAC meetings, webcasts, consultation periods and CEC outreach materials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disseminate Council Session announcements and updates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5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2667000"/>
            <a:ext cx="914400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6764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Commission for </a:t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</a:b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Environmental Cooperation (CEC)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 (Body)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7244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sz="2400" kern="0" dirty="0" smtClean="0">
                <a:solidFill>
                  <a:schemeClr val="accent3">
                    <a:lumMod val="50000"/>
                  </a:schemeClr>
                </a:solidFill>
                <a:latin typeface="Calibri (Body)"/>
              </a:rPr>
              <a:t>Three countries. One environment.</a:t>
            </a:r>
            <a:endParaRPr lang="en-US" sz="2400" kern="0" dirty="0">
              <a:solidFill>
                <a:schemeClr val="accent3">
                  <a:lumMod val="50000"/>
                </a:schemeClr>
              </a:solidFill>
              <a:latin typeface="Calibri (Body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15" y="1560980"/>
            <a:ext cx="4458820" cy="44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CEC Update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Joint Public Advisory Committee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April 23-24, 2014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Monterrey,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Nuevo León </a:t>
            </a:r>
          </a:p>
        </p:txBody>
      </p:sp>
    </p:spTree>
    <p:extLst>
      <p:ext uri="{BB962C8B-B14F-4D97-AF65-F5344CB8AC3E}">
        <p14:creationId xmlns:p14="http://schemas.microsoft.com/office/powerpoint/2010/main" val="68277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CEC Update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Administration/Human Resources/Finances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Cooperative Work Program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NAPECA</a:t>
            </a:r>
          </a:p>
        </p:txBody>
      </p:sp>
    </p:spTree>
    <p:extLst>
      <p:ext uri="{BB962C8B-B14F-4D97-AF65-F5344CB8AC3E}">
        <p14:creationId xmlns:p14="http://schemas.microsoft.com/office/powerpoint/2010/main" val="100344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5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Administration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743200"/>
            <a:ext cx="73914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practices in the stewardship of government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Accountability and transparency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development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Proactive communications and outreach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50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Operational Plan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848600" cy="3352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Operational Plan 2013-2014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projects on track for completion June 30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deliverables will be made public this summer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57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arch3_power_point_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1652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9BBB59">
                    <a:lumMod val="50000"/>
                  </a:srgbClr>
                </a:solidFill>
              </a:rPr>
              <a:t>Recommendations from Evaluators </a:t>
            </a:r>
            <a:br>
              <a:rPr lang="en-US" sz="4000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en-US" sz="4000" dirty="0">
                <a:solidFill>
                  <a:srgbClr val="9BBB59">
                    <a:lumMod val="50000"/>
                  </a:srgbClr>
                </a:solidFill>
              </a:rPr>
              <a:t>for 2013-2014 OP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696200" cy="3352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 project outputs to environmental outcomes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more specific and focused, less aspirational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longer timeframes for projects to show significant and sustainable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35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6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Results OP 2013-14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43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American AirNow-International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Indoor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 Quality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8 indigenous communities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Alaska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Beneficial Management Practices for native grasslands cattle ranching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 Bend-Rio Bravo region ecosystem monitoring also aids eco-tourism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Results OP 2013-14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43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 management linked to carbon estimates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Blue Carbon habitats vital in removing GHG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improved truck and bus supply chain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Greener building construction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Mexico-International Maritime Organization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New OP 2015-2016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43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Conference calls with government experts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 on writing terms of reference</a:t>
            </a:r>
          </a:p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Outcomes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ahead- timing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Quality/Quantity deliverables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Rigorous consultant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rocess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4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477</Words>
  <Application>Microsoft Office PowerPoint</Application>
  <PresentationFormat>On-screen Show (4:3)</PresentationFormat>
  <Paragraphs>93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Commission for  Environmental Cooperation (CEC)</vt:lpstr>
      <vt:lpstr>CEC Update</vt:lpstr>
      <vt:lpstr>CEC Update</vt:lpstr>
      <vt:lpstr>Administration</vt:lpstr>
      <vt:lpstr>Operational Plan</vt:lpstr>
      <vt:lpstr>Recommendations from Evaluators  for 2013-2014 OP</vt:lpstr>
      <vt:lpstr>Results OP 2013-14</vt:lpstr>
      <vt:lpstr>Results OP 2013-14</vt:lpstr>
      <vt:lpstr>New OP 2015-2016</vt:lpstr>
      <vt:lpstr>New OP 2015-2016</vt:lpstr>
      <vt:lpstr>PowerPoint Presentation</vt:lpstr>
      <vt:lpstr>Preliminary Findings NAPECA Evaluation</vt:lpstr>
      <vt:lpstr>Preliminary Findings  NAPECA Evaluation</vt:lpstr>
      <vt:lpstr>Preliminary Findings  NAPECA Evaluation</vt:lpstr>
      <vt:lpstr>Preliminary Findings  NAPECA Evaluation</vt:lpstr>
      <vt:lpstr>How JPAC can help</vt:lpstr>
      <vt:lpstr>PowerPoint Presentation</vt:lpstr>
      <vt:lpstr>Commission for  Environmental Cooperation (CEC)</vt:lpstr>
    </vt:vector>
  </TitlesOfParts>
  <Company>C.E.C.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Irasema Coronado</dc:creator>
  <cp:lastModifiedBy>Cezar</cp:lastModifiedBy>
  <cp:revision>67</cp:revision>
  <dcterms:created xsi:type="dcterms:W3CDTF">2015-04-13T21:31:20Z</dcterms:created>
  <dcterms:modified xsi:type="dcterms:W3CDTF">2015-04-24T14:23:11Z</dcterms:modified>
</cp:coreProperties>
</file>