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790" r:id="rId2"/>
    <p:sldId id="783" r:id="rId3"/>
    <p:sldId id="784" r:id="rId4"/>
    <p:sldId id="785" r:id="rId5"/>
    <p:sldId id="786" r:id="rId6"/>
    <p:sldId id="787" r:id="rId7"/>
    <p:sldId id="788" r:id="rId8"/>
    <p:sldId id="789" r:id="rId9"/>
    <p:sldId id="770" r:id="rId10"/>
    <p:sldId id="771" r:id="rId11"/>
  </p:sldIdLst>
  <p:sldSz cx="9144000" cy="6858000" type="letter"/>
  <p:notesSz cx="6718300" cy="9867900"/>
  <p:custDataLst>
    <p:tags r:id="rId13"/>
  </p:custDataLst>
  <p:defaultTextStyle>
    <a:defPPr>
      <a:defRPr lang="es-MX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A15"/>
    <a:srgbClr val="00002A"/>
    <a:srgbClr val="1B6C7F"/>
    <a:srgbClr val="0C1F3A"/>
    <a:srgbClr val="0C313A"/>
    <a:srgbClr val="D8DAFC"/>
    <a:srgbClr val="153131"/>
    <a:srgbClr val="000D26"/>
    <a:srgbClr val="00133A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343" autoAdjust="0"/>
    <p:restoredTop sz="99819" autoAdjust="0"/>
  </p:normalViewPr>
  <p:slideViewPr>
    <p:cSldViewPr>
      <p:cViewPr varScale="1">
        <p:scale>
          <a:sx n="92" d="100"/>
          <a:sy n="92" d="100"/>
        </p:scale>
        <p:origin x="190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48" y="-72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72100" cy="44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noProof="0" smtClean="0"/>
              <a:t>Haga clic para modificar el estilo de texto del patrón</a:t>
            </a:r>
          </a:p>
          <a:p>
            <a:pPr lvl="1"/>
            <a:r>
              <a:rPr lang="es-MX" noProof="0" smtClean="0"/>
              <a:t>Segundo nivel</a:t>
            </a:r>
          </a:p>
          <a:p>
            <a:pPr lvl="2"/>
            <a:r>
              <a:rPr lang="es-MX" noProof="0" smtClean="0"/>
              <a:t>Tercer nivel</a:t>
            </a:r>
          </a:p>
          <a:p>
            <a:pPr lvl="3"/>
            <a:r>
              <a:rPr lang="es-MX" noProof="0" smtClean="0"/>
              <a:t>Cuarto nivel</a:t>
            </a:r>
          </a:p>
          <a:p>
            <a:pPr lvl="4"/>
            <a:r>
              <a:rPr lang="es-MX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fld id="{0506D7ED-DC4F-4E2E-B897-215A6B316AF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0867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1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9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5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62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966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9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3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71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90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722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4130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1730607"/>
            <a:ext cx="9130234" cy="422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31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0262"/>
            <a:ext cx="8064896" cy="665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730" y="1412776"/>
            <a:ext cx="920361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730" y="1844824"/>
            <a:ext cx="9154026" cy="392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0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24744"/>
            <a:ext cx="8424936" cy="568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0808"/>
            <a:ext cx="9180512" cy="430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7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746758"/>
            <a:ext cx="9144000" cy="420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92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1339801"/>
            <a:ext cx="9108504" cy="561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0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0212"/>
            <a:ext cx="9144000" cy="513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6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bl:Communications:CEC Logos:CEC-CCA-CCE-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739"/>
            <a:ext cx="960005" cy="9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33" y="1596704"/>
            <a:ext cx="8370533" cy="47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2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8"/>
</p:tagLst>
</file>

<file path=ppt/theme/theme1.xml><?xml version="1.0" encoding="utf-8"?>
<a:theme xmlns:a="http://schemas.openxmlformats.org/drawingml/2006/main" name="Arce">
  <a:themeElements>
    <a:clrScheme name="Arc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Ar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4DD8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4DD8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Arc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28751</TotalTime>
  <Words>0</Words>
  <Application>Microsoft Office PowerPoint</Application>
  <PresentationFormat>Carta (216 x 279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Franklin Gothic Book</vt:lpstr>
      <vt:lpstr>Times New Roman</vt:lpstr>
      <vt:lpstr>Wingdings</vt:lpstr>
      <vt:lpstr>Arce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1a Reunión Consejo Consultivo</dc:title>
  <dc:creator>M.A. Alfredo Beneitez</dc:creator>
  <cp:lastModifiedBy>ALFREDO BENEITEZ</cp:lastModifiedBy>
  <cp:revision>1814</cp:revision>
  <dcterms:created xsi:type="dcterms:W3CDTF">2013-01-28T17:02:33Z</dcterms:created>
  <dcterms:modified xsi:type="dcterms:W3CDTF">2015-04-24T14:07:19Z</dcterms:modified>
</cp:coreProperties>
</file>