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Just Another Hand" panose="020B0604020202020204" charset="0"/>
      <p:regular r:id="rId9"/>
    </p:embeddedFon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0ff5ca009_7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0ff5ca009_7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0f1f795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0f1f795c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0f1f795c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70f1f795c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534100" y="1835525"/>
            <a:ext cx="2075700" cy="16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53189" y="4133847"/>
            <a:ext cx="20376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911100" y="1650025"/>
            <a:ext cx="7321800" cy="19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1678600" y="3429263"/>
            <a:ext cx="57867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-144200" y="-104125"/>
            <a:ext cx="9407740" cy="5342125"/>
          </a:xfrm>
          <a:custGeom>
            <a:avLst/>
            <a:gdLst/>
            <a:ahLst/>
            <a:cxnLst/>
            <a:rect l="l" t="t" r="r" b="b"/>
            <a:pathLst>
              <a:path w="363058" h="213685" extrusionOk="0">
                <a:moveTo>
                  <a:pt x="219863" y="3573"/>
                </a:moveTo>
                <a:cubicBezTo>
                  <a:pt x="196833" y="-1033"/>
                  <a:pt x="172193" y="-1531"/>
                  <a:pt x="149408" y="4165"/>
                </a:cubicBezTo>
                <a:cubicBezTo>
                  <a:pt x="134967" y="7775"/>
                  <a:pt x="119443" y="5285"/>
                  <a:pt x="105004" y="8901"/>
                </a:cubicBezTo>
                <a:cubicBezTo>
                  <a:pt x="82355" y="14573"/>
                  <a:pt x="60491" y="24123"/>
                  <a:pt x="40470" y="36136"/>
                </a:cubicBezTo>
                <a:cubicBezTo>
                  <a:pt x="32797" y="40740"/>
                  <a:pt x="27672" y="48820"/>
                  <a:pt x="22708" y="56266"/>
                </a:cubicBezTo>
                <a:cubicBezTo>
                  <a:pt x="18124" y="63141"/>
                  <a:pt x="10417" y="67821"/>
                  <a:pt x="6722" y="75212"/>
                </a:cubicBezTo>
                <a:cubicBezTo>
                  <a:pt x="1078" y="86501"/>
                  <a:pt x="210" y="99891"/>
                  <a:pt x="210" y="112512"/>
                </a:cubicBezTo>
                <a:cubicBezTo>
                  <a:pt x="210" y="121499"/>
                  <a:pt x="-631" y="131676"/>
                  <a:pt x="4354" y="139154"/>
                </a:cubicBezTo>
                <a:cubicBezTo>
                  <a:pt x="8406" y="145232"/>
                  <a:pt x="12126" y="151942"/>
                  <a:pt x="17971" y="156324"/>
                </a:cubicBezTo>
                <a:cubicBezTo>
                  <a:pt x="24234" y="161019"/>
                  <a:pt x="31974" y="163814"/>
                  <a:pt x="37509" y="169349"/>
                </a:cubicBezTo>
                <a:cubicBezTo>
                  <a:pt x="46222" y="178062"/>
                  <a:pt x="57448" y="184311"/>
                  <a:pt x="68888" y="188887"/>
                </a:cubicBezTo>
                <a:cubicBezTo>
                  <a:pt x="80036" y="193346"/>
                  <a:pt x="89609" y="202307"/>
                  <a:pt x="101452" y="204280"/>
                </a:cubicBezTo>
                <a:cubicBezTo>
                  <a:pt x="114862" y="206514"/>
                  <a:pt x="128254" y="208871"/>
                  <a:pt x="141712" y="210793"/>
                </a:cubicBezTo>
                <a:cubicBezTo>
                  <a:pt x="150701" y="212077"/>
                  <a:pt x="159989" y="209892"/>
                  <a:pt x="168946" y="211385"/>
                </a:cubicBezTo>
                <a:cubicBezTo>
                  <a:pt x="201430" y="216799"/>
                  <a:pt x="235986" y="211734"/>
                  <a:pt x="267228" y="201320"/>
                </a:cubicBezTo>
                <a:cubicBezTo>
                  <a:pt x="275459" y="198576"/>
                  <a:pt x="284333" y="197503"/>
                  <a:pt x="292094" y="193623"/>
                </a:cubicBezTo>
                <a:cubicBezTo>
                  <a:pt x="296013" y="191663"/>
                  <a:pt x="298832" y="187887"/>
                  <a:pt x="302751" y="185927"/>
                </a:cubicBezTo>
                <a:cubicBezTo>
                  <a:pt x="315981" y="179312"/>
                  <a:pt x="330184" y="173295"/>
                  <a:pt x="340643" y="162836"/>
                </a:cubicBezTo>
                <a:cubicBezTo>
                  <a:pt x="348307" y="155172"/>
                  <a:pt x="355776" y="146116"/>
                  <a:pt x="358405" y="135602"/>
                </a:cubicBezTo>
                <a:cubicBezTo>
                  <a:pt x="360287" y="128074"/>
                  <a:pt x="360185" y="120181"/>
                  <a:pt x="361365" y="112512"/>
                </a:cubicBezTo>
                <a:cubicBezTo>
                  <a:pt x="363142" y="100962"/>
                  <a:pt x="364887" y="87303"/>
                  <a:pt x="358405" y="77580"/>
                </a:cubicBezTo>
                <a:cubicBezTo>
                  <a:pt x="338208" y="47285"/>
                  <a:pt x="304327" y="23653"/>
                  <a:pt x="269004" y="14822"/>
                </a:cubicBezTo>
                <a:cubicBezTo>
                  <a:pt x="254005" y="11072"/>
                  <a:pt x="239468" y="3573"/>
                  <a:pt x="224008" y="3573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11"/>
          <p:cNvSpPr/>
          <p:nvPr/>
        </p:nvSpPr>
        <p:spPr>
          <a:xfrm>
            <a:off x="-610475" y="-888700"/>
            <a:ext cx="10425036" cy="6755153"/>
          </a:xfrm>
          <a:custGeom>
            <a:avLst/>
            <a:gdLst/>
            <a:ahLst/>
            <a:cxnLst/>
            <a:rect l="l" t="t" r="r" b="b"/>
            <a:pathLst>
              <a:path w="421469" h="273101" extrusionOk="0">
                <a:moveTo>
                  <a:pt x="282424" y="6802"/>
                </a:moveTo>
                <a:cubicBezTo>
                  <a:pt x="270491" y="836"/>
                  <a:pt x="255915" y="3671"/>
                  <a:pt x="242756" y="1474"/>
                </a:cubicBezTo>
                <a:cubicBezTo>
                  <a:pt x="228735" y="-867"/>
                  <a:pt x="214343" y="289"/>
                  <a:pt x="200128" y="289"/>
                </a:cubicBezTo>
                <a:cubicBezTo>
                  <a:pt x="164401" y="289"/>
                  <a:pt x="128636" y="8529"/>
                  <a:pt x="94742" y="19827"/>
                </a:cubicBezTo>
                <a:cubicBezTo>
                  <a:pt x="86265" y="22653"/>
                  <a:pt x="79643" y="29449"/>
                  <a:pt x="71651" y="33445"/>
                </a:cubicBezTo>
                <a:cubicBezTo>
                  <a:pt x="55974" y="41284"/>
                  <a:pt x="39972" y="50545"/>
                  <a:pt x="29023" y="64232"/>
                </a:cubicBezTo>
                <a:cubicBezTo>
                  <a:pt x="15538" y="81089"/>
                  <a:pt x="7209" y="102659"/>
                  <a:pt x="4157" y="124029"/>
                </a:cubicBezTo>
                <a:cubicBezTo>
                  <a:pt x="2502" y="135615"/>
                  <a:pt x="-1323" y="147417"/>
                  <a:pt x="604" y="158961"/>
                </a:cubicBezTo>
                <a:cubicBezTo>
                  <a:pt x="3647" y="177185"/>
                  <a:pt x="11425" y="195097"/>
                  <a:pt x="22511" y="209878"/>
                </a:cubicBezTo>
                <a:cubicBezTo>
                  <a:pt x="29119" y="218688"/>
                  <a:pt x="40343" y="222808"/>
                  <a:pt x="49153" y="229416"/>
                </a:cubicBezTo>
                <a:cubicBezTo>
                  <a:pt x="80064" y="252600"/>
                  <a:pt x="121754" y="257403"/>
                  <a:pt x="159868" y="263755"/>
                </a:cubicBezTo>
                <a:cubicBezTo>
                  <a:pt x="195014" y="269613"/>
                  <a:pt x="230954" y="275269"/>
                  <a:pt x="266438" y="272044"/>
                </a:cubicBezTo>
                <a:cubicBezTo>
                  <a:pt x="275095" y="271257"/>
                  <a:pt x="284056" y="272968"/>
                  <a:pt x="292489" y="270860"/>
                </a:cubicBezTo>
                <a:cubicBezTo>
                  <a:pt x="320320" y="263902"/>
                  <a:pt x="348579" y="251477"/>
                  <a:pt x="368864" y="231192"/>
                </a:cubicBezTo>
                <a:cubicBezTo>
                  <a:pt x="372921" y="227135"/>
                  <a:pt x="379485" y="226677"/>
                  <a:pt x="384258" y="223495"/>
                </a:cubicBezTo>
                <a:cubicBezTo>
                  <a:pt x="390545" y="219304"/>
                  <a:pt x="396084" y="214037"/>
                  <a:pt x="401427" y="208694"/>
                </a:cubicBezTo>
                <a:cubicBezTo>
                  <a:pt x="409605" y="200516"/>
                  <a:pt x="413424" y="188535"/>
                  <a:pt x="416229" y="177315"/>
                </a:cubicBezTo>
                <a:cubicBezTo>
                  <a:pt x="421735" y="155289"/>
                  <a:pt x="423511" y="131254"/>
                  <a:pt x="418005" y="109228"/>
                </a:cubicBezTo>
                <a:cubicBezTo>
                  <a:pt x="415903" y="100821"/>
                  <a:pt x="409787" y="93940"/>
                  <a:pt x="404980" y="86730"/>
                </a:cubicBezTo>
                <a:cubicBezTo>
                  <a:pt x="400361" y="79802"/>
                  <a:pt x="396576" y="72342"/>
                  <a:pt x="391955" y="65416"/>
                </a:cubicBezTo>
                <a:cubicBezTo>
                  <a:pt x="381140" y="49207"/>
                  <a:pt x="361496" y="40095"/>
                  <a:pt x="343406" y="32853"/>
                </a:cubicBezTo>
                <a:cubicBezTo>
                  <a:pt x="324224" y="25174"/>
                  <a:pt x="307822" y="6802"/>
                  <a:pt x="287160" y="6802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7" name="Google Shape;57;p11"/>
          <p:cNvSpPr/>
          <p:nvPr/>
        </p:nvSpPr>
        <p:spPr>
          <a:xfrm>
            <a:off x="631050" y="525950"/>
            <a:ext cx="7955235" cy="4123034"/>
          </a:xfrm>
          <a:custGeom>
            <a:avLst/>
            <a:gdLst/>
            <a:ahLst/>
            <a:cxnLst/>
            <a:rect l="l" t="t" r="r" b="b"/>
            <a:pathLst>
              <a:path w="302970" h="159483" extrusionOk="0">
                <a:moveTo>
                  <a:pt x="185003" y="2293"/>
                </a:moveTo>
                <a:cubicBezTo>
                  <a:pt x="177572" y="-1426"/>
                  <a:pt x="168447" y="516"/>
                  <a:pt x="160137" y="516"/>
                </a:cubicBezTo>
                <a:cubicBezTo>
                  <a:pt x="143895" y="516"/>
                  <a:pt x="127514" y="1476"/>
                  <a:pt x="111588" y="4661"/>
                </a:cubicBezTo>
                <a:cubicBezTo>
                  <a:pt x="99847" y="7009"/>
                  <a:pt x="87183" y="5543"/>
                  <a:pt x="76065" y="9989"/>
                </a:cubicBezTo>
                <a:cubicBezTo>
                  <a:pt x="53856" y="18870"/>
                  <a:pt x="29031" y="25634"/>
                  <a:pt x="12122" y="42552"/>
                </a:cubicBezTo>
                <a:cubicBezTo>
                  <a:pt x="-2152" y="56834"/>
                  <a:pt x="-3814" y="86141"/>
                  <a:pt x="7386" y="102942"/>
                </a:cubicBezTo>
                <a:cubicBezTo>
                  <a:pt x="17141" y="117574"/>
                  <a:pt x="28594" y="134090"/>
                  <a:pt x="45278" y="139650"/>
                </a:cubicBezTo>
                <a:cubicBezTo>
                  <a:pt x="63899" y="145855"/>
                  <a:pt x="82868" y="151194"/>
                  <a:pt x="102115" y="155043"/>
                </a:cubicBezTo>
                <a:cubicBezTo>
                  <a:pt x="113381" y="157296"/>
                  <a:pt x="125188" y="155752"/>
                  <a:pt x="136454" y="158004"/>
                </a:cubicBezTo>
                <a:cubicBezTo>
                  <a:pt x="148265" y="160365"/>
                  <a:pt x="160525" y="159188"/>
                  <a:pt x="172570" y="159188"/>
                </a:cubicBezTo>
                <a:cubicBezTo>
                  <a:pt x="184059" y="159188"/>
                  <a:pt x="196010" y="159860"/>
                  <a:pt x="206909" y="156227"/>
                </a:cubicBezTo>
                <a:cubicBezTo>
                  <a:pt x="217898" y="152564"/>
                  <a:pt x="227642" y="145418"/>
                  <a:pt x="238880" y="142610"/>
                </a:cubicBezTo>
                <a:cubicBezTo>
                  <a:pt x="256679" y="138162"/>
                  <a:pt x="274645" y="128276"/>
                  <a:pt x="285653" y="113599"/>
                </a:cubicBezTo>
                <a:cubicBezTo>
                  <a:pt x="296031" y="99762"/>
                  <a:pt x="308186" y="79338"/>
                  <a:pt x="300454" y="63867"/>
                </a:cubicBezTo>
                <a:cubicBezTo>
                  <a:pt x="284816" y="32577"/>
                  <a:pt x="246539" y="13888"/>
                  <a:pt x="212238" y="7029"/>
                </a:cubicBezTo>
                <a:cubicBezTo>
                  <a:pt x="204344" y="5450"/>
                  <a:pt x="196606" y="2293"/>
                  <a:pt x="188556" y="2293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19">
    <p:bg>
      <p:bgPr>
        <a:solidFill>
          <a:schemeClr val="accen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583849" y="667875"/>
            <a:ext cx="79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/>
          <p:nvPr/>
        </p:nvSpPr>
        <p:spPr>
          <a:xfrm rot="-10302178" flipH="1">
            <a:off x="5958518" y="2774567"/>
            <a:ext cx="3759449" cy="2764132"/>
          </a:xfrm>
          <a:custGeom>
            <a:avLst/>
            <a:gdLst/>
            <a:ahLst/>
            <a:cxnLst/>
            <a:rect l="l" t="t" r="r" b="b"/>
            <a:pathLst>
              <a:path w="150383" h="110569" extrusionOk="0">
                <a:moveTo>
                  <a:pt x="150383" y="108346"/>
                </a:moveTo>
                <a:cubicBezTo>
                  <a:pt x="143137" y="111969"/>
                  <a:pt x="134186" y="110152"/>
                  <a:pt x="126109" y="109530"/>
                </a:cubicBezTo>
                <a:cubicBezTo>
                  <a:pt x="109546" y="108254"/>
                  <a:pt x="92265" y="101149"/>
                  <a:pt x="80520" y="89401"/>
                </a:cubicBezTo>
                <a:cubicBezTo>
                  <a:pt x="67217" y="76094"/>
                  <a:pt x="70733" y="51198"/>
                  <a:pt x="57430" y="37891"/>
                </a:cubicBezTo>
                <a:cubicBezTo>
                  <a:pt x="41216" y="21671"/>
                  <a:pt x="10257" y="20513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2" name="Google Shape;62;p13"/>
          <p:cNvSpPr/>
          <p:nvPr/>
        </p:nvSpPr>
        <p:spPr>
          <a:xfrm rot="10406136" flipH="1">
            <a:off x="-411300" y="-773214"/>
            <a:ext cx="5292628" cy="3074809"/>
          </a:xfrm>
          <a:custGeom>
            <a:avLst/>
            <a:gdLst/>
            <a:ahLst/>
            <a:cxnLst/>
            <a:rect l="l" t="t" r="r" b="b"/>
            <a:pathLst>
              <a:path w="199523" h="122998" extrusionOk="0">
                <a:moveTo>
                  <a:pt x="0" y="0"/>
                </a:moveTo>
                <a:cubicBezTo>
                  <a:pt x="5699" y="14253"/>
                  <a:pt x="23641" y="20073"/>
                  <a:pt x="32563" y="32564"/>
                </a:cubicBezTo>
                <a:cubicBezTo>
                  <a:pt x="40249" y="43325"/>
                  <a:pt x="44291" y="59762"/>
                  <a:pt x="56837" y="63943"/>
                </a:cubicBezTo>
                <a:cubicBezTo>
                  <a:pt x="68686" y="67892"/>
                  <a:pt x="81709" y="68738"/>
                  <a:pt x="94137" y="67495"/>
                </a:cubicBezTo>
                <a:cubicBezTo>
                  <a:pt x="103367" y="66572"/>
                  <a:pt x="113910" y="62894"/>
                  <a:pt x="121964" y="67495"/>
                </a:cubicBezTo>
                <a:cubicBezTo>
                  <a:pt x="136606" y="75860"/>
                  <a:pt x="140854" y="95450"/>
                  <a:pt x="150974" y="108939"/>
                </a:cubicBezTo>
                <a:cubicBezTo>
                  <a:pt x="158695" y="119231"/>
                  <a:pt x="174224" y="122556"/>
                  <a:pt x="187090" y="122556"/>
                </a:cubicBezTo>
                <a:cubicBezTo>
                  <a:pt x="191239" y="122556"/>
                  <a:pt x="195812" y="123820"/>
                  <a:pt x="199523" y="121964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3" name="Google Shape;63;p13"/>
          <p:cNvSpPr/>
          <p:nvPr/>
        </p:nvSpPr>
        <p:spPr>
          <a:xfrm rot="10291435" flipH="1">
            <a:off x="-649165" y="-733655"/>
            <a:ext cx="3537631" cy="1410732"/>
          </a:xfrm>
          <a:custGeom>
            <a:avLst/>
            <a:gdLst/>
            <a:ahLst/>
            <a:cxnLst/>
            <a:rect l="l" t="t" r="r" b="b"/>
            <a:pathLst>
              <a:path w="141502" h="56428" extrusionOk="0">
                <a:moveTo>
                  <a:pt x="0" y="3734"/>
                </a:moveTo>
                <a:cubicBezTo>
                  <a:pt x="8548" y="1292"/>
                  <a:pt x="19246" y="-2381"/>
                  <a:pt x="26643" y="2550"/>
                </a:cubicBezTo>
                <a:cubicBezTo>
                  <a:pt x="39189" y="10914"/>
                  <a:pt x="49273" y="23042"/>
                  <a:pt x="62759" y="29785"/>
                </a:cubicBezTo>
                <a:cubicBezTo>
                  <a:pt x="77789" y="37300"/>
                  <a:pt x="96448" y="30369"/>
                  <a:pt x="113083" y="32745"/>
                </a:cubicBezTo>
                <a:cubicBezTo>
                  <a:pt x="125290" y="34488"/>
                  <a:pt x="135991" y="45397"/>
                  <a:pt x="141502" y="56428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/>
          <p:nvPr/>
        </p:nvSpPr>
        <p:spPr>
          <a:xfrm rot="10291405" flipH="1">
            <a:off x="7347320" y="3284472"/>
            <a:ext cx="3681415" cy="1777865"/>
          </a:xfrm>
          <a:custGeom>
            <a:avLst/>
            <a:gdLst/>
            <a:ahLst/>
            <a:cxnLst/>
            <a:rect l="l" t="t" r="r" b="b"/>
            <a:pathLst>
              <a:path w="141502" h="56428" extrusionOk="0">
                <a:moveTo>
                  <a:pt x="0" y="3734"/>
                </a:moveTo>
                <a:cubicBezTo>
                  <a:pt x="8548" y="1292"/>
                  <a:pt x="19246" y="-2381"/>
                  <a:pt x="26643" y="2550"/>
                </a:cubicBezTo>
                <a:cubicBezTo>
                  <a:pt x="39189" y="10914"/>
                  <a:pt x="49273" y="23042"/>
                  <a:pt x="62759" y="29785"/>
                </a:cubicBezTo>
                <a:cubicBezTo>
                  <a:pt x="77789" y="37300"/>
                  <a:pt x="96448" y="30369"/>
                  <a:pt x="113083" y="32745"/>
                </a:cubicBezTo>
                <a:cubicBezTo>
                  <a:pt x="125290" y="34488"/>
                  <a:pt x="135991" y="45397"/>
                  <a:pt x="141502" y="56428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1">
  <p:cSld name="CUSTOM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598475" y="492175"/>
            <a:ext cx="793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2"/>
          </p:nvPr>
        </p:nvSpPr>
        <p:spPr>
          <a:xfrm>
            <a:off x="844400" y="216124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37275" y="2533923"/>
            <a:ext cx="18909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idx="3"/>
          </p:nvPr>
        </p:nvSpPr>
        <p:spPr>
          <a:xfrm>
            <a:off x="3433643" y="216124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4"/>
          </p:nvPr>
        </p:nvSpPr>
        <p:spPr>
          <a:xfrm>
            <a:off x="3626549" y="2533923"/>
            <a:ext cx="18909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5"/>
          </p:nvPr>
        </p:nvSpPr>
        <p:spPr>
          <a:xfrm>
            <a:off x="6022897" y="216124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6"/>
          </p:nvPr>
        </p:nvSpPr>
        <p:spPr>
          <a:xfrm>
            <a:off x="6215813" y="2533923"/>
            <a:ext cx="18909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7"/>
          </p:nvPr>
        </p:nvSpPr>
        <p:spPr>
          <a:xfrm>
            <a:off x="844400" y="378827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8"/>
          </p:nvPr>
        </p:nvSpPr>
        <p:spPr>
          <a:xfrm>
            <a:off x="1037275" y="4160948"/>
            <a:ext cx="18909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9"/>
          </p:nvPr>
        </p:nvSpPr>
        <p:spPr>
          <a:xfrm>
            <a:off x="3433643" y="378827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3"/>
          </p:nvPr>
        </p:nvSpPr>
        <p:spPr>
          <a:xfrm>
            <a:off x="3626549" y="4160948"/>
            <a:ext cx="18909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14"/>
          </p:nvPr>
        </p:nvSpPr>
        <p:spPr>
          <a:xfrm>
            <a:off x="6022897" y="378827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5"/>
          </p:nvPr>
        </p:nvSpPr>
        <p:spPr>
          <a:xfrm>
            <a:off x="6215813" y="4160948"/>
            <a:ext cx="18909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/>
          <p:nvPr/>
        </p:nvSpPr>
        <p:spPr>
          <a:xfrm rot="7725931">
            <a:off x="7596812" y="-275647"/>
            <a:ext cx="1188414" cy="1907174"/>
          </a:xfrm>
          <a:custGeom>
            <a:avLst/>
            <a:gdLst/>
            <a:ahLst/>
            <a:cxnLst/>
            <a:rect l="l" t="t" r="r" b="b"/>
            <a:pathLst>
              <a:path w="33428" h="111252" extrusionOk="0">
                <a:moveTo>
                  <a:pt x="2286" y="0"/>
                </a:moveTo>
                <a:cubicBezTo>
                  <a:pt x="12044" y="4879"/>
                  <a:pt x="29864" y="3018"/>
                  <a:pt x="32004" y="13716"/>
                </a:cubicBezTo>
                <a:cubicBezTo>
                  <a:pt x="33200" y="19694"/>
                  <a:pt x="34405" y="26401"/>
                  <a:pt x="32004" y="32004"/>
                </a:cubicBezTo>
                <a:cubicBezTo>
                  <a:pt x="28757" y="39580"/>
                  <a:pt x="21182" y="44861"/>
                  <a:pt x="18288" y="52578"/>
                </a:cubicBezTo>
                <a:cubicBezTo>
                  <a:pt x="13637" y="64982"/>
                  <a:pt x="18726" y="79422"/>
                  <a:pt x="15240" y="92202"/>
                </a:cubicBezTo>
                <a:cubicBezTo>
                  <a:pt x="13100" y="100047"/>
                  <a:pt x="3637" y="103979"/>
                  <a:pt x="0" y="111252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593500" y="487171"/>
            <a:ext cx="794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 idx="2"/>
          </p:nvPr>
        </p:nvSpPr>
        <p:spPr>
          <a:xfrm>
            <a:off x="2151775" y="1849850"/>
            <a:ext cx="19743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2204075" y="2400686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 idx="3"/>
          </p:nvPr>
        </p:nvSpPr>
        <p:spPr>
          <a:xfrm>
            <a:off x="2151775" y="3306475"/>
            <a:ext cx="19743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4"/>
          </p:nvPr>
        </p:nvSpPr>
        <p:spPr>
          <a:xfrm>
            <a:off x="2204075" y="3857361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 idx="5"/>
          </p:nvPr>
        </p:nvSpPr>
        <p:spPr>
          <a:xfrm>
            <a:off x="5017900" y="1849850"/>
            <a:ext cx="19743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6"/>
          </p:nvPr>
        </p:nvSpPr>
        <p:spPr>
          <a:xfrm>
            <a:off x="5017900" y="2400686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 idx="7"/>
          </p:nvPr>
        </p:nvSpPr>
        <p:spPr>
          <a:xfrm>
            <a:off x="5017900" y="3306475"/>
            <a:ext cx="19743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8"/>
          </p:nvPr>
        </p:nvSpPr>
        <p:spPr>
          <a:xfrm>
            <a:off x="5017900" y="3857361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6942513" y="3556556"/>
            <a:ext cx="2597650" cy="1624950"/>
          </a:xfrm>
          <a:custGeom>
            <a:avLst/>
            <a:gdLst/>
            <a:ahLst/>
            <a:cxnLst/>
            <a:rect l="l" t="t" r="r" b="b"/>
            <a:pathLst>
              <a:path w="103906" h="64998" extrusionOk="0">
                <a:moveTo>
                  <a:pt x="103906" y="3424"/>
                </a:moveTo>
                <a:cubicBezTo>
                  <a:pt x="94295" y="-4265"/>
                  <a:pt x="76496" y="2419"/>
                  <a:pt x="67791" y="11121"/>
                </a:cubicBezTo>
                <a:cubicBezTo>
                  <a:pt x="59798" y="19112"/>
                  <a:pt x="62540" y="35017"/>
                  <a:pt x="53581" y="41908"/>
                </a:cubicBezTo>
                <a:cubicBezTo>
                  <a:pt x="38166" y="53766"/>
                  <a:pt x="6150" y="46548"/>
                  <a:pt x="0" y="64998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1" name="Google Shape;91;p15"/>
          <p:cNvSpPr/>
          <p:nvPr/>
        </p:nvSpPr>
        <p:spPr>
          <a:xfrm>
            <a:off x="7312538" y="3860331"/>
            <a:ext cx="2597650" cy="1624950"/>
          </a:xfrm>
          <a:custGeom>
            <a:avLst/>
            <a:gdLst/>
            <a:ahLst/>
            <a:cxnLst/>
            <a:rect l="l" t="t" r="r" b="b"/>
            <a:pathLst>
              <a:path w="103906" h="64998" extrusionOk="0">
                <a:moveTo>
                  <a:pt x="103906" y="3424"/>
                </a:moveTo>
                <a:cubicBezTo>
                  <a:pt x="94295" y="-4265"/>
                  <a:pt x="76496" y="2419"/>
                  <a:pt x="67791" y="11121"/>
                </a:cubicBezTo>
                <a:cubicBezTo>
                  <a:pt x="59798" y="19112"/>
                  <a:pt x="62540" y="35017"/>
                  <a:pt x="53581" y="41908"/>
                </a:cubicBezTo>
                <a:cubicBezTo>
                  <a:pt x="38166" y="53766"/>
                  <a:pt x="6150" y="46548"/>
                  <a:pt x="0" y="64998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2" name="Google Shape;92;p15"/>
          <p:cNvSpPr/>
          <p:nvPr/>
        </p:nvSpPr>
        <p:spPr>
          <a:xfrm rot="10800000">
            <a:off x="-396225" y="-38006"/>
            <a:ext cx="2597650" cy="1624950"/>
          </a:xfrm>
          <a:custGeom>
            <a:avLst/>
            <a:gdLst/>
            <a:ahLst/>
            <a:cxnLst/>
            <a:rect l="l" t="t" r="r" b="b"/>
            <a:pathLst>
              <a:path w="103906" h="64998" extrusionOk="0">
                <a:moveTo>
                  <a:pt x="103906" y="3424"/>
                </a:moveTo>
                <a:cubicBezTo>
                  <a:pt x="94295" y="-4265"/>
                  <a:pt x="76496" y="2419"/>
                  <a:pt x="67791" y="11121"/>
                </a:cubicBezTo>
                <a:cubicBezTo>
                  <a:pt x="59798" y="19112"/>
                  <a:pt x="62540" y="35017"/>
                  <a:pt x="53581" y="41908"/>
                </a:cubicBezTo>
                <a:cubicBezTo>
                  <a:pt x="38166" y="53766"/>
                  <a:pt x="6150" y="46548"/>
                  <a:pt x="0" y="64998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3" name="Google Shape;93;p15"/>
          <p:cNvSpPr/>
          <p:nvPr/>
        </p:nvSpPr>
        <p:spPr>
          <a:xfrm rot="10800000">
            <a:off x="-766250" y="-341781"/>
            <a:ext cx="2597650" cy="1624950"/>
          </a:xfrm>
          <a:custGeom>
            <a:avLst/>
            <a:gdLst/>
            <a:ahLst/>
            <a:cxnLst/>
            <a:rect l="l" t="t" r="r" b="b"/>
            <a:pathLst>
              <a:path w="103906" h="64998" extrusionOk="0">
                <a:moveTo>
                  <a:pt x="103906" y="3424"/>
                </a:moveTo>
                <a:cubicBezTo>
                  <a:pt x="94295" y="-4265"/>
                  <a:pt x="76496" y="2419"/>
                  <a:pt x="67791" y="11121"/>
                </a:cubicBezTo>
                <a:cubicBezTo>
                  <a:pt x="59798" y="19112"/>
                  <a:pt x="62540" y="35017"/>
                  <a:pt x="53581" y="41908"/>
                </a:cubicBezTo>
                <a:cubicBezTo>
                  <a:pt x="38166" y="53766"/>
                  <a:pt x="6150" y="46548"/>
                  <a:pt x="0" y="64998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-76875" y="3194907"/>
            <a:ext cx="9364400" cy="1760325"/>
          </a:xfrm>
          <a:custGeom>
            <a:avLst/>
            <a:gdLst/>
            <a:ahLst/>
            <a:cxnLst/>
            <a:rect l="l" t="t" r="r" b="b"/>
            <a:pathLst>
              <a:path w="374576" h="70413" extrusionOk="0">
                <a:moveTo>
                  <a:pt x="0" y="38887"/>
                </a:moveTo>
                <a:cubicBezTo>
                  <a:pt x="2838" y="34156"/>
                  <a:pt x="9462" y="32546"/>
                  <a:pt x="12301" y="27816"/>
                </a:cubicBezTo>
                <a:cubicBezTo>
                  <a:pt x="15597" y="22324"/>
                  <a:pt x="21116" y="17893"/>
                  <a:pt x="27063" y="15515"/>
                </a:cubicBezTo>
                <a:cubicBezTo>
                  <a:pt x="28758" y="14837"/>
                  <a:pt x="29557" y="11905"/>
                  <a:pt x="31368" y="12132"/>
                </a:cubicBezTo>
                <a:cubicBezTo>
                  <a:pt x="41195" y="13362"/>
                  <a:pt x="43984" y="27521"/>
                  <a:pt x="48898" y="36119"/>
                </a:cubicBezTo>
                <a:cubicBezTo>
                  <a:pt x="51393" y="40484"/>
                  <a:pt x="56768" y="42380"/>
                  <a:pt x="60584" y="45653"/>
                </a:cubicBezTo>
                <a:cubicBezTo>
                  <a:pt x="65238" y="49645"/>
                  <a:pt x="66269" y="57830"/>
                  <a:pt x="71963" y="60107"/>
                </a:cubicBezTo>
                <a:cubicBezTo>
                  <a:pt x="77569" y="62349"/>
                  <a:pt x="81531" y="52689"/>
                  <a:pt x="85802" y="48421"/>
                </a:cubicBezTo>
                <a:cubicBezTo>
                  <a:pt x="89225" y="45001"/>
                  <a:pt x="94465" y="43588"/>
                  <a:pt x="97488" y="39810"/>
                </a:cubicBezTo>
                <a:cubicBezTo>
                  <a:pt x="98664" y="38341"/>
                  <a:pt x="98494" y="35550"/>
                  <a:pt x="100256" y="34889"/>
                </a:cubicBezTo>
                <a:cubicBezTo>
                  <a:pt x="104945" y="33132"/>
                  <a:pt x="111317" y="36566"/>
                  <a:pt x="114095" y="40732"/>
                </a:cubicBezTo>
                <a:cubicBezTo>
                  <a:pt x="115905" y="43447"/>
                  <a:pt x="117765" y="48838"/>
                  <a:pt x="120860" y="47806"/>
                </a:cubicBezTo>
                <a:cubicBezTo>
                  <a:pt x="125468" y="46269"/>
                  <a:pt x="128906" y="41874"/>
                  <a:pt x="131317" y="37657"/>
                </a:cubicBezTo>
                <a:cubicBezTo>
                  <a:pt x="132324" y="35895"/>
                  <a:pt x="133933" y="32226"/>
                  <a:pt x="135622" y="33352"/>
                </a:cubicBezTo>
                <a:cubicBezTo>
                  <a:pt x="142260" y="37776"/>
                  <a:pt x="149703" y="40945"/>
                  <a:pt x="157149" y="43808"/>
                </a:cubicBezTo>
                <a:cubicBezTo>
                  <a:pt x="162328" y="45799"/>
                  <a:pt x="168993" y="46366"/>
                  <a:pt x="172218" y="50881"/>
                </a:cubicBezTo>
                <a:cubicBezTo>
                  <a:pt x="173791" y="53083"/>
                  <a:pt x="173977" y="56097"/>
                  <a:pt x="175601" y="58262"/>
                </a:cubicBezTo>
                <a:cubicBezTo>
                  <a:pt x="178698" y="62389"/>
                  <a:pt x="185631" y="61143"/>
                  <a:pt x="190055" y="63797"/>
                </a:cubicBezTo>
                <a:cubicBezTo>
                  <a:pt x="193872" y="66086"/>
                  <a:pt x="197336" y="70886"/>
                  <a:pt x="201742" y="70256"/>
                </a:cubicBezTo>
                <a:cubicBezTo>
                  <a:pt x="207323" y="69458"/>
                  <a:pt x="208367" y="61126"/>
                  <a:pt x="211890" y="56724"/>
                </a:cubicBezTo>
                <a:cubicBezTo>
                  <a:pt x="215212" y="52573"/>
                  <a:pt x="220255" y="49965"/>
                  <a:pt x="225114" y="47806"/>
                </a:cubicBezTo>
                <a:cubicBezTo>
                  <a:pt x="227739" y="46640"/>
                  <a:pt x="229619" y="51441"/>
                  <a:pt x="232188" y="52726"/>
                </a:cubicBezTo>
                <a:cubicBezTo>
                  <a:pt x="236210" y="54737"/>
                  <a:pt x="240634" y="55948"/>
                  <a:pt x="244489" y="58262"/>
                </a:cubicBezTo>
                <a:cubicBezTo>
                  <a:pt x="248497" y="60668"/>
                  <a:pt x="251024" y="65739"/>
                  <a:pt x="255560" y="66873"/>
                </a:cubicBezTo>
                <a:cubicBezTo>
                  <a:pt x="259716" y="67912"/>
                  <a:pt x="263854" y="64419"/>
                  <a:pt x="267554" y="62260"/>
                </a:cubicBezTo>
                <a:cubicBezTo>
                  <a:pt x="279099" y="55524"/>
                  <a:pt x="283567" y="40473"/>
                  <a:pt x="294002" y="32121"/>
                </a:cubicBezTo>
                <a:cubicBezTo>
                  <a:pt x="296381" y="30217"/>
                  <a:pt x="297426" y="23993"/>
                  <a:pt x="300152" y="25356"/>
                </a:cubicBezTo>
                <a:cubicBezTo>
                  <a:pt x="301711" y="26135"/>
                  <a:pt x="301100" y="29104"/>
                  <a:pt x="302613" y="29969"/>
                </a:cubicBezTo>
                <a:cubicBezTo>
                  <a:pt x="304126" y="30834"/>
                  <a:pt x="305572" y="26958"/>
                  <a:pt x="307226" y="27508"/>
                </a:cubicBezTo>
                <a:cubicBezTo>
                  <a:pt x="309995" y="28429"/>
                  <a:pt x="308688" y="33203"/>
                  <a:pt x="309994" y="35812"/>
                </a:cubicBezTo>
                <a:cubicBezTo>
                  <a:pt x="313400" y="42619"/>
                  <a:pt x="319410" y="48277"/>
                  <a:pt x="325985" y="52111"/>
                </a:cubicBezTo>
                <a:cubicBezTo>
                  <a:pt x="328991" y="53864"/>
                  <a:pt x="330253" y="61046"/>
                  <a:pt x="333366" y="59492"/>
                </a:cubicBezTo>
                <a:cubicBezTo>
                  <a:pt x="336370" y="57992"/>
                  <a:pt x="333656" y="52445"/>
                  <a:pt x="335519" y="49651"/>
                </a:cubicBezTo>
                <a:cubicBezTo>
                  <a:pt x="340513" y="42163"/>
                  <a:pt x="346928" y="35680"/>
                  <a:pt x="351818" y="28124"/>
                </a:cubicBezTo>
                <a:cubicBezTo>
                  <a:pt x="354360" y="24195"/>
                  <a:pt x="355079" y="18923"/>
                  <a:pt x="358584" y="15822"/>
                </a:cubicBezTo>
                <a:cubicBezTo>
                  <a:pt x="364068" y="10971"/>
                  <a:pt x="372493" y="7549"/>
                  <a:pt x="374268" y="446"/>
                </a:cubicBezTo>
                <a:cubicBezTo>
                  <a:pt x="374303" y="305"/>
                  <a:pt x="374530" y="0"/>
                  <a:pt x="374576" y="138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4790801" y="3535200"/>
            <a:ext cx="1390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2"/>
          </p:nvPr>
        </p:nvSpPr>
        <p:spPr>
          <a:xfrm>
            <a:off x="6624500" y="3535200"/>
            <a:ext cx="13899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3"/>
          </p:nvPr>
        </p:nvSpPr>
        <p:spPr>
          <a:xfrm>
            <a:off x="1124000" y="3535200"/>
            <a:ext cx="13902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"/>
          </p:nvPr>
        </p:nvSpPr>
        <p:spPr>
          <a:xfrm>
            <a:off x="2957402" y="3535200"/>
            <a:ext cx="13902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63285" y="237087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5"/>
          </p:nvPr>
        </p:nvSpPr>
        <p:spPr>
          <a:xfrm>
            <a:off x="2796739" y="2370887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6"/>
          </p:nvPr>
        </p:nvSpPr>
        <p:spPr>
          <a:xfrm>
            <a:off x="4628050" y="237087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7"/>
          </p:nvPr>
        </p:nvSpPr>
        <p:spPr>
          <a:xfrm>
            <a:off x="6463692" y="237087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 idx="8"/>
          </p:nvPr>
        </p:nvSpPr>
        <p:spPr>
          <a:xfrm>
            <a:off x="605800" y="486625"/>
            <a:ext cx="793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606525" y="485626"/>
            <a:ext cx="791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 idx="2"/>
          </p:nvPr>
        </p:nvSpPr>
        <p:spPr>
          <a:xfrm>
            <a:off x="873638" y="2717107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945550" y="3254950"/>
            <a:ext cx="21768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 idx="3"/>
          </p:nvPr>
        </p:nvSpPr>
        <p:spPr>
          <a:xfrm>
            <a:off x="3415791" y="2717107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4"/>
          </p:nvPr>
        </p:nvSpPr>
        <p:spPr>
          <a:xfrm>
            <a:off x="3485729" y="3254950"/>
            <a:ext cx="21768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 idx="5"/>
          </p:nvPr>
        </p:nvSpPr>
        <p:spPr>
          <a:xfrm>
            <a:off x="5957950" y="2717107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6"/>
          </p:nvPr>
        </p:nvSpPr>
        <p:spPr>
          <a:xfrm>
            <a:off x="6029950" y="3254950"/>
            <a:ext cx="21768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/>
          <p:nvPr/>
        </p:nvSpPr>
        <p:spPr>
          <a:xfrm rot="-1286190">
            <a:off x="8071193" y="-14080"/>
            <a:ext cx="1396790" cy="2954919"/>
          </a:xfrm>
          <a:custGeom>
            <a:avLst/>
            <a:gdLst/>
            <a:ahLst/>
            <a:cxnLst/>
            <a:rect l="l" t="t" r="r" b="b"/>
            <a:pathLst>
              <a:path w="55867" h="118187" extrusionOk="0">
                <a:moveTo>
                  <a:pt x="50152" y="0"/>
                </a:moveTo>
                <a:cubicBezTo>
                  <a:pt x="50152" y="12460"/>
                  <a:pt x="42774" y="27116"/>
                  <a:pt x="31483" y="32385"/>
                </a:cubicBezTo>
                <a:cubicBezTo>
                  <a:pt x="25178" y="35327"/>
                  <a:pt x="18727" y="38042"/>
                  <a:pt x="12052" y="40005"/>
                </a:cubicBezTo>
                <a:cubicBezTo>
                  <a:pt x="8159" y="41150"/>
                  <a:pt x="1737" y="40294"/>
                  <a:pt x="622" y="44196"/>
                </a:cubicBezTo>
                <a:cubicBezTo>
                  <a:pt x="-3377" y="58193"/>
                  <a:pt x="16830" y="68446"/>
                  <a:pt x="26149" y="79629"/>
                </a:cubicBezTo>
                <a:cubicBezTo>
                  <a:pt x="33091" y="87959"/>
                  <a:pt x="30421" y="101468"/>
                  <a:pt x="36436" y="110490"/>
                </a:cubicBezTo>
                <a:cubicBezTo>
                  <a:pt x="38379" y="113405"/>
                  <a:pt x="40803" y="116428"/>
                  <a:pt x="44056" y="117729"/>
                </a:cubicBezTo>
                <a:cubicBezTo>
                  <a:pt x="47742" y="119203"/>
                  <a:pt x="51897" y="116205"/>
                  <a:pt x="55867" y="116205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4" name="Google Shape;114;p17"/>
          <p:cNvSpPr/>
          <p:nvPr/>
        </p:nvSpPr>
        <p:spPr>
          <a:xfrm rot="-4063569">
            <a:off x="293359" y="3114694"/>
            <a:ext cx="835625" cy="2781051"/>
          </a:xfrm>
          <a:custGeom>
            <a:avLst/>
            <a:gdLst/>
            <a:ahLst/>
            <a:cxnLst/>
            <a:rect l="l" t="t" r="r" b="b"/>
            <a:pathLst>
              <a:path w="33428" h="111252" extrusionOk="0">
                <a:moveTo>
                  <a:pt x="2286" y="0"/>
                </a:moveTo>
                <a:cubicBezTo>
                  <a:pt x="12044" y="4879"/>
                  <a:pt x="29864" y="3018"/>
                  <a:pt x="32004" y="13716"/>
                </a:cubicBezTo>
                <a:cubicBezTo>
                  <a:pt x="33200" y="19694"/>
                  <a:pt x="34405" y="26401"/>
                  <a:pt x="32004" y="32004"/>
                </a:cubicBezTo>
                <a:cubicBezTo>
                  <a:pt x="28757" y="39580"/>
                  <a:pt x="21182" y="44861"/>
                  <a:pt x="18288" y="52578"/>
                </a:cubicBezTo>
                <a:cubicBezTo>
                  <a:pt x="13637" y="64982"/>
                  <a:pt x="18726" y="79422"/>
                  <a:pt x="15240" y="92202"/>
                </a:cubicBezTo>
                <a:cubicBezTo>
                  <a:pt x="13100" y="100047"/>
                  <a:pt x="3637" y="103979"/>
                  <a:pt x="0" y="111252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5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583850" y="598900"/>
            <a:ext cx="39882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2"/>
          </p:nvPr>
        </p:nvSpPr>
        <p:spPr>
          <a:xfrm>
            <a:off x="1278065" y="1659305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1278050" y="2079600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3"/>
          </p:nvPr>
        </p:nvSpPr>
        <p:spPr>
          <a:xfrm>
            <a:off x="1278055" y="2713554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4"/>
          </p:nvPr>
        </p:nvSpPr>
        <p:spPr>
          <a:xfrm>
            <a:off x="1278050" y="3111844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5"/>
          </p:nvPr>
        </p:nvSpPr>
        <p:spPr>
          <a:xfrm>
            <a:off x="1278065" y="3745806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6"/>
          </p:nvPr>
        </p:nvSpPr>
        <p:spPr>
          <a:xfrm>
            <a:off x="1278050" y="4166100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/>
          <p:nvPr/>
        </p:nvSpPr>
        <p:spPr>
          <a:xfrm rot="4024234">
            <a:off x="465320" y="-1390455"/>
            <a:ext cx="105098" cy="3574942"/>
          </a:xfrm>
          <a:custGeom>
            <a:avLst/>
            <a:gdLst/>
            <a:ahLst/>
            <a:cxnLst/>
            <a:rect l="l" t="t" r="r" b="b"/>
            <a:pathLst>
              <a:path w="11059" h="227968" extrusionOk="0">
                <a:moveTo>
                  <a:pt x="10255" y="0"/>
                </a:moveTo>
                <a:cubicBezTo>
                  <a:pt x="7659" y="10386"/>
                  <a:pt x="6859" y="21427"/>
                  <a:pt x="8187" y="32050"/>
                </a:cubicBezTo>
                <a:cubicBezTo>
                  <a:pt x="9066" y="39079"/>
                  <a:pt x="11456" y="46372"/>
                  <a:pt x="9738" y="53244"/>
                </a:cubicBezTo>
                <a:cubicBezTo>
                  <a:pt x="6999" y="64197"/>
                  <a:pt x="-2017" y="74790"/>
                  <a:pt x="433" y="85811"/>
                </a:cubicBezTo>
                <a:cubicBezTo>
                  <a:pt x="3589" y="100008"/>
                  <a:pt x="8968" y="113768"/>
                  <a:pt x="10772" y="128200"/>
                </a:cubicBezTo>
                <a:cubicBezTo>
                  <a:pt x="11918" y="137364"/>
                  <a:pt x="6636" y="146361"/>
                  <a:pt x="6636" y="155597"/>
                </a:cubicBezTo>
                <a:cubicBezTo>
                  <a:pt x="6636" y="165816"/>
                  <a:pt x="11743" y="176076"/>
                  <a:pt x="9738" y="186097"/>
                </a:cubicBezTo>
                <a:cubicBezTo>
                  <a:pt x="8831" y="190631"/>
                  <a:pt x="4108" y="193915"/>
                  <a:pt x="3535" y="198503"/>
                </a:cubicBezTo>
                <a:cubicBezTo>
                  <a:pt x="2302" y="208370"/>
                  <a:pt x="8187" y="218025"/>
                  <a:pt x="8187" y="227968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VS">
  <p:cSld name="CUSTOM_6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subTitle" idx="1"/>
          </p:nvPr>
        </p:nvSpPr>
        <p:spPr>
          <a:xfrm>
            <a:off x="1236975" y="2571800"/>
            <a:ext cx="2784900" cy="1653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2"/>
          </p:nvPr>
        </p:nvSpPr>
        <p:spPr>
          <a:xfrm>
            <a:off x="5066000" y="2571800"/>
            <a:ext cx="2841000" cy="1653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1278625" y="2661036"/>
            <a:ext cx="2729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3"/>
          </p:nvPr>
        </p:nvSpPr>
        <p:spPr>
          <a:xfrm>
            <a:off x="5135850" y="2661036"/>
            <a:ext cx="2729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4"/>
          </p:nvPr>
        </p:nvSpPr>
        <p:spPr>
          <a:xfrm>
            <a:off x="2069550" y="583337"/>
            <a:ext cx="4993200" cy="13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/>
          <p:nvPr/>
        </p:nvSpPr>
        <p:spPr>
          <a:xfrm rot="-7755445">
            <a:off x="542329" y="-557427"/>
            <a:ext cx="767809" cy="2562575"/>
          </a:xfrm>
          <a:custGeom>
            <a:avLst/>
            <a:gdLst/>
            <a:ahLst/>
            <a:cxnLst/>
            <a:rect l="l" t="t" r="r" b="b"/>
            <a:pathLst>
              <a:path w="8072" h="101882" extrusionOk="0">
                <a:moveTo>
                  <a:pt x="8072" y="0"/>
                </a:moveTo>
                <a:cubicBezTo>
                  <a:pt x="2098" y="7467"/>
                  <a:pt x="-1210" y="18240"/>
                  <a:pt x="452" y="27657"/>
                </a:cubicBezTo>
                <a:cubicBezTo>
                  <a:pt x="2300" y="38129"/>
                  <a:pt x="7790" y="48069"/>
                  <a:pt x="7790" y="58702"/>
                </a:cubicBezTo>
                <a:cubicBezTo>
                  <a:pt x="7790" y="67116"/>
                  <a:pt x="6587" y="75803"/>
                  <a:pt x="3274" y="83537"/>
                </a:cubicBezTo>
                <a:cubicBezTo>
                  <a:pt x="866" y="89158"/>
                  <a:pt x="-1046" y="97554"/>
                  <a:pt x="3274" y="101882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31" name="Google Shape;131;p19"/>
          <p:cNvSpPr/>
          <p:nvPr/>
        </p:nvSpPr>
        <p:spPr>
          <a:xfrm rot="10800000">
            <a:off x="8296782" y="-176062"/>
            <a:ext cx="983368" cy="2424737"/>
          </a:xfrm>
          <a:custGeom>
            <a:avLst/>
            <a:gdLst/>
            <a:ahLst/>
            <a:cxnLst/>
            <a:rect l="l" t="t" r="r" b="b"/>
            <a:pathLst>
              <a:path w="33428" h="111252" extrusionOk="0">
                <a:moveTo>
                  <a:pt x="2286" y="0"/>
                </a:moveTo>
                <a:cubicBezTo>
                  <a:pt x="12044" y="4879"/>
                  <a:pt x="29864" y="3018"/>
                  <a:pt x="32004" y="13716"/>
                </a:cubicBezTo>
                <a:cubicBezTo>
                  <a:pt x="33200" y="19694"/>
                  <a:pt x="34405" y="26401"/>
                  <a:pt x="32004" y="32004"/>
                </a:cubicBezTo>
                <a:cubicBezTo>
                  <a:pt x="28757" y="39580"/>
                  <a:pt x="21182" y="44861"/>
                  <a:pt x="18288" y="52578"/>
                </a:cubicBezTo>
                <a:cubicBezTo>
                  <a:pt x="13637" y="64982"/>
                  <a:pt x="18726" y="79422"/>
                  <a:pt x="15240" y="92202"/>
                </a:cubicBezTo>
                <a:cubicBezTo>
                  <a:pt x="13100" y="100047"/>
                  <a:pt x="3637" y="103979"/>
                  <a:pt x="0" y="111252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7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606525" y="490123"/>
            <a:ext cx="791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2"/>
          </p:nvPr>
        </p:nvSpPr>
        <p:spPr>
          <a:xfrm>
            <a:off x="2169300" y="1709600"/>
            <a:ext cx="21219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2169300" y="2571751"/>
            <a:ext cx="2121900" cy="1200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3"/>
          </p:nvPr>
        </p:nvSpPr>
        <p:spPr>
          <a:xfrm>
            <a:off x="4852800" y="2287746"/>
            <a:ext cx="21219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4"/>
          </p:nvPr>
        </p:nvSpPr>
        <p:spPr>
          <a:xfrm>
            <a:off x="4852800" y="3145917"/>
            <a:ext cx="2121900" cy="1200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-190500" y="3736712"/>
            <a:ext cx="2476500" cy="1511575"/>
          </a:xfrm>
          <a:custGeom>
            <a:avLst/>
            <a:gdLst/>
            <a:ahLst/>
            <a:cxnLst/>
            <a:rect l="l" t="t" r="r" b="b"/>
            <a:pathLst>
              <a:path w="99060" h="60463" extrusionOk="0">
                <a:moveTo>
                  <a:pt x="0" y="5980"/>
                </a:moveTo>
                <a:cubicBezTo>
                  <a:pt x="12213" y="-3180"/>
                  <a:pt x="41145" y="-2222"/>
                  <a:pt x="45339" y="12457"/>
                </a:cubicBezTo>
                <a:cubicBezTo>
                  <a:pt x="46820" y="17641"/>
                  <a:pt x="45535" y="24944"/>
                  <a:pt x="41148" y="28078"/>
                </a:cubicBezTo>
                <a:cubicBezTo>
                  <a:pt x="39089" y="29549"/>
                  <a:pt x="35164" y="27989"/>
                  <a:pt x="33909" y="25792"/>
                </a:cubicBezTo>
                <a:cubicBezTo>
                  <a:pt x="32870" y="23973"/>
                  <a:pt x="33446" y="20358"/>
                  <a:pt x="35433" y="19696"/>
                </a:cubicBezTo>
                <a:cubicBezTo>
                  <a:pt x="43656" y="16955"/>
                  <a:pt x="54831" y="18520"/>
                  <a:pt x="60960" y="24649"/>
                </a:cubicBezTo>
                <a:cubicBezTo>
                  <a:pt x="69254" y="32943"/>
                  <a:pt x="72097" y="45692"/>
                  <a:pt x="80391" y="53986"/>
                </a:cubicBezTo>
                <a:cubicBezTo>
                  <a:pt x="85049" y="58644"/>
                  <a:pt x="93169" y="57517"/>
                  <a:pt x="99060" y="60463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39" name="Google Shape;139;p20"/>
          <p:cNvSpPr/>
          <p:nvPr/>
        </p:nvSpPr>
        <p:spPr>
          <a:xfrm>
            <a:off x="7923645" y="990600"/>
            <a:ext cx="1382275" cy="2619375"/>
          </a:xfrm>
          <a:custGeom>
            <a:avLst/>
            <a:gdLst/>
            <a:ahLst/>
            <a:cxnLst/>
            <a:rect l="l" t="t" r="r" b="b"/>
            <a:pathLst>
              <a:path w="55291" h="104775" extrusionOk="0">
                <a:moveTo>
                  <a:pt x="53767" y="0"/>
                </a:moveTo>
                <a:cubicBezTo>
                  <a:pt x="52109" y="11606"/>
                  <a:pt x="37989" y="19258"/>
                  <a:pt x="26716" y="22479"/>
                </a:cubicBezTo>
                <a:cubicBezTo>
                  <a:pt x="17320" y="25163"/>
                  <a:pt x="4147" y="27012"/>
                  <a:pt x="808" y="36195"/>
                </a:cubicBezTo>
                <a:cubicBezTo>
                  <a:pt x="-3391" y="47742"/>
                  <a:pt x="10039" y="59896"/>
                  <a:pt x="19096" y="68199"/>
                </a:cubicBezTo>
                <a:cubicBezTo>
                  <a:pt x="28194" y="76539"/>
                  <a:pt x="34372" y="87666"/>
                  <a:pt x="43099" y="96393"/>
                </a:cubicBezTo>
                <a:cubicBezTo>
                  <a:pt x="46586" y="99880"/>
                  <a:pt x="51804" y="101288"/>
                  <a:pt x="55291" y="104775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3123100" y="-384825"/>
            <a:ext cx="6275825" cy="3254500"/>
          </a:xfrm>
          <a:custGeom>
            <a:avLst/>
            <a:gdLst/>
            <a:ahLst/>
            <a:cxnLst/>
            <a:rect l="l" t="t" r="r" b="b"/>
            <a:pathLst>
              <a:path w="251033" h="130180" extrusionOk="0">
                <a:moveTo>
                  <a:pt x="0" y="0"/>
                </a:moveTo>
                <a:cubicBezTo>
                  <a:pt x="1428" y="5712"/>
                  <a:pt x="7983" y="8718"/>
                  <a:pt x="11249" y="13617"/>
                </a:cubicBezTo>
                <a:cubicBezTo>
                  <a:pt x="21651" y="29219"/>
                  <a:pt x="41301" y="38953"/>
                  <a:pt x="59798" y="42036"/>
                </a:cubicBezTo>
                <a:cubicBezTo>
                  <a:pt x="82012" y="45738"/>
                  <a:pt x="108552" y="32509"/>
                  <a:pt x="127293" y="44996"/>
                </a:cubicBezTo>
                <a:cubicBezTo>
                  <a:pt x="151529" y="61144"/>
                  <a:pt x="151361" y="100934"/>
                  <a:pt x="174657" y="118411"/>
                </a:cubicBezTo>
                <a:cubicBezTo>
                  <a:pt x="188992" y="129165"/>
                  <a:pt x="209674" y="132015"/>
                  <a:pt x="227350" y="129069"/>
                </a:cubicBezTo>
                <a:cubicBezTo>
                  <a:pt x="236145" y="127603"/>
                  <a:pt x="247046" y="124610"/>
                  <a:pt x="251033" y="116635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3" name="Google Shape;13;p3"/>
          <p:cNvSpPr/>
          <p:nvPr/>
        </p:nvSpPr>
        <p:spPr>
          <a:xfrm rot="393864">
            <a:off x="-376144" y="2494225"/>
            <a:ext cx="5292628" cy="3074809"/>
          </a:xfrm>
          <a:custGeom>
            <a:avLst/>
            <a:gdLst/>
            <a:ahLst/>
            <a:cxnLst/>
            <a:rect l="l" t="t" r="r" b="b"/>
            <a:pathLst>
              <a:path w="199523" h="122998" extrusionOk="0">
                <a:moveTo>
                  <a:pt x="0" y="0"/>
                </a:moveTo>
                <a:cubicBezTo>
                  <a:pt x="5699" y="14253"/>
                  <a:pt x="23641" y="20073"/>
                  <a:pt x="32563" y="32564"/>
                </a:cubicBezTo>
                <a:cubicBezTo>
                  <a:pt x="40249" y="43325"/>
                  <a:pt x="44291" y="59762"/>
                  <a:pt x="56837" y="63943"/>
                </a:cubicBezTo>
                <a:cubicBezTo>
                  <a:pt x="68686" y="67892"/>
                  <a:pt x="81709" y="68738"/>
                  <a:pt x="94137" y="67495"/>
                </a:cubicBezTo>
                <a:cubicBezTo>
                  <a:pt x="103367" y="66572"/>
                  <a:pt x="113910" y="62894"/>
                  <a:pt x="121964" y="67495"/>
                </a:cubicBezTo>
                <a:cubicBezTo>
                  <a:pt x="136606" y="75860"/>
                  <a:pt x="140854" y="95450"/>
                  <a:pt x="150974" y="108939"/>
                </a:cubicBezTo>
                <a:cubicBezTo>
                  <a:pt x="158695" y="119231"/>
                  <a:pt x="174224" y="122556"/>
                  <a:pt x="187090" y="122556"/>
                </a:cubicBezTo>
                <a:cubicBezTo>
                  <a:pt x="191239" y="122556"/>
                  <a:pt x="195812" y="123820"/>
                  <a:pt x="199523" y="121964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3"/>
          <p:cNvSpPr/>
          <p:nvPr/>
        </p:nvSpPr>
        <p:spPr>
          <a:xfrm>
            <a:off x="-162825" y="1184125"/>
            <a:ext cx="8673650" cy="4247996"/>
          </a:xfrm>
          <a:custGeom>
            <a:avLst/>
            <a:gdLst/>
            <a:ahLst/>
            <a:cxnLst/>
            <a:rect l="l" t="t" r="r" b="b"/>
            <a:pathLst>
              <a:path w="346946" h="158967" extrusionOk="0">
                <a:moveTo>
                  <a:pt x="0" y="0"/>
                </a:moveTo>
                <a:cubicBezTo>
                  <a:pt x="14215" y="4059"/>
                  <a:pt x="31075" y="7804"/>
                  <a:pt x="39668" y="19834"/>
                </a:cubicBezTo>
                <a:cubicBezTo>
                  <a:pt x="45523" y="28031"/>
                  <a:pt x="51445" y="36282"/>
                  <a:pt x="55950" y="45292"/>
                </a:cubicBezTo>
                <a:cubicBezTo>
                  <a:pt x="59693" y="52777"/>
                  <a:pt x="63651" y="61829"/>
                  <a:pt x="71343" y="65126"/>
                </a:cubicBezTo>
                <a:cubicBezTo>
                  <a:pt x="85502" y="71194"/>
                  <a:pt x="103427" y="66377"/>
                  <a:pt x="116636" y="74303"/>
                </a:cubicBezTo>
                <a:cubicBezTo>
                  <a:pt x="123851" y="78632"/>
                  <a:pt x="127953" y="86840"/>
                  <a:pt x="132621" y="93841"/>
                </a:cubicBezTo>
                <a:cubicBezTo>
                  <a:pt x="139554" y="104240"/>
                  <a:pt x="153152" y="109845"/>
                  <a:pt x="165480" y="111899"/>
                </a:cubicBezTo>
                <a:cubicBezTo>
                  <a:pt x="191557" y="116243"/>
                  <a:pt x="219103" y="111144"/>
                  <a:pt x="244520" y="118412"/>
                </a:cubicBezTo>
                <a:cubicBezTo>
                  <a:pt x="264590" y="124151"/>
                  <a:pt x="284053" y="132452"/>
                  <a:pt x="302246" y="142686"/>
                </a:cubicBezTo>
                <a:cubicBezTo>
                  <a:pt x="316067" y="150460"/>
                  <a:pt x="331088" y="158967"/>
                  <a:pt x="346946" y="158967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3"/>
          <p:cNvSpPr/>
          <p:nvPr/>
        </p:nvSpPr>
        <p:spPr>
          <a:xfrm rot="-302386">
            <a:off x="1776988" y="1000799"/>
            <a:ext cx="5645024" cy="3141747"/>
          </a:xfrm>
          <a:prstGeom prst="rect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626375" y="2073300"/>
            <a:ext cx="3891300" cy="9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431325" y="2963700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rot="864019">
            <a:off x="-613966" y="4194869"/>
            <a:ext cx="3537617" cy="1410727"/>
          </a:xfrm>
          <a:custGeom>
            <a:avLst/>
            <a:gdLst/>
            <a:ahLst/>
            <a:cxnLst/>
            <a:rect l="l" t="t" r="r" b="b"/>
            <a:pathLst>
              <a:path w="141502" h="56428" extrusionOk="0">
                <a:moveTo>
                  <a:pt x="0" y="3734"/>
                </a:moveTo>
                <a:cubicBezTo>
                  <a:pt x="8548" y="1292"/>
                  <a:pt x="19246" y="-2381"/>
                  <a:pt x="26643" y="2550"/>
                </a:cubicBezTo>
                <a:cubicBezTo>
                  <a:pt x="39189" y="10914"/>
                  <a:pt x="49273" y="23042"/>
                  <a:pt x="62759" y="29785"/>
                </a:cubicBezTo>
                <a:cubicBezTo>
                  <a:pt x="77789" y="37300"/>
                  <a:pt x="96448" y="30369"/>
                  <a:pt x="113083" y="32745"/>
                </a:cubicBezTo>
                <a:cubicBezTo>
                  <a:pt x="125290" y="34488"/>
                  <a:pt x="135991" y="45397"/>
                  <a:pt x="141502" y="56428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" name="Google Shape;19;p3"/>
          <p:cNvSpPr/>
          <p:nvPr/>
        </p:nvSpPr>
        <p:spPr>
          <a:xfrm rot="-800652">
            <a:off x="5798997" y="-754769"/>
            <a:ext cx="3759571" cy="2764222"/>
          </a:xfrm>
          <a:custGeom>
            <a:avLst/>
            <a:gdLst/>
            <a:ahLst/>
            <a:cxnLst/>
            <a:rect l="l" t="t" r="r" b="b"/>
            <a:pathLst>
              <a:path w="150383" h="110569" extrusionOk="0">
                <a:moveTo>
                  <a:pt x="150383" y="108346"/>
                </a:moveTo>
                <a:cubicBezTo>
                  <a:pt x="143137" y="111969"/>
                  <a:pt x="134186" y="110152"/>
                  <a:pt x="126109" y="109530"/>
                </a:cubicBezTo>
                <a:cubicBezTo>
                  <a:pt x="109546" y="108254"/>
                  <a:pt x="92265" y="101149"/>
                  <a:pt x="80520" y="89401"/>
                </a:cubicBezTo>
                <a:cubicBezTo>
                  <a:pt x="67217" y="76094"/>
                  <a:pt x="70733" y="51198"/>
                  <a:pt x="57430" y="37891"/>
                </a:cubicBezTo>
                <a:cubicBezTo>
                  <a:pt x="41216" y="21671"/>
                  <a:pt x="10257" y="20513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" name="Google Shape;20;p3"/>
          <p:cNvSpPr/>
          <p:nvPr/>
        </p:nvSpPr>
        <p:spPr>
          <a:xfrm>
            <a:off x="7012975" y="-384825"/>
            <a:ext cx="2545850" cy="1061525"/>
          </a:xfrm>
          <a:custGeom>
            <a:avLst/>
            <a:gdLst/>
            <a:ahLst/>
            <a:cxnLst/>
            <a:rect l="l" t="t" r="r" b="b"/>
            <a:pathLst>
              <a:path w="101834" h="42461" extrusionOk="0">
                <a:moveTo>
                  <a:pt x="0" y="0"/>
                </a:moveTo>
                <a:cubicBezTo>
                  <a:pt x="5313" y="10628"/>
                  <a:pt x="19566" y="13634"/>
                  <a:pt x="30195" y="18946"/>
                </a:cubicBezTo>
                <a:cubicBezTo>
                  <a:pt x="37196" y="22445"/>
                  <a:pt x="42890" y="28170"/>
                  <a:pt x="49732" y="31972"/>
                </a:cubicBezTo>
                <a:cubicBezTo>
                  <a:pt x="64961" y="40434"/>
                  <a:pt x="89504" y="48425"/>
                  <a:pt x="101834" y="36116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bg>
      <p:bgPr>
        <a:solidFill>
          <a:schemeClr val="accent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5295075" y="3064513"/>
            <a:ext cx="18831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500" b="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1"/>
          </p:nvPr>
        </p:nvSpPr>
        <p:spPr>
          <a:xfrm>
            <a:off x="1687200" y="1673938"/>
            <a:ext cx="5769600" cy="13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/>
          <p:nvPr/>
        </p:nvSpPr>
        <p:spPr>
          <a:xfrm flipH="1">
            <a:off x="-688575" y="-1074575"/>
            <a:ext cx="10589125" cy="8051618"/>
          </a:xfrm>
          <a:custGeom>
            <a:avLst/>
            <a:gdLst/>
            <a:ahLst/>
            <a:cxnLst/>
            <a:rect l="l" t="t" r="r" b="b"/>
            <a:pathLst>
              <a:path w="397527" h="242245" extrusionOk="0">
                <a:moveTo>
                  <a:pt x="8763" y="70798"/>
                </a:moveTo>
                <a:cubicBezTo>
                  <a:pt x="7357" y="63770"/>
                  <a:pt x="12336" y="53143"/>
                  <a:pt x="19431" y="52129"/>
                </a:cubicBezTo>
                <a:cubicBezTo>
                  <a:pt x="30083" y="50607"/>
                  <a:pt x="52780" y="59286"/>
                  <a:pt x="47244" y="68512"/>
                </a:cubicBezTo>
                <a:cubicBezTo>
                  <a:pt x="45806" y="70908"/>
                  <a:pt x="41558" y="69247"/>
                  <a:pt x="38862" y="68512"/>
                </a:cubicBezTo>
                <a:cubicBezTo>
                  <a:pt x="26486" y="65137"/>
                  <a:pt x="28981" y="37728"/>
                  <a:pt x="39243" y="30031"/>
                </a:cubicBezTo>
                <a:cubicBezTo>
                  <a:pt x="43815" y="26602"/>
                  <a:pt x="51392" y="27256"/>
                  <a:pt x="56388" y="30031"/>
                </a:cubicBezTo>
                <a:cubicBezTo>
                  <a:pt x="61434" y="32834"/>
                  <a:pt x="64773" y="38110"/>
                  <a:pt x="69723" y="41080"/>
                </a:cubicBezTo>
                <a:cubicBezTo>
                  <a:pt x="80304" y="47429"/>
                  <a:pt x="94199" y="49215"/>
                  <a:pt x="106299" y="46795"/>
                </a:cubicBezTo>
                <a:cubicBezTo>
                  <a:pt x="113177" y="45419"/>
                  <a:pt x="119998" y="41357"/>
                  <a:pt x="124206" y="35746"/>
                </a:cubicBezTo>
                <a:cubicBezTo>
                  <a:pt x="129710" y="28407"/>
                  <a:pt x="128989" y="17558"/>
                  <a:pt x="134493" y="10219"/>
                </a:cubicBezTo>
                <a:cubicBezTo>
                  <a:pt x="141098" y="1412"/>
                  <a:pt x="155285" y="-1275"/>
                  <a:pt x="166116" y="694"/>
                </a:cubicBezTo>
                <a:cubicBezTo>
                  <a:pt x="174177" y="2160"/>
                  <a:pt x="183564" y="2902"/>
                  <a:pt x="189357" y="8695"/>
                </a:cubicBezTo>
                <a:cubicBezTo>
                  <a:pt x="198399" y="17737"/>
                  <a:pt x="200230" y="33541"/>
                  <a:pt x="211074" y="40318"/>
                </a:cubicBezTo>
                <a:cubicBezTo>
                  <a:pt x="220370" y="46128"/>
                  <a:pt x="232497" y="46033"/>
                  <a:pt x="243459" y="46033"/>
                </a:cubicBezTo>
                <a:cubicBezTo>
                  <a:pt x="251876" y="46033"/>
                  <a:pt x="261388" y="48077"/>
                  <a:pt x="268605" y="43747"/>
                </a:cubicBezTo>
                <a:cubicBezTo>
                  <a:pt x="275950" y="39340"/>
                  <a:pt x="282590" y="23733"/>
                  <a:pt x="275463" y="18982"/>
                </a:cubicBezTo>
                <a:cubicBezTo>
                  <a:pt x="271691" y="16468"/>
                  <a:pt x="266633" y="16816"/>
                  <a:pt x="262128" y="16315"/>
                </a:cubicBezTo>
                <a:cubicBezTo>
                  <a:pt x="256288" y="15666"/>
                  <a:pt x="249303" y="14694"/>
                  <a:pt x="244602" y="18220"/>
                </a:cubicBezTo>
                <a:cubicBezTo>
                  <a:pt x="242447" y="19836"/>
                  <a:pt x="243016" y="23564"/>
                  <a:pt x="243459" y="26221"/>
                </a:cubicBezTo>
                <a:cubicBezTo>
                  <a:pt x="244774" y="34113"/>
                  <a:pt x="261146" y="31133"/>
                  <a:pt x="267462" y="26221"/>
                </a:cubicBezTo>
                <a:cubicBezTo>
                  <a:pt x="275055" y="20315"/>
                  <a:pt x="281287" y="12799"/>
                  <a:pt x="288798" y="6790"/>
                </a:cubicBezTo>
                <a:cubicBezTo>
                  <a:pt x="294950" y="1869"/>
                  <a:pt x="304730" y="4319"/>
                  <a:pt x="312420" y="6028"/>
                </a:cubicBezTo>
                <a:cubicBezTo>
                  <a:pt x="330384" y="10020"/>
                  <a:pt x="346482" y="20236"/>
                  <a:pt x="364236" y="25078"/>
                </a:cubicBezTo>
                <a:cubicBezTo>
                  <a:pt x="374762" y="27949"/>
                  <a:pt x="398034" y="28982"/>
                  <a:pt x="396240" y="18220"/>
                </a:cubicBezTo>
                <a:cubicBezTo>
                  <a:pt x="395956" y="16516"/>
                  <a:pt x="392176" y="15215"/>
                  <a:pt x="391287" y="16696"/>
                </a:cubicBezTo>
                <a:cubicBezTo>
                  <a:pt x="389050" y="20424"/>
                  <a:pt x="389453" y="25313"/>
                  <a:pt x="389763" y="29650"/>
                </a:cubicBezTo>
                <a:cubicBezTo>
                  <a:pt x="390637" y="41891"/>
                  <a:pt x="403537" y="58560"/>
                  <a:pt x="393954" y="66226"/>
                </a:cubicBezTo>
                <a:cubicBezTo>
                  <a:pt x="385055" y="73346"/>
                  <a:pt x="372020" y="59883"/>
                  <a:pt x="360807" y="57844"/>
                </a:cubicBezTo>
                <a:cubicBezTo>
                  <a:pt x="351897" y="56224"/>
                  <a:pt x="341394" y="58808"/>
                  <a:pt x="334518" y="64702"/>
                </a:cubicBezTo>
                <a:cubicBezTo>
                  <a:pt x="330507" y="68140"/>
                  <a:pt x="331196" y="75081"/>
                  <a:pt x="331851" y="80323"/>
                </a:cubicBezTo>
                <a:cubicBezTo>
                  <a:pt x="332445" y="85078"/>
                  <a:pt x="336477" y="88773"/>
                  <a:pt x="339471" y="92515"/>
                </a:cubicBezTo>
                <a:cubicBezTo>
                  <a:pt x="351008" y="106936"/>
                  <a:pt x="369766" y="123255"/>
                  <a:pt x="365760" y="141283"/>
                </a:cubicBezTo>
                <a:cubicBezTo>
                  <a:pt x="365069" y="144392"/>
                  <a:pt x="360019" y="146100"/>
                  <a:pt x="356997" y="145093"/>
                </a:cubicBezTo>
                <a:cubicBezTo>
                  <a:pt x="354490" y="144257"/>
                  <a:pt x="350839" y="140730"/>
                  <a:pt x="352425" y="138616"/>
                </a:cubicBezTo>
                <a:cubicBezTo>
                  <a:pt x="356952" y="132580"/>
                  <a:pt x="369113" y="147529"/>
                  <a:pt x="368046" y="154999"/>
                </a:cubicBezTo>
                <a:cubicBezTo>
                  <a:pt x="366749" y="164076"/>
                  <a:pt x="354376" y="167770"/>
                  <a:pt x="345948" y="171382"/>
                </a:cubicBezTo>
                <a:cubicBezTo>
                  <a:pt x="339770" y="174030"/>
                  <a:pt x="337494" y="183381"/>
                  <a:pt x="338328" y="190051"/>
                </a:cubicBezTo>
                <a:cubicBezTo>
                  <a:pt x="339605" y="200266"/>
                  <a:pt x="348240" y="210135"/>
                  <a:pt x="357759" y="214054"/>
                </a:cubicBezTo>
                <a:cubicBezTo>
                  <a:pt x="363517" y="216425"/>
                  <a:pt x="370265" y="215551"/>
                  <a:pt x="376047" y="217864"/>
                </a:cubicBezTo>
                <a:cubicBezTo>
                  <a:pt x="380759" y="219749"/>
                  <a:pt x="385653" y="226003"/>
                  <a:pt x="384048" y="230818"/>
                </a:cubicBezTo>
                <a:cubicBezTo>
                  <a:pt x="381758" y="237687"/>
                  <a:pt x="371065" y="238164"/>
                  <a:pt x="363855" y="238819"/>
                </a:cubicBezTo>
                <a:cubicBezTo>
                  <a:pt x="349816" y="240095"/>
                  <a:pt x="333804" y="245813"/>
                  <a:pt x="321564" y="238819"/>
                </a:cubicBezTo>
                <a:cubicBezTo>
                  <a:pt x="306766" y="230363"/>
                  <a:pt x="302755" y="210104"/>
                  <a:pt x="290703" y="198052"/>
                </a:cubicBezTo>
                <a:cubicBezTo>
                  <a:pt x="282939" y="190288"/>
                  <a:pt x="272376" y="185610"/>
                  <a:pt x="262128" y="181669"/>
                </a:cubicBezTo>
                <a:cubicBezTo>
                  <a:pt x="250674" y="177264"/>
                  <a:pt x="236724" y="172400"/>
                  <a:pt x="225552" y="177478"/>
                </a:cubicBezTo>
                <a:cubicBezTo>
                  <a:pt x="217986" y="180917"/>
                  <a:pt x="208756" y="188682"/>
                  <a:pt x="209931" y="196909"/>
                </a:cubicBezTo>
                <a:cubicBezTo>
                  <a:pt x="210967" y="204163"/>
                  <a:pt x="224562" y="211615"/>
                  <a:pt x="229743" y="206434"/>
                </a:cubicBezTo>
                <a:cubicBezTo>
                  <a:pt x="237848" y="198329"/>
                  <a:pt x="231849" y="180905"/>
                  <a:pt x="224028" y="172525"/>
                </a:cubicBezTo>
                <a:cubicBezTo>
                  <a:pt x="215266" y="163137"/>
                  <a:pt x="202883" y="155655"/>
                  <a:pt x="190119" y="154237"/>
                </a:cubicBezTo>
                <a:cubicBezTo>
                  <a:pt x="179646" y="153073"/>
                  <a:pt x="168183" y="164478"/>
                  <a:pt x="166116" y="174811"/>
                </a:cubicBezTo>
                <a:cubicBezTo>
                  <a:pt x="164265" y="184068"/>
                  <a:pt x="170553" y="196789"/>
                  <a:pt x="163449" y="203005"/>
                </a:cubicBezTo>
                <a:cubicBezTo>
                  <a:pt x="154096" y="211189"/>
                  <a:pt x="140415" y="212357"/>
                  <a:pt x="128778" y="216721"/>
                </a:cubicBezTo>
                <a:cubicBezTo>
                  <a:pt x="110379" y="223621"/>
                  <a:pt x="88746" y="228650"/>
                  <a:pt x="70104" y="222436"/>
                </a:cubicBezTo>
                <a:cubicBezTo>
                  <a:pt x="67357" y="221520"/>
                  <a:pt x="64411" y="218452"/>
                  <a:pt x="64770" y="215578"/>
                </a:cubicBezTo>
                <a:cubicBezTo>
                  <a:pt x="65968" y="205997"/>
                  <a:pt x="77216" y="200592"/>
                  <a:pt x="81534" y="191956"/>
                </a:cubicBezTo>
                <a:cubicBezTo>
                  <a:pt x="86143" y="182738"/>
                  <a:pt x="85620" y="169482"/>
                  <a:pt x="79629" y="161095"/>
                </a:cubicBezTo>
                <a:cubicBezTo>
                  <a:pt x="72614" y="151273"/>
                  <a:pt x="54294" y="149773"/>
                  <a:pt x="43815" y="155761"/>
                </a:cubicBezTo>
                <a:cubicBezTo>
                  <a:pt x="38445" y="158830"/>
                  <a:pt x="31654" y="172074"/>
                  <a:pt x="37719" y="173287"/>
                </a:cubicBezTo>
                <a:cubicBezTo>
                  <a:pt x="39449" y="173633"/>
                  <a:pt x="40880" y="171679"/>
                  <a:pt x="42291" y="170620"/>
                </a:cubicBezTo>
                <a:cubicBezTo>
                  <a:pt x="48655" y="165847"/>
                  <a:pt x="49149" y="155716"/>
                  <a:pt x="49149" y="147760"/>
                </a:cubicBezTo>
                <a:cubicBezTo>
                  <a:pt x="49149" y="138259"/>
                  <a:pt x="48701" y="128299"/>
                  <a:pt x="44958" y="119566"/>
                </a:cubicBezTo>
                <a:cubicBezTo>
                  <a:pt x="40525" y="109222"/>
                  <a:pt x="32445" y="99937"/>
                  <a:pt x="22860" y="94039"/>
                </a:cubicBezTo>
                <a:cubicBezTo>
                  <a:pt x="14748" y="89047"/>
                  <a:pt x="2310" y="86135"/>
                  <a:pt x="0" y="76894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4" name="Google Shape;144;p21"/>
          <p:cNvSpPr/>
          <p:nvPr/>
        </p:nvSpPr>
        <p:spPr>
          <a:xfrm rot="5164503">
            <a:off x="736767" y="639227"/>
            <a:ext cx="879405" cy="727673"/>
          </a:xfrm>
          <a:custGeom>
            <a:avLst/>
            <a:gdLst/>
            <a:ahLst/>
            <a:cxnLst/>
            <a:rect l="l" t="t" r="r" b="b"/>
            <a:pathLst>
              <a:path w="40130" h="33206" extrusionOk="0">
                <a:moveTo>
                  <a:pt x="29100" y="0"/>
                </a:moveTo>
                <a:cubicBezTo>
                  <a:pt x="28453" y="0"/>
                  <a:pt x="28223" y="996"/>
                  <a:pt x="28788" y="1382"/>
                </a:cubicBezTo>
                <a:cubicBezTo>
                  <a:pt x="29855" y="2149"/>
                  <a:pt x="31023" y="2783"/>
                  <a:pt x="32224" y="3350"/>
                </a:cubicBezTo>
                <a:cubicBezTo>
                  <a:pt x="28821" y="3717"/>
                  <a:pt x="25285" y="4784"/>
                  <a:pt x="22283" y="5952"/>
                </a:cubicBezTo>
                <a:cubicBezTo>
                  <a:pt x="18247" y="7520"/>
                  <a:pt x="14411" y="9721"/>
                  <a:pt x="11075" y="12490"/>
                </a:cubicBezTo>
                <a:cubicBezTo>
                  <a:pt x="5571" y="17093"/>
                  <a:pt x="1" y="25366"/>
                  <a:pt x="1068" y="32905"/>
                </a:cubicBezTo>
                <a:cubicBezTo>
                  <a:pt x="1100" y="33112"/>
                  <a:pt x="1262" y="33205"/>
                  <a:pt x="1437" y="33205"/>
                </a:cubicBezTo>
                <a:cubicBezTo>
                  <a:pt x="1627" y="33205"/>
                  <a:pt x="1833" y="33096"/>
                  <a:pt x="1902" y="32905"/>
                </a:cubicBezTo>
                <a:cubicBezTo>
                  <a:pt x="2970" y="29235"/>
                  <a:pt x="3670" y="25799"/>
                  <a:pt x="5705" y="22464"/>
                </a:cubicBezTo>
                <a:cubicBezTo>
                  <a:pt x="7706" y="19228"/>
                  <a:pt x="10375" y="16259"/>
                  <a:pt x="13444" y="13958"/>
                </a:cubicBezTo>
                <a:cubicBezTo>
                  <a:pt x="16646" y="11556"/>
                  <a:pt x="20315" y="9921"/>
                  <a:pt x="24185" y="8754"/>
                </a:cubicBezTo>
                <a:cubicBezTo>
                  <a:pt x="27387" y="7787"/>
                  <a:pt x="30656" y="7453"/>
                  <a:pt x="33892" y="6919"/>
                </a:cubicBezTo>
                <a:lnTo>
                  <a:pt x="33892" y="6919"/>
                </a:lnTo>
                <a:cubicBezTo>
                  <a:pt x="32324" y="8687"/>
                  <a:pt x="31056" y="10722"/>
                  <a:pt x="30489" y="12823"/>
                </a:cubicBezTo>
                <a:cubicBezTo>
                  <a:pt x="30270" y="13634"/>
                  <a:pt x="30929" y="14215"/>
                  <a:pt x="31597" y="14215"/>
                </a:cubicBezTo>
                <a:cubicBezTo>
                  <a:pt x="31945" y="14215"/>
                  <a:pt x="32295" y="14057"/>
                  <a:pt x="32524" y="13691"/>
                </a:cubicBezTo>
                <a:cubicBezTo>
                  <a:pt x="33558" y="12056"/>
                  <a:pt x="34325" y="10355"/>
                  <a:pt x="35559" y="8854"/>
                </a:cubicBezTo>
                <a:cubicBezTo>
                  <a:pt x="36694" y="7453"/>
                  <a:pt x="38028" y="6319"/>
                  <a:pt x="39429" y="5185"/>
                </a:cubicBezTo>
                <a:cubicBezTo>
                  <a:pt x="40129" y="4618"/>
                  <a:pt x="39729" y="3417"/>
                  <a:pt x="38929" y="3250"/>
                </a:cubicBezTo>
                <a:cubicBezTo>
                  <a:pt x="35593" y="2483"/>
                  <a:pt x="32524" y="1182"/>
                  <a:pt x="29355" y="48"/>
                </a:cubicBezTo>
                <a:cubicBezTo>
                  <a:pt x="29264" y="15"/>
                  <a:pt x="29179" y="0"/>
                  <a:pt x="291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/>
          <p:nvPr/>
        </p:nvSpPr>
        <p:spPr>
          <a:xfrm rot="-4696254">
            <a:off x="6610319" y="158045"/>
            <a:ext cx="435234" cy="1161303"/>
          </a:xfrm>
          <a:custGeom>
            <a:avLst/>
            <a:gdLst/>
            <a:ahLst/>
            <a:cxnLst/>
            <a:rect l="l" t="t" r="r" b="b"/>
            <a:pathLst>
              <a:path w="19860" h="52991" extrusionOk="0">
                <a:moveTo>
                  <a:pt x="18133" y="1"/>
                </a:moveTo>
                <a:cubicBezTo>
                  <a:pt x="18027" y="1"/>
                  <a:pt x="17921" y="13"/>
                  <a:pt x="17817" y="38"/>
                </a:cubicBezTo>
                <a:cubicBezTo>
                  <a:pt x="15281" y="672"/>
                  <a:pt x="12780" y="1306"/>
                  <a:pt x="10244" y="1973"/>
                </a:cubicBezTo>
                <a:cubicBezTo>
                  <a:pt x="8729" y="2335"/>
                  <a:pt x="8710" y="4909"/>
                  <a:pt x="10413" y="4909"/>
                </a:cubicBezTo>
                <a:cubicBezTo>
                  <a:pt x="10434" y="4909"/>
                  <a:pt x="10456" y="4909"/>
                  <a:pt x="10478" y="4908"/>
                </a:cubicBezTo>
                <a:cubicBezTo>
                  <a:pt x="11545" y="4875"/>
                  <a:pt x="12546" y="4775"/>
                  <a:pt x="13547" y="4541"/>
                </a:cubicBezTo>
                <a:lnTo>
                  <a:pt x="13547" y="4541"/>
                </a:lnTo>
                <a:cubicBezTo>
                  <a:pt x="4841" y="17050"/>
                  <a:pt x="71" y="33328"/>
                  <a:pt x="4007" y="48373"/>
                </a:cubicBezTo>
                <a:cubicBezTo>
                  <a:pt x="3340" y="47906"/>
                  <a:pt x="2672" y="47472"/>
                  <a:pt x="1972" y="47105"/>
                </a:cubicBezTo>
                <a:cubicBezTo>
                  <a:pt x="1768" y="46994"/>
                  <a:pt x="1567" y="46944"/>
                  <a:pt x="1380" y="46944"/>
                </a:cubicBezTo>
                <a:cubicBezTo>
                  <a:pt x="558" y="46944"/>
                  <a:pt x="0" y="47897"/>
                  <a:pt x="571" y="48739"/>
                </a:cubicBezTo>
                <a:cubicBezTo>
                  <a:pt x="1672" y="50274"/>
                  <a:pt x="3340" y="51508"/>
                  <a:pt x="4774" y="52709"/>
                </a:cubicBezTo>
                <a:cubicBezTo>
                  <a:pt x="5022" y="52906"/>
                  <a:pt x="5294" y="52991"/>
                  <a:pt x="5563" y="52991"/>
                </a:cubicBezTo>
                <a:cubicBezTo>
                  <a:pt x="6344" y="52991"/>
                  <a:pt x="7101" y="52277"/>
                  <a:pt x="7176" y="51508"/>
                </a:cubicBezTo>
                <a:cubicBezTo>
                  <a:pt x="7376" y="49673"/>
                  <a:pt x="8110" y="48106"/>
                  <a:pt x="9411" y="46805"/>
                </a:cubicBezTo>
                <a:cubicBezTo>
                  <a:pt x="10505" y="45684"/>
                  <a:pt x="9502" y="44034"/>
                  <a:pt x="8296" y="44034"/>
                </a:cubicBezTo>
                <a:cubicBezTo>
                  <a:pt x="7958" y="44034"/>
                  <a:pt x="7604" y="44163"/>
                  <a:pt x="7276" y="44470"/>
                </a:cubicBezTo>
                <a:cubicBezTo>
                  <a:pt x="6542" y="45170"/>
                  <a:pt x="5908" y="46004"/>
                  <a:pt x="5408" y="46871"/>
                </a:cubicBezTo>
                <a:cubicBezTo>
                  <a:pt x="4440" y="39600"/>
                  <a:pt x="4440" y="32361"/>
                  <a:pt x="6142" y="25089"/>
                </a:cubicBezTo>
                <a:cubicBezTo>
                  <a:pt x="7909" y="17617"/>
                  <a:pt x="11245" y="10179"/>
                  <a:pt x="16249" y="4241"/>
                </a:cubicBezTo>
                <a:lnTo>
                  <a:pt x="16249" y="4241"/>
                </a:lnTo>
                <a:cubicBezTo>
                  <a:pt x="16215" y="4808"/>
                  <a:pt x="16215" y="5408"/>
                  <a:pt x="16249" y="6009"/>
                </a:cubicBezTo>
                <a:cubicBezTo>
                  <a:pt x="16328" y="7198"/>
                  <a:pt x="17183" y="7769"/>
                  <a:pt x="18023" y="7769"/>
                </a:cubicBezTo>
                <a:cubicBezTo>
                  <a:pt x="18951" y="7769"/>
                  <a:pt x="19860" y="7072"/>
                  <a:pt x="19685" y="5742"/>
                </a:cubicBezTo>
                <a:cubicBezTo>
                  <a:pt x="19518" y="4374"/>
                  <a:pt x="19551" y="3073"/>
                  <a:pt x="19718" y="1706"/>
                </a:cubicBezTo>
                <a:cubicBezTo>
                  <a:pt x="19837" y="813"/>
                  <a:pt x="19001" y="1"/>
                  <a:pt x="18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/>
          <p:nvPr/>
        </p:nvSpPr>
        <p:spPr>
          <a:xfrm rot="-9899998" flipH="1">
            <a:off x="5650707" y="4342725"/>
            <a:ext cx="506673" cy="513379"/>
          </a:xfrm>
          <a:custGeom>
            <a:avLst/>
            <a:gdLst/>
            <a:ahLst/>
            <a:cxnLst/>
            <a:rect l="l" t="t" r="r" b="b"/>
            <a:pathLst>
              <a:path w="23118" h="23424" extrusionOk="0">
                <a:moveTo>
                  <a:pt x="14929" y="0"/>
                </a:moveTo>
                <a:cubicBezTo>
                  <a:pt x="14297" y="0"/>
                  <a:pt x="13819" y="756"/>
                  <a:pt x="14345" y="1282"/>
                </a:cubicBezTo>
                <a:cubicBezTo>
                  <a:pt x="14845" y="1782"/>
                  <a:pt x="15446" y="2216"/>
                  <a:pt x="16079" y="2583"/>
                </a:cubicBezTo>
                <a:cubicBezTo>
                  <a:pt x="7907" y="6052"/>
                  <a:pt x="868" y="14158"/>
                  <a:pt x="35" y="22998"/>
                </a:cubicBezTo>
                <a:cubicBezTo>
                  <a:pt x="0" y="23291"/>
                  <a:pt x="188" y="23423"/>
                  <a:pt x="401" y="23423"/>
                </a:cubicBezTo>
                <a:cubicBezTo>
                  <a:pt x="600" y="23423"/>
                  <a:pt x="821" y="23307"/>
                  <a:pt x="902" y="23098"/>
                </a:cubicBezTo>
                <a:cubicBezTo>
                  <a:pt x="4304" y="14992"/>
                  <a:pt x="9541" y="8787"/>
                  <a:pt x="17547" y="5385"/>
                </a:cubicBezTo>
                <a:lnTo>
                  <a:pt x="17547" y="5385"/>
                </a:lnTo>
                <a:cubicBezTo>
                  <a:pt x="17213" y="6052"/>
                  <a:pt x="16947" y="6753"/>
                  <a:pt x="16780" y="7486"/>
                </a:cubicBezTo>
                <a:cubicBezTo>
                  <a:pt x="16539" y="8530"/>
                  <a:pt x="17408" y="9211"/>
                  <a:pt x="18227" y="9211"/>
                </a:cubicBezTo>
                <a:cubicBezTo>
                  <a:pt x="18769" y="9211"/>
                  <a:pt x="19289" y="8912"/>
                  <a:pt x="19448" y="8220"/>
                </a:cubicBezTo>
                <a:cubicBezTo>
                  <a:pt x="19815" y="6519"/>
                  <a:pt x="20716" y="5085"/>
                  <a:pt x="22150" y="4084"/>
                </a:cubicBezTo>
                <a:cubicBezTo>
                  <a:pt x="23051" y="3517"/>
                  <a:pt x="23118" y="1782"/>
                  <a:pt x="21850" y="1582"/>
                </a:cubicBezTo>
                <a:cubicBezTo>
                  <a:pt x="19548" y="1215"/>
                  <a:pt x="17347" y="415"/>
                  <a:pt x="15079" y="14"/>
                </a:cubicBezTo>
                <a:cubicBezTo>
                  <a:pt x="15028" y="5"/>
                  <a:pt x="14978" y="0"/>
                  <a:pt x="149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subTitle" idx="1"/>
          </p:nvPr>
        </p:nvSpPr>
        <p:spPr>
          <a:xfrm>
            <a:off x="1942208" y="4103663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2"/>
          </p:nvPr>
        </p:nvSpPr>
        <p:spPr>
          <a:xfrm>
            <a:off x="4831583" y="4103663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 hasCustomPrompt="1"/>
          </p:nvPr>
        </p:nvSpPr>
        <p:spPr>
          <a:xfrm>
            <a:off x="2348913" y="1496639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3" hasCustomPrompt="1"/>
          </p:nvPr>
        </p:nvSpPr>
        <p:spPr>
          <a:xfrm>
            <a:off x="5242306" y="1529228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 idx="4" hasCustomPrompt="1"/>
          </p:nvPr>
        </p:nvSpPr>
        <p:spPr>
          <a:xfrm>
            <a:off x="2349156" y="3227857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5" hasCustomPrompt="1"/>
          </p:nvPr>
        </p:nvSpPr>
        <p:spPr>
          <a:xfrm>
            <a:off x="5242549" y="3227857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6"/>
          </p:nvPr>
        </p:nvSpPr>
        <p:spPr>
          <a:xfrm>
            <a:off x="1822938" y="197572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7"/>
          </p:nvPr>
        </p:nvSpPr>
        <p:spPr>
          <a:xfrm>
            <a:off x="4743438" y="1975720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8"/>
          </p:nvPr>
        </p:nvSpPr>
        <p:spPr>
          <a:xfrm>
            <a:off x="4719863" y="3678413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9"/>
          </p:nvPr>
        </p:nvSpPr>
        <p:spPr>
          <a:xfrm>
            <a:off x="1941183" y="2398042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13"/>
          </p:nvPr>
        </p:nvSpPr>
        <p:spPr>
          <a:xfrm>
            <a:off x="4835583" y="2398042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14"/>
          </p:nvPr>
        </p:nvSpPr>
        <p:spPr>
          <a:xfrm>
            <a:off x="1821938" y="3678413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title" idx="15"/>
          </p:nvPr>
        </p:nvSpPr>
        <p:spPr>
          <a:xfrm>
            <a:off x="583849" y="485000"/>
            <a:ext cx="79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22"/>
          <p:cNvSpPr/>
          <p:nvPr/>
        </p:nvSpPr>
        <p:spPr>
          <a:xfrm rot="395521">
            <a:off x="5106136" y="-114285"/>
            <a:ext cx="4323649" cy="2396077"/>
          </a:xfrm>
          <a:custGeom>
            <a:avLst/>
            <a:gdLst/>
            <a:ahLst/>
            <a:cxnLst/>
            <a:rect l="l" t="t" r="r" b="b"/>
            <a:pathLst>
              <a:path w="172944" h="95842" extrusionOk="0">
                <a:moveTo>
                  <a:pt x="1494" y="0"/>
                </a:moveTo>
                <a:cubicBezTo>
                  <a:pt x="-221" y="10291"/>
                  <a:pt x="-1267" y="21910"/>
                  <a:pt x="3399" y="31242"/>
                </a:cubicBezTo>
                <a:cubicBezTo>
                  <a:pt x="7085" y="38614"/>
                  <a:pt x="15914" y="43231"/>
                  <a:pt x="23973" y="44958"/>
                </a:cubicBezTo>
                <a:cubicBezTo>
                  <a:pt x="35431" y="47413"/>
                  <a:pt x="47909" y="45996"/>
                  <a:pt x="59025" y="42291"/>
                </a:cubicBezTo>
                <a:cubicBezTo>
                  <a:pt x="70906" y="38331"/>
                  <a:pt x="84992" y="32852"/>
                  <a:pt x="96363" y="38100"/>
                </a:cubicBezTo>
                <a:cubicBezTo>
                  <a:pt x="101993" y="40699"/>
                  <a:pt x="108830" y="43222"/>
                  <a:pt x="111603" y="48768"/>
                </a:cubicBezTo>
                <a:cubicBezTo>
                  <a:pt x="117194" y="59949"/>
                  <a:pt x="117022" y="74145"/>
                  <a:pt x="124938" y="83820"/>
                </a:cubicBezTo>
                <a:cubicBezTo>
                  <a:pt x="135133" y="96281"/>
                  <a:pt x="161559" y="100539"/>
                  <a:pt x="172944" y="89154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10">
    <p:bg>
      <p:bgPr>
        <a:solidFill>
          <a:schemeClr val="accent3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 hasCustomPrompt="1"/>
          </p:nvPr>
        </p:nvSpPr>
        <p:spPr>
          <a:xfrm>
            <a:off x="1185325" y="527225"/>
            <a:ext cx="6773400" cy="8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1"/>
          </p:nvPr>
        </p:nvSpPr>
        <p:spPr>
          <a:xfrm>
            <a:off x="1678600" y="1254650"/>
            <a:ext cx="57867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 idx="2" hasCustomPrompt="1"/>
          </p:nvPr>
        </p:nvSpPr>
        <p:spPr>
          <a:xfrm>
            <a:off x="1185325" y="1980180"/>
            <a:ext cx="6773400" cy="8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3"/>
          </p:nvPr>
        </p:nvSpPr>
        <p:spPr>
          <a:xfrm>
            <a:off x="1678600" y="2707600"/>
            <a:ext cx="57867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 idx="4" hasCustomPrompt="1"/>
          </p:nvPr>
        </p:nvSpPr>
        <p:spPr>
          <a:xfrm>
            <a:off x="1185325" y="3448072"/>
            <a:ext cx="6773400" cy="8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5"/>
          </p:nvPr>
        </p:nvSpPr>
        <p:spPr>
          <a:xfrm>
            <a:off x="1678600" y="4175487"/>
            <a:ext cx="57867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23"/>
          <p:cNvSpPr/>
          <p:nvPr/>
        </p:nvSpPr>
        <p:spPr>
          <a:xfrm rot="8100000">
            <a:off x="6107245" y="-352425"/>
            <a:ext cx="3113861" cy="2161080"/>
          </a:xfrm>
          <a:custGeom>
            <a:avLst/>
            <a:gdLst/>
            <a:ahLst/>
            <a:cxnLst/>
            <a:rect l="l" t="t" r="r" b="b"/>
            <a:pathLst>
              <a:path w="150142" h="105551" extrusionOk="0">
                <a:moveTo>
                  <a:pt x="0" y="0"/>
                </a:moveTo>
                <a:cubicBezTo>
                  <a:pt x="4059" y="5075"/>
                  <a:pt x="11708" y="5977"/>
                  <a:pt x="18062" y="7338"/>
                </a:cubicBezTo>
                <a:cubicBezTo>
                  <a:pt x="32342" y="10397"/>
                  <a:pt x="49352" y="12487"/>
                  <a:pt x="58702" y="23706"/>
                </a:cubicBezTo>
                <a:cubicBezTo>
                  <a:pt x="70113" y="37397"/>
                  <a:pt x="57453" y="62507"/>
                  <a:pt x="68862" y="76200"/>
                </a:cubicBezTo>
                <a:cubicBezTo>
                  <a:pt x="76137" y="84932"/>
                  <a:pt x="90649" y="82873"/>
                  <a:pt x="101035" y="87489"/>
                </a:cubicBezTo>
                <a:cubicBezTo>
                  <a:pt x="116973" y="94573"/>
                  <a:pt x="132701" y="105551"/>
                  <a:pt x="150142" y="105551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170" name="Google Shape;170;p23"/>
          <p:cNvSpPr/>
          <p:nvPr/>
        </p:nvSpPr>
        <p:spPr>
          <a:xfrm>
            <a:off x="5686775" y="3201290"/>
            <a:ext cx="4134550" cy="2517725"/>
          </a:xfrm>
          <a:custGeom>
            <a:avLst/>
            <a:gdLst/>
            <a:ahLst/>
            <a:cxnLst/>
            <a:rect l="l" t="t" r="r" b="b"/>
            <a:pathLst>
              <a:path w="165382" h="100709" extrusionOk="0">
                <a:moveTo>
                  <a:pt x="165382" y="100709"/>
                </a:moveTo>
                <a:cubicBezTo>
                  <a:pt x="158765" y="100709"/>
                  <a:pt x="152494" y="97646"/>
                  <a:pt x="146191" y="95629"/>
                </a:cubicBezTo>
                <a:cubicBezTo>
                  <a:pt x="136651" y="92577"/>
                  <a:pt x="124816" y="90106"/>
                  <a:pt x="119662" y="81518"/>
                </a:cubicBezTo>
                <a:cubicBezTo>
                  <a:pt x="113064" y="70523"/>
                  <a:pt x="114122" y="56429"/>
                  <a:pt x="110067" y="44264"/>
                </a:cubicBezTo>
                <a:cubicBezTo>
                  <a:pt x="106795" y="34447"/>
                  <a:pt x="99894" y="25396"/>
                  <a:pt x="91440" y="19429"/>
                </a:cubicBezTo>
                <a:cubicBezTo>
                  <a:pt x="74814" y="7694"/>
                  <a:pt x="53303" y="-2948"/>
                  <a:pt x="33302" y="802"/>
                </a:cubicBezTo>
                <a:cubicBezTo>
                  <a:pt x="25713" y="2225"/>
                  <a:pt x="22959" y="12277"/>
                  <a:pt x="17498" y="17736"/>
                </a:cubicBezTo>
                <a:cubicBezTo>
                  <a:pt x="12728" y="22504"/>
                  <a:pt x="6031" y="24878"/>
                  <a:pt x="0" y="27896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171" name="Google Shape;171;p23"/>
          <p:cNvSpPr/>
          <p:nvPr/>
        </p:nvSpPr>
        <p:spPr>
          <a:xfrm>
            <a:off x="-536225" y="1150637"/>
            <a:ext cx="3810000" cy="1335200"/>
          </a:xfrm>
          <a:custGeom>
            <a:avLst/>
            <a:gdLst/>
            <a:ahLst/>
            <a:cxnLst/>
            <a:rect l="l" t="t" r="r" b="b"/>
            <a:pathLst>
              <a:path w="152400" h="53408" extrusionOk="0">
                <a:moveTo>
                  <a:pt x="0" y="3082"/>
                </a:moveTo>
                <a:cubicBezTo>
                  <a:pt x="24010" y="-1720"/>
                  <a:pt x="49976" y="-733"/>
                  <a:pt x="73378" y="6468"/>
                </a:cubicBezTo>
                <a:cubicBezTo>
                  <a:pt x="83864" y="9695"/>
                  <a:pt x="92113" y="23869"/>
                  <a:pt x="90311" y="34691"/>
                </a:cubicBezTo>
                <a:cubicBezTo>
                  <a:pt x="89195" y="41395"/>
                  <a:pt x="83509" y="49087"/>
                  <a:pt x="76765" y="49931"/>
                </a:cubicBezTo>
                <a:cubicBezTo>
                  <a:pt x="67127" y="51137"/>
                  <a:pt x="53081" y="48301"/>
                  <a:pt x="49671" y="39206"/>
                </a:cubicBezTo>
                <a:cubicBezTo>
                  <a:pt x="47491" y="33392"/>
                  <a:pt x="45945" y="25546"/>
                  <a:pt x="49671" y="20579"/>
                </a:cubicBezTo>
                <a:cubicBezTo>
                  <a:pt x="56569" y="11383"/>
                  <a:pt x="70389" y="9116"/>
                  <a:pt x="81845" y="8162"/>
                </a:cubicBezTo>
                <a:cubicBezTo>
                  <a:pt x="109372" y="5870"/>
                  <a:pt x="127689" y="63968"/>
                  <a:pt x="152400" y="51624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1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 rot="515571">
            <a:off x="99533" y="102554"/>
            <a:ext cx="4502900" cy="963188"/>
          </a:xfrm>
          <a:custGeom>
            <a:avLst/>
            <a:gdLst/>
            <a:ahLst/>
            <a:cxnLst/>
            <a:rect l="l" t="t" r="r" b="b"/>
            <a:pathLst>
              <a:path w="167256" h="68653" extrusionOk="0">
                <a:moveTo>
                  <a:pt x="0" y="8559"/>
                </a:moveTo>
                <a:cubicBezTo>
                  <a:pt x="9262" y="840"/>
                  <a:pt x="25941" y="-3386"/>
                  <a:pt x="35819" y="3527"/>
                </a:cubicBezTo>
                <a:cubicBezTo>
                  <a:pt x="49192" y="12887"/>
                  <a:pt x="53916" y="31634"/>
                  <a:pt x="67198" y="41122"/>
                </a:cubicBezTo>
                <a:cubicBezTo>
                  <a:pt x="76683" y="47898"/>
                  <a:pt x="89606" y="49799"/>
                  <a:pt x="101242" y="49115"/>
                </a:cubicBezTo>
                <a:cubicBezTo>
                  <a:pt x="109145" y="48650"/>
                  <a:pt x="116781" y="43925"/>
                  <a:pt x="124628" y="44971"/>
                </a:cubicBezTo>
                <a:cubicBezTo>
                  <a:pt x="135126" y="46371"/>
                  <a:pt x="144370" y="53108"/>
                  <a:pt x="153047" y="59180"/>
                </a:cubicBezTo>
                <a:cubicBezTo>
                  <a:pt x="157711" y="62444"/>
                  <a:pt x="161564" y="68653"/>
                  <a:pt x="167256" y="68653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1505625" y="2515675"/>
            <a:ext cx="23757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1505575" y="3088925"/>
            <a:ext cx="2375700" cy="91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/>
          <p:nvPr/>
        </p:nvSpPr>
        <p:spPr>
          <a:xfrm rot="-504627">
            <a:off x="4061961" y="474311"/>
            <a:ext cx="5472702" cy="952312"/>
          </a:xfrm>
          <a:custGeom>
            <a:avLst/>
            <a:gdLst/>
            <a:ahLst/>
            <a:cxnLst/>
            <a:rect l="l" t="t" r="r" b="b"/>
            <a:pathLst>
              <a:path w="226758" h="38094" extrusionOk="0">
                <a:moveTo>
                  <a:pt x="226758" y="13025"/>
                </a:moveTo>
                <a:cubicBezTo>
                  <a:pt x="222710" y="29219"/>
                  <a:pt x="197668" y="36285"/>
                  <a:pt x="181170" y="33747"/>
                </a:cubicBezTo>
                <a:cubicBezTo>
                  <a:pt x="169719" y="31985"/>
                  <a:pt x="161892" y="20805"/>
                  <a:pt x="153047" y="13321"/>
                </a:cubicBezTo>
                <a:cubicBezTo>
                  <a:pt x="143955" y="5628"/>
                  <a:pt x="131802" y="0"/>
                  <a:pt x="119892" y="0"/>
                </a:cubicBezTo>
                <a:cubicBezTo>
                  <a:pt x="108605" y="0"/>
                  <a:pt x="98314" y="8970"/>
                  <a:pt x="90881" y="17465"/>
                </a:cubicBezTo>
                <a:cubicBezTo>
                  <a:pt x="83158" y="26291"/>
                  <a:pt x="71812" y="31814"/>
                  <a:pt x="60686" y="35523"/>
                </a:cubicBezTo>
                <a:cubicBezTo>
                  <a:pt x="40933" y="42107"/>
                  <a:pt x="14723" y="35445"/>
                  <a:pt x="0" y="20722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5313600" y="2515675"/>
            <a:ext cx="23757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5313600" y="3088925"/>
            <a:ext cx="2375700" cy="91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CUSTOM_1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583850" y="595505"/>
            <a:ext cx="3503100" cy="10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ubTitle" idx="1"/>
          </p:nvPr>
        </p:nvSpPr>
        <p:spPr>
          <a:xfrm>
            <a:off x="587276" y="1697800"/>
            <a:ext cx="2946900" cy="10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3" name="Google Shape;183;p26"/>
          <p:cNvSpPr txBox="1"/>
          <p:nvPr/>
        </p:nvSpPr>
        <p:spPr>
          <a:xfrm>
            <a:off x="625659" y="3638100"/>
            <a:ext cx="3148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6"/>
          <p:cNvSpPr/>
          <p:nvPr/>
        </p:nvSpPr>
        <p:spPr>
          <a:xfrm rot="5906790">
            <a:off x="2885485" y="-323037"/>
            <a:ext cx="1185682" cy="1470269"/>
          </a:xfrm>
          <a:custGeom>
            <a:avLst/>
            <a:gdLst/>
            <a:ahLst/>
            <a:cxnLst/>
            <a:rect l="l" t="t" r="r" b="b"/>
            <a:pathLst>
              <a:path w="33428" h="111252" extrusionOk="0">
                <a:moveTo>
                  <a:pt x="2286" y="0"/>
                </a:moveTo>
                <a:cubicBezTo>
                  <a:pt x="12044" y="4879"/>
                  <a:pt x="29864" y="3018"/>
                  <a:pt x="32004" y="13716"/>
                </a:cubicBezTo>
                <a:cubicBezTo>
                  <a:pt x="33200" y="19694"/>
                  <a:pt x="34405" y="26401"/>
                  <a:pt x="32004" y="32004"/>
                </a:cubicBezTo>
                <a:cubicBezTo>
                  <a:pt x="28757" y="39580"/>
                  <a:pt x="21182" y="44861"/>
                  <a:pt x="18288" y="52578"/>
                </a:cubicBezTo>
                <a:cubicBezTo>
                  <a:pt x="13637" y="64982"/>
                  <a:pt x="18726" y="79422"/>
                  <a:pt x="15240" y="92202"/>
                </a:cubicBezTo>
                <a:cubicBezTo>
                  <a:pt x="13100" y="100047"/>
                  <a:pt x="3637" y="103979"/>
                  <a:pt x="0" y="111252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CUSTOM_13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7"/>
          <p:cNvGrpSpPr/>
          <p:nvPr/>
        </p:nvGrpSpPr>
        <p:grpSpPr>
          <a:xfrm>
            <a:off x="6862297" y="-847850"/>
            <a:ext cx="3437685" cy="2622329"/>
            <a:chOff x="6862297" y="-847850"/>
            <a:chExt cx="3437685" cy="2622329"/>
          </a:xfrm>
        </p:grpSpPr>
        <p:sp>
          <p:nvSpPr>
            <p:cNvPr id="187" name="Google Shape;187;p27"/>
            <p:cNvSpPr/>
            <p:nvPr/>
          </p:nvSpPr>
          <p:spPr>
            <a:xfrm>
              <a:off x="6862297" y="-847850"/>
              <a:ext cx="3437685" cy="2622329"/>
            </a:xfrm>
            <a:custGeom>
              <a:avLst/>
              <a:gdLst/>
              <a:ahLst/>
              <a:cxnLst/>
              <a:rect l="l" t="t" r="r" b="b"/>
              <a:pathLst>
                <a:path w="190348" h="124591" extrusionOk="0">
                  <a:moveTo>
                    <a:pt x="69386" y="0"/>
                  </a:moveTo>
                  <a:cubicBezTo>
                    <a:pt x="65514" y="0"/>
                    <a:pt x="62125" y="2698"/>
                    <a:pt x="58530" y="4136"/>
                  </a:cubicBezTo>
                  <a:cubicBezTo>
                    <a:pt x="47037" y="8733"/>
                    <a:pt x="34495" y="10244"/>
                    <a:pt x="22862" y="14475"/>
                  </a:cubicBezTo>
                  <a:cubicBezTo>
                    <a:pt x="16185" y="16903"/>
                    <a:pt x="8243" y="17724"/>
                    <a:pt x="3218" y="22746"/>
                  </a:cubicBezTo>
                  <a:cubicBezTo>
                    <a:pt x="230" y="25732"/>
                    <a:pt x="-702" y="31144"/>
                    <a:pt x="633" y="35152"/>
                  </a:cubicBezTo>
                  <a:cubicBezTo>
                    <a:pt x="2252" y="40013"/>
                    <a:pt x="8680" y="41943"/>
                    <a:pt x="10972" y="46525"/>
                  </a:cubicBezTo>
                  <a:cubicBezTo>
                    <a:pt x="13834" y="52245"/>
                    <a:pt x="14642" y="59747"/>
                    <a:pt x="19760" y="63583"/>
                  </a:cubicBezTo>
                  <a:cubicBezTo>
                    <a:pt x="24878" y="67419"/>
                    <a:pt x="32296" y="67848"/>
                    <a:pt x="36819" y="72371"/>
                  </a:cubicBezTo>
                  <a:cubicBezTo>
                    <a:pt x="48197" y="83749"/>
                    <a:pt x="55511" y="100327"/>
                    <a:pt x="69903" y="107523"/>
                  </a:cubicBezTo>
                  <a:cubicBezTo>
                    <a:pt x="88885" y="117014"/>
                    <a:pt x="111442" y="116411"/>
                    <a:pt x="132452" y="119412"/>
                  </a:cubicBezTo>
                  <a:cubicBezTo>
                    <a:pt x="137108" y="120077"/>
                    <a:pt x="141887" y="120188"/>
                    <a:pt x="146409" y="121480"/>
                  </a:cubicBezTo>
                  <a:cubicBezTo>
                    <a:pt x="150633" y="122687"/>
                    <a:pt x="155253" y="125697"/>
                    <a:pt x="159332" y="124065"/>
                  </a:cubicBezTo>
                  <a:cubicBezTo>
                    <a:pt x="171725" y="119106"/>
                    <a:pt x="178411" y="104709"/>
                    <a:pt x="190348" y="98735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88" name="Google Shape;188;p27"/>
            <p:cNvSpPr/>
            <p:nvPr/>
          </p:nvSpPr>
          <p:spPr>
            <a:xfrm>
              <a:off x="7385213" y="-612757"/>
              <a:ext cx="2606816" cy="1988472"/>
            </a:xfrm>
            <a:custGeom>
              <a:avLst/>
              <a:gdLst/>
              <a:ahLst/>
              <a:cxnLst/>
              <a:rect l="l" t="t" r="r" b="b"/>
              <a:pathLst>
                <a:path w="190348" h="124591" extrusionOk="0">
                  <a:moveTo>
                    <a:pt x="69386" y="0"/>
                  </a:moveTo>
                  <a:cubicBezTo>
                    <a:pt x="65514" y="0"/>
                    <a:pt x="62125" y="2698"/>
                    <a:pt x="58530" y="4136"/>
                  </a:cubicBezTo>
                  <a:cubicBezTo>
                    <a:pt x="47037" y="8733"/>
                    <a:pt x="34495" y="10244"/>
                    <a:pt x="22862" y="14475"/>
                  </a:cubicBezTo>
                  <a:cubicBezTo>
                    <a:pt x="16185" y="16903"/>
                    <a:pt x="8243" y="17724"/>
                    <a:pt x="3218" y="22746"/>
                  </a:cubicBezTo>
                  <a:cubicBezTo>
                    <a:pt x="230" y="25732"/>
                    <a:pt x="-702" y="31144"/>
                    <a:pt x="633" y="35152"/>
                  </a:cubicBezTo>
                  <a:cubicBezTo>
                    <a:pt x="2252" y="40013"/>
                    <a:pt x="8680" y="41943"/>
                    <a:pt x="10972" y="46525"/>
                  </a:cubicBezTo>
                  <a:cubicBezTo>
                    <a:pt x="13834" y="52245"/>
                    <a:pt x="14642" y="59747"/>
                    <a:pt x="19760" y="63583"/>
                  </a:cubicBezTo>
                  <a:cubicBezTo>
                    <a:pt x="24878" y="67419"/>
                    <a:pt x="32296" y="67848"/>
                    <a:pt x="36819" y="72371"/>
                  </a:cubicBezTo>
                  <a:cubicBezTo>
                    <a:pt x="48197" y="83749"/>
                    <a:pt x="55511" y="100327"/>
                    <a:pt x="69903" y="107523"/>
                  </a:cubicBezTo>
                  <a:cubicBezTo>
                    <a:pt x="88885" y="117014"/>
                    <a:pt x="111442" y="116411"/>
                    <a:pt x="132452" y="119412"/>
                  </a:cubicBezTo>
                  <a:cubicBezTo>
                    <a:pt x="137108" y="120077"/>
                    <a:pt x="141887" y="120188"/>
                    <a:pt x="146409" y="121480"/>
                  </a:cubicBezTo>
                  <a:cubicBezTo>
                    <a:pt x="150633" y="122687"/>
                    <a:pt x="155253" y="125697"/>
                    <a:pt x="159332" y="124065"/>
                  </a:cubicBezTo>
                  <a:cubicBezTo>
                    <a:pt x="171725" y="119106"/>
                    <a:pt x="178411" y="104709"/>
                    <a:pt x="190348" y="98735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89" name="Google Shape;189;p27"/>
            <p:cNvSpPr/>
            <p:nvPr/>
          </p:nvSpPr>
          <p:spPr>
            <a:xfrm>
              <a:off x="7939373" y="-278323"/>
              <a:ext cx="1697904" cy="1295123"/>
            </a:xfrm>
            <a:custGeom>
              <a:avLst/>
              <a:gdLst/>
              <a:ahLst/>
              <a:cxnLst/>
              <a:rect l="l" t="t" r="r" b="b"/>
              <a:pathLst>
                <a:path w="190348" h="124591" extrusionOk="0">
                  <a:moveTo>
                    <a:pt x="69386" y="0"/>
                  </a:moveTo>
                  <a:cubicBezTo>
                    <a:pt x="65514" y="0"/>
                    <a:pt x="62125" y="2698"/>
                    <a:pt x="58530" y="4136"/>
                  </a:cubicBezTo>
                  <a:cubicBezTo>
                    <a:pt x="47037" y="8733"/>
                    <a:pt x="34495" y="10244"/>
                    <a:pt x="22862" y="14475"/>
                  </a:cubicBezTo>
                  <a:cubicBezTo>
                    <a:pt x="16185" y="16903"/>
                    <a:pt x="8243" y="17724"/>
                    <a:pt x="3218" y="22746"/>
                  </a:cubicBezTo>
                  <a:cubicBezTo>
                    <a:pt x="230" y="25732"/>
                    <a:pt x="-702" y="31144"/>
                    <a:pt x="633" y="35152"/>
                  </a:cubicBezTo>
                  <a:cubicBezTo>
                    <a:pt x="2252" y="40013"/>
                    <a:pt x="8680" y="41943"/>
                    <a:pt x="10972" y="46525"/>
                  </a:cubicBezTo>
                  <a:cubicBezTo>
                    <a:pt x="13834" y="52245"/>
                    <a:pt x="14642" y="59747"/>
                    <a:pt x="19760" y="63583"/>
                  </a:cubicBezTo>
                  <a:cubicBezTo>
                    <a:pt x="24878" y="67419"/>
                    <a:pt x="32296" y="67848"/>
                    <a:pt x="36819" y="72371"/>
                  </a:cubicBezTo>
                  <a:cubicBezTo>
                    <a:pt x="48197" y="83749"/>
                    <a:pt x="55511" y="100327"/>
                    <a:pt x="69903" y="107523"/>
                  </a:cubicBezTo>
                  <a:cubicBezTo>
                    <a:pt x="88885" y="117014"/>
                    <a:pt x="111442" y="116411"/>
                    <a:pt x="132452" y="119412"/>
                  </a:cubicBezTo>
                  <a:cubicBezTo>
                    <a:pt x="137108" y="120077"/>
                    <a:pt x="141887" y="120188"/>
                    <a:pt x="146409" y="121480"/>
                  </a:cubicBezTo>
                  <a:cubicBezTo>
                    <a:pt x="150633" y="122687"/>
                    <a:pt x="155253" y="125697"/>
                    <a:pt x="159332" y="124065"/>
                  </a:cubicBezTo>
                  <a:cubicBezTo>
                    <a:pt x="171725" y="119106"/>
                    <a:pt x="178411" y="104709"/>
                    <a:pt x="190348" y="98735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90" name="Google Shape;190;p27"/>
            <p:cNvSpPr/>
            <p:nvPr/>
          </p:nvSpPr>
          <p:spPr>
            <a:xfrm>
              <a:off x="8443509" y="-136867"/>
              <a:ext cx="1144467" cy="873071"/>
            </a:xfrm>
            <a:custGeom>
              <a:avLst/>
              <a:gdLst/>
              <a:ahLst/>
              <a:cxnLst/>
              <a:rect l="l" t="t" r="r" b="b"/>
              <a:pathLst>
                <a:path w="190348" h="124591" extrusionOk="0">
                  <a:moveTo>
                    <a:pt x="69386" y="0"/>
                  </a:moveTo>
                  <a:cubicBezTo>
                    <a:pt x="65514" y="0"/>
                    <a:pt x="62125" y="2698"/>
                    <a:pt x="58530" y="4136"/>
                  </a:cubicBezTo>
                  <a:cubicBezTo>
                    <a:pt x="47037" y="8733"/>
                    <a:pt x="34495" y="10244"/>
                    <a:pt x="22862" y="14475"/>
                  </a:cubicBezTo>
                  <a:cubicBezTo>
                    <a:pt x="16185" y="16903"/>
                    <a:pt x="8243" y="17724"/>
                    <a:pt x="3218" y="22746"/>
                  </a:cubicBezTo>
                  <a:cubicBezTo>
                    <a:pt x="230" y="25732"/>
                    <a:pt x="-702" y="31144"/>
                    <a:pt x="633" y="35152"/>
                  </a:cubicBezTo>
                  <a:cubicBezTo>
                    <a:pt x="2252" y="40013"/>
                    <a:pt x="8680" y="41943"/>
                    <a:pt x="10972" y="46525"/>
                  </a:cubicBezTo>
                  <a:cubicBezTo>
                    <a:pt x="13834" y="52245"/>
                    <a:pt x="14642" y="59747"/>
                    <a:pt x="19760" y="63583"/>
                  </a:cubicBezTo>
                  <a:cubicBezTo>
                    <a:pt x="24878" y="67419"/>
                    <a:pt x="32296" y="67848"/>
                    <a:pt x="36819" y="72371"/>
                  </a:cubicBezTo>
                  <a:cubicBezTo>
                    <a:pt x="48197" y="83749"/>
                    <a:pt x="55511" y="100327"/>
                    <a:pt x="69903" y="107523"/>
                  </a:cubicBezTo>
                  <a:cubicBezTo>
                    <a:pt x="88885" y="117014"/>
                    <a:pt x="111442" y="116411"/>
                    <a:pt x="132452" y="119412"/>
                  </a:cubicBezTo>
                  <a:cubicBezTo>
                    <a:pt x="137108" y="120077"/>
                    <a:pt x="141887" y="120188"/>
                    <a:pt x="146409" y="121480"/>
                  </a:cubicBezTo>
                  <a:cubicBezTo>
                    <a:pt x="150633" y="122687"/>
                    <a:pt x="155253" y="125697"/>
                    <a:pt x="159332" y="124065"/>
                  </a:cubicBezTo>
                  <a:cubicBezTo>
                    <a:pt x="171725" y="119106"/>
                    <a:pt x="178411" y="104709"/>
                    <a:pt x="190348" y="98735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91" name="Google Shape;191;p27"/>
            <p:cNvSpPr/>
            <p:nvPr/>
          </p:nvSpPr>
          <p:spPr>
            <a:xfrm>
              <a:off x="8887042" y="-3915"/>
              <a:ext cx="612445" cy="467216"/>
            </a:xfrm>
            <a:custGeom>
              <a:avLst/>
              <a:gdLst/>
              <a:ahLst/>
              <a:cxnLst/>
              <a:rect l="l" t="t" r="r" b="b"/>
              <a:pathLst>
                <a:path w="190348" h="124591" extrusionOk="0">
                  <a:moveTo>
                    <a:pt x="69386" y="0"/>
                  </a:moveTo>
                  <a:cubicBezTo>
                    <a:pt x="65514" y="0"/>
                    <a:pt x="62125" y="2698"/>
                    <a:pt x="58530" y="4136"/>
                  </a:cubicBezTo>
                  <a:cubicBezTo>
                    <a:pt x="47037" y="8733"/>
                    <a:pt x="34495" y="10244"/>
                    <a:pt x="22862" y="14475"/>
                  </a:cubicBezTo>
                  <a:cubicBezTo>
                    <a:pt x="16185" y="16903"/>
                    <a:pt x="8243" y="17724"/>
                    <a:pt x="3218" y="22746"/>
                  </a:cubicBezTo>
                  <a:cubicBezTo>
                    <a:pt x="230" y="25732"/>
                    <a:pt x="-702" y="31144"/>
                    <a:pt x="633" y="35152"/>
                  </a:cubicBezTo>
                  <a:cubicBezTo>
                    <a:pt x="2252" y="40013"/>
                    <a:pt x="8680" y="41943"/>
                    <a:pt x="10972" y="46525"/>
                  </a:cubicBezTo>
                  <a:cubicBezTo>
                    <a:pt x="13834" y="52245"/>
                    <a:pt x="14642" y="59747"/>
                    <a:pt x="19760" y="63583"/>
                  </a:cubicBezTo>
                  <a:cubicBezTo>
                    <a:pt x="24878" y="67419"/>
                    <a:pt x="32296" y="67848"/>
                    <a:pt x="36819" y="72371"/>
                  </a:cubicBezTo>
                  <a:cubicBezTo>
                    <a:pt x="48197" y="83749"/>
                    <a:pt x="55511" y="100327"/>
                    <a:pt x="69903" y="107523"/>
                  </a:cubicBezTo>
                  <a:cubicBezTo>
                    <a:pt x="88885" y="117014"/>
                    <a:pt x="111442" y="116411"/>
                    <a:pt x="132452" y="119412"/>
                  </a:cubicBezTo>
                  <a:cubicBezTo>
                    <a:pt x="137108" y="120077"/>
                    <a:pt x="141887" y="120188"/>
                    <a:pt x="146409" y="121480"/>
                  </a:cubicBezTo>
                  <a:cubicBezTo>
                    <a:pt x="150633" y="122687"/>
                    <a:pt x="155253" y="125697"/>
                    <a:pt x="159332" y="124065"/>
                  </a:cubicBezTo>
                  <a:cubicBezTo>
                    <a:pt x="171725" y="119106"/>
                    <a:pt x="178411" y="104709"/>
                    <a:pt x="190348" y="98735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92" name="Google Shape;192;p27"/>
          <p:cNvGrpSpPr/>
          <p:nvPr/>
        </p:nvGrpSpPr>
        <p:grpSpPr>
          <a:xfrm>
            <a:off x="-1151059" y="1500434"/>
            <a:ext cx="4837690" cy="4712235"/>
            <a:chOff x="-1151052" y="1194281"/>
            <a:chExt cx="5151960" cy="5018355"/>
          </a:xfrm>
        </p:grpSpPr>
        <p:sp>
          <p:nvSpPr>
            <p:cNvPr id="193" name="Google Shape;193;p27"/>
            <p:cNvSpPr/>
            <p:nvPr/>
          </p:nvSpPr>
          <p:spPr>
            <a:xfrm rot="1207038">
              <a:off x="-617053" y="1779785"/>
              <a:ext cx="4083964" cy="3829507"/>
            </a:xfrm>
            <a:custGeom>
              <a:avLst/>
              <a:gdLst/>
              <a:ahLst/>
              <a:cxnLst/>
              <a:rect l="l" t="t" r="r" b="b"/>
              <a:pathLst>
                <a:path w="188165" h="180742" extrusionOk="0">
                  <a:moveTo>
                    <a:pt x="0" y="52542"/>
                  </a:moveTo>
                  <a:cubicBezTo>
                    <a:pt x="8351" y="52542"/>
                    <a:pt x="17358" y="49144"/>
                    <a:pt x="23262" y="43237"/>
                  </a:cubicBezTo>
                  <a:cubicBezTo>
                    <a:pt x="29261" y="37235"/>
                    <a:pt x="29806" y="27565"/>
                    <a:pt x="33601" y="19975"/>
                  </a:cubicBezTo>
                  <a:cubicBezTo>
                    <a:pt x="36380" y="14416"/>
                    <a:pt x="41771" y="10347"/>
                    <a:pt x="47041" y="7052"/>
                  </a:cubicBezTo>
                  <a:cubicBezTo>
                    <a:pt x="51684" y="4149"/>
                    <a:pt x="56719" y="-994"/>
                    <a:pt x="62032" y="332"/>
                  </a:cubicBezTo>
                  <a:cubicBezTo>
                    <a:pt x="70060" y="2336"/>
                    <a:pt x="72051" y="13778"/>
                    <a:pt x="74956" y="21526"/>
                  </a:cubicBezTo>
                  <a:cubicBezTo>
                    <a:pt x="77825" y="29175"/>
                    <a:pt x="82676" y="35929"/>
                    <a:pt x="86328" y="43237"/>
                  </a:cubicBezTo>
                  <a:cubicBezTo>
                    <a:pt x="89023" y="48630"/>
                    <a:pt x="91002" y="54886"/>
                    <a:pt x="95633" y="58745"/>
                  </a:cubicBezTo>
                  <a:cubicBezTo>
                    <a:pt x="106865" y="68105"/>
                    <a:pt x="124435" y="64948"/>
                    <a:pt x="139056" y="64948"/>
                  </a:cubicBezTo>
                  <a:cubicBezTo>
                    <a:pt x="145319" y="64948"/>
                    <a:pt x="152655" y="63775"/>
                    <a:pt x="157665" y="67533"/>
                  </a:cubicBezTo>
                  <a:cubicBezTo>
                    <a:pt x="163989" y="72277"/>
                    <a:pt x="162400" y="82690"/>
                    <a:pt x="165936" y="89761"/>
                  </a:cubicBezTo>
                  <a:cubicBezTo>
                    <a:pt x="170186" y="98262"/>
                    <a:pt x="182352" y="101187"/>
                    <a:pt x="186097" y="109922"/>
                  </a:cubicBezTo>
                  <a:cubicBezTo>
                    <a:pt x="189367" y="117550"/>
                    <a:pt x="185514" y="126569"/>
                    <a:pt x="184029" y="134735"/>
                  </a:cubicBezTo>
                  <a:cubicBezTo>
                    <a:pt x="182965" y="140588"/>
                    <a:pt x="182809" y="146667"/>
                    <a:pt x="180927" y="152310"/>
                  </a:cubicBezTo>
                  <a:cubicBezTo>
                    <a:pt x="177834" y="161588"/>
                    <a:pt x="188165" y="170962"/>
                    <a:pt x="188165" y="180742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94" name="Google Shape;194;p27"/>
            <p:cNvSpPr/>
            <p:nvPr/>
          </p:nvSpPr>
          <p:spPr>
            <a:xfrm rot="1207337">
              <a:off x="-622045" y="2438312"/>
              <a:ext cx="3490918" cy="3273716"/>
            </a:xfrm>
            <a:custGeom>
              <a:avLst/>
              <a:gdLst/>
              <a:ahLst/>
              <a:cxnLst/>
              <a:rect l="l" t="t" r="r" b="b"/>
              <a:pathLst>
                <a:path w="188165" h="180742" extrusionOk="0">
                  <a:moveTo>
                    <a:pt x="0" y="52542"/>
                  </a:moveTo>
                  <a:cubicBezTo>
                    <a:pt x="8351" y="52542"/>
                    <a:pt x="17358" y="49144"/>
                    <a:pt x="23262" y="43237"/>
                  </a:cubicBezTo>
                  <a:cubicBezTo>
                    <a:pt x="29261" y="37235"/>
                    <a:pt x="29806" y="27565"/>
                    <a:pt x="33601" y="19975"/>
                  </a:cubicBezTo>
                  <a:cubicBezTo>
                    <a:pt x="36380" y="14416"/>
                    <a:pt x="41771" y="10347"/>
                    <a:pt x="47041" y="7052"/>
                  </a:cubicBezTo>
                  <a:cubicBezTo>
                    <a:pt x="51684" y="4149"/>
                    <a:pt x="56719" y="-994"/>
                    <a:pt x="62032" y="332"/>
                  </a:cubicBezTo>
                  <a:cubicBezTo>
                    <a:pt x="70060" y="2336"/>
                    <a:pt x="72051" y="13778"/>
                    <a:pt x="74956" y="21526"/>
                  </a:cubicBezTo>
                  <a:cubicBezTo>
                    <a:pt x="77825" y="29175"/>
                    <a:pt x="82676" y="35929"/>
                    <a:pt x="86328" y="43237"/>
                  </a:cubicBezTo>
                  <a:cubicBezTo>
                    <a:pt x="89023" y="48630"/>
                    <a:pt x="91002" y="54886"/>
                    <a:pt x="95633" y="58745"/>
                  </a:cubicBezTo>
                  <a:cubicBezTo>
                    <a:pt x="106865" y="68105"/>
                    <a:pt x="124435" y="64948"/>
                    <a:pt x="139056" y="64948"/>
                  </a:cubicBezTo>
                  <a:cubicBezTo>
                    <a:pt x="145319" y="64948"/>
                    <a:pt x="152655" y="63775"/>
                    <a:pt x="157665" y="67533"/>
                  </a:cubicBezTo>
                  <a:cubicBezTo>
                    <a:pt x="163989" y="72277"/>
                    <a:pt x="162400" y="82690"/>
                    <a:pt x="165936" y="89761"/>
                  </a:cubicBezTo>
                  <a:cubicBezTo>
                    <a:pt x="170186" y="98262"/>
                    <a:pt x="182352" y="101187"/>
                    <a:pt x="186097" y="109922"/>
                  </a:cubicBezTo>
                  <a:cubicBezTo>
                    <a:pt x="189367" y="117550"/>
                    <a:pt x="185514" y="126569"/>
                    <a:pt x="184029" y="134735"/>
                  </a:cubicBezTo>
                  <a:cubicBezTo>
                    <a:pt x="182965" y="140588"/>
                    <a:pt x="182809" y="146667"/>
                    <a:pt x="180927" y="152310"/>
                  </a:cubicBezTo>
                  <a:cubicBezTo>
                    <a:pt x="177834" y="161588"/>
                    <a:pt x="188165" y="170962"/>
                    <a:pt x="188165" y="180742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95" name="Google Shape;195;p27"/>
            <p:cNvSpPr/>
            <p:nvPr/>
          </p:nvSpPr>
          <p:spPr>
            <a:xfrm rot="1206910">
              <a:off x="-541272" y="3043661"/>
              <a:ext cx="2912139" cy="2730934"/>
            </a:xfrm>
            <a:custGeom>
              <a:avLst/>
              <a:gdLst/>
              <a:ahLst/>
              <a:cxnLst/>
              <a:rect l="l" t="t" r="r" b="b"/>
              <a:pathLst>
                <a:path w="188165" h="180742" extrusionOk="0">
                  <a:moveTo>
                    <a:pt x="0" y="52542"/>
                  </a:moveTo>
                  <a:cubicBezTo>
                    <a:pt x="8351" y="52542"/>
                    <a:pt x="17358" y="49144"/>
                    <a:pt x="23262" y="43237"/>
                  </a:cubicBezTo>
                  <a:cubicBezTo>
                    <a:pt x="29261" y="37235"/>
                    <a:pt x="29806" y="27565"/>
                    <a:pt x="33601" y="19975"/>
                  </a:cubicBezTo>
                  <a:cubicBezTo>
                    <a:pt x="36380" y="14416"/>
                    <a:pt x="41771" y="10347"/>
                    <a:pt x="47041" y="7052"/>
                  </a:cubicBezTo>
                  <a:cubicBezTo>
                    <a:pt x="51684" y="4149"/>
                    <a:pt x="56719" y="-994"/>
                    <a:pt x="62032" y="332"/>
                  </a:cubicBezTo>
                  <a:cubicBezTo>
                    <a:pt x="70060" y="2336"/>
                    <a:pt x="72051" y="13778"/>
                    <a:pt x="74956" y="21526"/>
                  </a:cubicBezTo>
                  <a:cubicBezTo>
                    <a:pt x="77825" y="29175"/>
                    <a:pt x="82676" y="35929"/>
                    <a:pt x="86328" y="43237"/>
                  </a:cubicBezTo>
                  <a:cubicBezTo>
                    <a:pt x="89023" y="48630"/>
                    <a:pt x="91002" y="54886"/>
                    <a:pt x="95633" y="58745"/>
                  </a:cubicBezTo>
                  <a:cubicBezTo>
                    <a:pt x="106865" y="68105"/>
                    <a:pt x="124435" y="64948"/>
                    <a:pt x="139056" y="64948"/>
                  </a:cubicBezTo>
                  <a:cubicBezTo>
                    <a:pt x="145319" y="64948"/>
                    <a:pt x="152655" y="63775"/>
                    <a:pt x="157665" y="67533"/>
                  </a:cubicBezTo>
                  <a:cubicBezTo>
                    <a:pt x="163989" y="72277"/>
                    <a:pt x="162400" y="82690"/>
                    <a:pt x="165936" y="89761"/>
                  </a:cubicBezTo>
                  <a:cubicBezTo>
                    <a:pt x="170186" y="98262"/>
                    <a:pt x="182352" y="101187"/>
                    <a:pt x="186097" y="109922"/>
                  </a:cubicBezTo>
                  <a:cubicBezTo>
                    <a:pt x="189367" y="117550"/>
                    <a:pt x="185514" y="126569"/>
                    <a:pt x="184029" y="134735"/>
                  </a:cubicBezTo>
                  <a:cubicBezTo>
                    <a:pt x="182965" y="140588"/>
                    <a:pt x="182809" y="146667"/>
                    <a:pt x="180927" y="152310"/>
                  </a:cubicBezTo>
                  <a:cubicBezTo>
                    <a:pt x="177834" y="161588"/>
                    <a:pt x="188165" y="170962"/>
                    <a:pt x="188165" y="180742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96" name="Google Shape;196;p27"/>
            <p:cNvSpPr/>
            <p:nvPr/>
          </p:nvSpPr>
          <p:spPr>
            <a:xfrm rot="1206983">
              <a:off x="-352152" y="3703893"/>
              <a:ext cx="2159699" cy="2025048"/>
            </a:xfrm>
            <a:custGeom>
              <a:avLst/>
              <a:gdLst/>
              <a:ahLst/>
              <a:cxnLst/>
              <a:rect l="l" t="t" r="r" b="b"/>
              <a:pathLst>
                <a:path w="188165" h="180742" extrusionOk="0">
                  <a:moveTo>
                    <a:pt x="0" y="52542"/>
                  </a:moveTo>
                  <a:cubicBezTo>
                    <a:pt x="8351" y="52542"/>
                    <a:pt x="17358" y="49144"/>
                    <a:pt x="23262" y="43237"/>
                  </a:cubicBezTo>
                  <a:cubicBezTo>
                    <a:pt x="29261" y="37235"/>
                    <a:pt x="29806" y="27565"/>
                    <a:pt x="33601" y="19975"/>
                  </a:cubicBezTo>
                  <a:cubicBezTo>
                    <a:pt x="36380" y="14416"/>
                    <a:pt x="41771" y="10347"/>
                    <a:pt x="47041" y="7052"/>
                  </a:cubicBezTo>
                  <a:cubicBezTo>
                    <a:pt x="51684" y="4149"/>
                    <a:pt x="56719" y="-994"/>
                    <a:pt x="62032" y="332"/>
                  </a:cubicBezTo>
                  <a:cubicBezTo>
                    <a:pt x="70060" y="2336"/>
                    <a:pt x="72051" y="13778"/>
                    <a:pt x="74956" y="21526"/>
                  </a:cubicBezTo>
                  <a:cubicBezTo>
                    <a:pt x="77825" y="29175"/>
                    <a:pt x="82676" y="35929"/>
                    <a:pt x="86328" y="43237"/>
                  </a:cubicBezTo>
                  <a:cubicBezTo>
                    <a:pt x="89023" y="48630"/>
                    <a:pt x="91002" y="54886"/>
                    <a:pt x="95633" y="58745"/>
                  </a:cubicBezTo>
                  <a:cubicBezTo>
                    <a:pt x="106865" y="68105"/>
                    <a:pt x="124435" y="64948"/>
                    <a:pt x="139056" y="64948"/>
                  </a:cubicBezTo>
                  <a:cubicBezTo>
                    <a:pt x="145319" y="64948"/>
                    <a:pt x="152655" y="63775"/>
                    <a:pt x="157665" y="67533"/>
                  </a:cubicBezTo>
                  <a:cubicBezTo>
                    <a:pt x="163989" y="72277"/>
                    <a:pt x="162400" y="82690"/>
                    <a:pt x="165936" y="89761"/>
                  </a:cubicBezTo>
                  <a:cubicBezTo>
                    <a:pt x="170186" y="98262"/>
                    <a:pt x="182352" y="101187"/>
                    <a:pt x="186097" y="109922"/>
                  </a:cubicBezTo>
                  <a:cubicBezTo>
                    <a:pt x="189367" y="117550"/>
                    <a:pt x="185514" y="126569"/>
                    <a:pt x="184029" y="134735"/>
                  </a:cubicBezTo>
                  <a:cubicBezTo>
                    <a:pt x="182965" y="140588"/>
                    <a:pt x="182809" y="146667"/>
                    <a:pt x="180927" y="152310"/>
                  </a:cubicBezTo>
                  <a:cubicBezTo>
                    <a:pt x="177834" y="161588"/>
                    <a:pt x="188165" y="170962"/>
                    <a:pt x="188165" y="180742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97" name="Google Shape;197;p27"/>
            <p:cNvSpPr/>
            <p:nvPr/>
          </p:nvSpPr>
          <p:spPr>
            <a:xfrm rot="1207124">
              <a:off x="-162265" y="4283467"/>
              <a:ext cx="1392227" cy="1305572"/>
            </a:xfrm>
            <a:custGeom>
              <a:avLst/>
              <a:gdLst/>
              <a:ahLst/>
              <a:cxnLst/>
              <a:rect l="l" t="t" r="r" b="b"/>
              <a:pathLst>
                <a:path w="188165" h="180742" extrusionOk="0">
                  <a:moveTo>
                    <a:pt x="0" y="52542"/>
                  </a:moveTo>
                  <a:cubicBezTo>
                    <a:pt x="8351" y="52542"/>
                    <a:pt x="17358" y="49144"/>
                    <a:pt x="23262" y="43237"/>
                  </a:cubicBezTo>
                  <a:cubicBezTo>
                    <a:pt x="29261" y="37235"/>
                    <a:pt x="29806" y="27565"/>
                    <a:pt x="33601" y="19975"/>
                  </a:cubicBezTo>
                  <a:cubicBezTo>
                    <a:pt x="36380" y="14416"/>
                    <a:pt x="41771" y="10347"/>
                    <a:pt x="47041" y="7052"/>
                  </a:cubicBezTo>
                  <a:cubicBezTo>
                    <a:pt x="51684" y="4149"/>
                    <a:pt x="56719" y="-994"/>
                    <a:pt x="62032" y="332"/>
                  </a:cubicBezTo>
                  <a:cubicBezTo>
                    <a:pt x="70060" y="2336"/>
                    <a:pt x="72051" y="13778"/>
                    <a:pt x="74956" y="21526"/>
                  </a:cubicBezTo>
                  <a:cubicBezTo>
                    <a:pt x="77825" y="29175"/>
                    <a:pt x="82676" y="35929"/>
                    <a:pt x="86328" y="43237"/>
                  </a:cubicBezTo>
                  <a:cubicBezTo>
                    <a:pt x="89023" y="48630"/>
                    <a:pt x="91002" y="54886"/>
                    <a:pt x="95633" y="58745"/>
                  </a:cubicBezTo>
                  <a:cubicBezTo>
                    <a:pt x="106865" y="68105"/>
                    <a:pt x="124435" y="64948"/>
                    <a:pt x="139056" y="64948"/>
                  </a:cubicBezTo>
                  <a:cubicBezTo>
                    <a:pt x="145319" y="64948"/>
                    <a:pt x="152655" y="63775"/>
                    <a:pt x="157665" y="67533"/>
                  </a:cubicBezTo>
                  <a:cubicBezTo>
                    <a:pt x="163989" y="72277"/>
                    <a:pt x="162400" y="82690"/>
                    <a:pt x="165936" y="89761"/>
                  </a:cubicBezTo>
                  <a:cubicBezTo>
                    <a:pt x="170186" y="98262"/>
                    <a:pt x="182352" y="101187"/>
                    <a:pt x="186097" y="109922"/>
                  </a:cubicBezTo>
                  <a:cubicBezTo>
                    <a:pt x="189367" y="117550"/>
                    <a:pt x="185514" y="126569"/>
                    <a:pt x="184029" y="134735"/>
                  </a:cubicBezTo>
                  <a:cubicBezTo>
                    <a:pt x="182965" y="140588"/>
                    <a:pt x="182809" y="146667"/>
                    <a:pt x="180927" y="152310"/>
                  </a:cubicBezTo>
                  <a:cubicBezTo>
                    <a:pt x="177834" y="161588"/>
                    <a:pt x="188165" y="170962"/>
                    <a:pt x="188165" y="180742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98" name="Google Shape;198;p27"/>
            <p:cNvSpPr/>
            <p:nvPr/>
          </p:nvSpPr>
          <p:spPr>
            <a:xfrm rot="1207247">
              <a:off x="-49132" y="4731085"/>
              <a:ext cx="869715" cy="815679"/>
            </a:xfrm>
            <a:custGeom>
              <a:avLst/>
              <a:gdLst/>
              <a:ahLst/>
              <a:cxnLst/>
              <a:rect l="l" t="t" r="r" b="b"/>
              <a:pathLst>
                <a:path w="188165" h="180742" extrusionOk="0">
                  <a:moveTo>
                    <a:pt x="0" y="52542"/>
                  </a:moveTo>
                  <a:cubicBezTo>
                    <a:pt x="8351" y="52542"/>
                    <a:pt x="17358" y="49144"/>
                    <a:pt x="23262" y="43237"/>
                  </a:cubicBezTo>
                  <a:cubicBezTo>
                    <a:pt x="29261" y="37235"/>
                    <a:pt x="29806" y="27565"/>
                    <a:pt x="33601" y="19975"/>
                  </a:cubicBezTo>
                  <a:cubicBezTo>
                    <a:pt x="36380" y="14416"/>
                    <a:pt x="41771" y="10347"/>
                    <a:pt x="47041" y="7052"/>
                  </a:cubicBezTo>
                  <a:cubicBezTo>
                    <a:pt x="51684" y="4149"/>
                    <a:pt x="56719" y="-994"/>
                    <a:pt x="62032" y="332"/>
                  </a:cubicBezTo>
                  <a:cubicBezTo>
                    <a:pt x="70060" y="2336"/>
                    <a:pt x="72051" y="13778"/>
                    <a:pt x="74956" y="21526"/>
                  </a:cubicBezTo>
                  <a:cubicBezTo>
                    <a:pt x="77825" y="29175"/>
                    <a:pt x="82676" y="35929"/>
                    <a:pt x="86328" y="43237"/>
                  </a:cubicBezTo>
                  <a:cubicBezTo>
                    <a:pt x="89023" y="48630"/>
                    <a:pt x="91002" y="54886"/>
                    <a:pt x="95633" y="58745"/>
                  </a:cubicBezTo>
                  <a:cubicBezTo>
                    <a:pt x="106865" y="68105"/>
                    <a:pt x="124435" y="64948"/>
                    <a:pt x="139056" y="64948"/>
                  </a:cubicBezTo>
                  <a:cubicBezTo>
                    <a:pt x="145319" y="64948"/>
                    <a:pt x="152655" y="63775"/>
                    <a:pt x="157665" y="67533"/>
                  </a:cubicBezTo>
                  <a:cubicBezTo>
                    <a:pt x="163989" y="72277"/>
                    <a:pt x="162400" y="82690"/>
                    <a:pt x="165936" y="89761"/>
                  </a:cubicBezTo>
                  <a:cubicBezTo>
                    <a:pt x="170186" y="98262"/>
                    <a:pt x="182352" y="101187"/>
                    <a:pt x="186097" y="109922"/>
                  </a:cubicBezTo>
                  <a:cubicBezTo>
                    <a:pt x="189367" y="117550"/>
                    <a:pt x="185514" y="126569"/>
                    <a:pt x="184029" y="134735"/>
                  </a:cubicBezTo>
                  <a:cubicBezTo>
                    <a:pt x="182965" y="140588"/>
                    <a:pt x="182809" y="146667"/>
                    <a:pt x="180927" y="152310"/>
                  </a:cubicBezTo>
                  <a:cubicBezTo>
                    <a:pt x="177834" y="161588"/>
                    <a:pt x="188165" y="170962"/>
                    <a:pt x="188165" y="180742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99" name="Google Shape;199;p27"/>
          <p:cNvGrpSpPr/>
          <p:nvPr/>
        </p:nvGrpSpPr>
        <p:grpSpPr>
          <a:xfrm rot="-557284">
            <a:off x="1590778" y="-450440"/>
            <a:ext cx="2977141" cy="2183499"/>
            <a:chOff x="1590761" y="-450442"/>
            <a:chExt cx="2977109" cy="2183475"/>
          </a:xfrm>
        </p:grpSpPr>
        <p:sp>
          <p:nvSpPr>
            <p:cNvPr id="200" name="Google Shape;200;p27"/>
            <p:cNvSpPr/>
            <p:nvPr/>
          </p:nvSpPr>
          <p:spPr>
            <a:xfrm>
              <a:off x="1878935" y="-65875"/>
              <a:ext cx="2400725" cy="1210725"/>
            </a:xfrm>
            <a:custGeom>
              <a:avLst/>
              <a:gdLst/>
              <a:ahLst/>
              <a:cxnLst/>
              <a:rect l="l" t="t" r="r" b="b"/>
              <a:pathLst>
                <a:path w="96029" h="48429" extrusionOk="0">
                  <a:moveTo>
                    <a:pt x="50458" y="2762"/>
                  </a:moveTo>
                  <a:cubicBezTo>
                    <a:pt x="44136" y="-1455"/>
                    <a:pt x="35236" y="136"/>
                    <a:pt x="27713" y="1211"/>
                  </a:cubicBezTo>
                  <a:cubicBezTo>
                    <a:pt x="17408" y="2683"/>
                    <a:pt x="-2209" y="6103"/>
                    <a:pt x="316" y="16202"/>
                  </a:cubicBezTo>
                  <a:cubicBezTo>
                    <a:pt x="1413" y="20590"/>
                    <a:pt x="4643" y="25797"/>
                    <a:pt x="9104" y="26541"/>
                  </a:cubicBezTo>
                  <a:cubicBezTo>
                    <a:pt x="16760" y="27817"/>
                    <a:pt x="25710" y="23581"/>
                    <a:pt x="32366" y="27574"/>
                  </a:cubicBezTo>
                  <a:cubicBezTo>
                    <a:pt x="39134" y="31634"/>
                    <a:pt x="44724" y="37471"/>
                    <a:pt x="51492" y="41532"/>
                  </a:cubicBezTo>
                  <a:cubicBezTo>
                    <a:pt x="63460" y="48713"/>
                    <a:pt x="84645" y="52431"/>
                    <a:pt x="93364" y="41532"/>
                  </a:cubicBezTo>
                  <a:cubicBezTo>
                    <a:pt x="97703" y="36108"/>
                    <a:pt x="96336" y="25022"/>
                    <a:pt x="90779" y="20854"/>
                  </a:cubicBezTo>
                  <a:cubicBezTo>
                    <a:pt x="82143" y="14377"/>
                    <a:pt x="70571" y="12968"/>
                    <a:pt x="61314" y="7414"/>
                  </a:cubicBezTo>
                  <a:cubicBezTo>
                    <a:pt x="57143" y="4911"/>
                    <a:pt x="52738" y="1728"/>
                    <a:pt x="47874" y="1728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01" name="Google Shape;201;p27"/>
            <p:cNvSpPr/>
            <p:nvPr/>
          </p:nvSpPr>
          <p:spPr>
            <a:xfrm rot="680343">
              <a:off x="2206863" y="240906"/>
              <a:ext cx="1760729" cy="504043"/>
            </a:xfrm>
            <a:custGeom>
              <a:avLst/>
              <a:gdLst/>
              <a:ahLst/>
              <a:cxnLst/>
              <a:rect l="l" t="t" r="r" b="b"/>
              <a:pathLst>
                <a:path w="96029" h="48429" extrusionOk="0">
                  <a:moveTo>
                    <a:pt x="50458" y="2762"/>
                  </a:moveTo>
                  <a:cubicBezTo>
                    <a:pt x="44136" y="-1455"/>
                    <a:pt x="35236" y="136"/>
                    <a:pt x="27713" y="1211"/>
                  </a:cubicBezTo>
                  <a:cubicBezTo>
                    <a:pt x="17408" y="2683"/>
                    <a:pt x="-2209" y="6103"/>
                    <a:pt x="316" y="16202"/>
                  </a:cubicBezTo>
                  <a:cubicBezTo>
                    <a:pt x="1413" y="20590"/>
                    <a:pt x="4643" y="25797"/>
                    <a:pt x="9104" y="26541"/>
                  </a:cubicBezTo>
                  <a:cubicBezTo>
                    <a:pt x="16760" y="27817"/>
                    <a:pt x="25710" y="23581"/>
                    <a:pt x="32366" y="27574"/>
                  </a:cubicBezTo>
                  <a:cubicBezTo>
                    <a:pt x="39134" y="31634"/>
                    <a:pt x="44724" y="37471"/>
                    <a:pt x="51492" y="41532"/>
                  </a:cubicBezTo>
                  <a:cubicBezTo>
                    <a:pt x="63460" y="48713"/>
                    <a:pt x="84645" y="52431"/>
                    <a:pt x="93364" y="41532"/>
                  </a:cubicBezTo>
                  <a:cubicBezTo>
                    <a:pt x="97703" y="36108"/>
                    <a:pt x="96336" y="25022"/>
                    <a:pt x="90779" y="20854"/>
                  </a:cubicBezTo>
                  <a:cubicBezTo>
                    <a:pt x="82143" y="14377"/>
                    <a:pt x="70571" y="12968"/>
                    <a:pt x="61314" y="7414"/>
                  </a:cubicBezTo>
                  <a:cubicBezTo>
                    <a:pt x="57143" y="4911"/>
                    <a:pt x="52738" y="1728"/>
                    <a:pt x="47874" y="1728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02" name="Google Shape;202;p27"/>
            <p:cNvSpPr/>
            <p:nvPr/>
          </p:nvSpPr>
          <p:spPr>
            <a:xfrm rot="-318791">
              <a:off x="1674135" y="-324471"/>
              <a:ext cx="2810360" cy="1931532"/>
            </a:xfrm>
            <a:custGeom>
              <a:avLst/>
              <a:gdLst/>
              <a:ahLst/>
              <a:cxnLst/>
              <a:rect l="l" t="t" r="r" b="b"/>
              <a:pathLst>
                <a:path w="96029" h="48429" extrusionOk="0">
                  <a:moveTo>
                    <a:pt x="50458" y="2762"/>
                  </a:moveTo>
                  <a:cubicBezTo>
                    <a:pt x="44136" y="-1455"/>
                    <a:pt x="35236" y="136"/>
                    <a:pt x="27713" y="1211"/>
                  </a:cubicBezTo>
                  <a:cubicBezTo>
                    <a:pt x="17408" y="2683"/>
                    <a:pt x="-2209" y="6103"/>
                    <a:pt x="316" y="16202"/>
                  </a:cubicBezTo>
                  <a:cubicBezTo>
                    <a:pt x="1413" y="20590"/>
                    <a:pt x="4643" y="25797"/>
                    <a:pt x="9104" y="26541"/>
                  </a:cubicBezTo>
                  <a:cubicBezTo>
                    <a:pt x="16760" y="27817"/>
                    <a:pt x="25710" y="23581"/>
                    <a:pt x="32366" y="27574"/>
                  </a:cubicBezTo>
                  <a:cubicBezTo>
                    <a:pt x="39134" y="31634"/>
                    <a:pt x="44724" y="37471"/>
                    <a:pt x="51492" y="41532"/>
                  </a:cubicBezTo>
                  <a:cubicBezTo>
                    <a:pt x="63460" y="48713"/>
                    <a:pt x="84645" y="52431"/>
                    <a:pt x="93364" y="41532"/>
                  </a:cubicBezTo>
                  <a:cubicBezTo>
                    <a:pt x="97703" y="36108"/>
                    <a:pt x="96336" y="25022"/>
                    <a:pt x="90779" y="20854"/>
                  </a:cubicBezTo>
                  <a:cubicBezTo>
                    <a:pt x="82143" y="14377"/>
                    <a:pt x="70571" y="12968"/>
                    <a:pt x="61314" y="7414"/>
                  </a:cubicBezTo>
                  <a:cubicBezTo>
                    <a:pt x="57143" y="4911"/>
                    <a:pt x="52738" y="1728"/>
                    <a:pt x="47874" y="1728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203" name="Google Shape;203;p27"/>
          <p:cNvGrpSpPr/>
          <p:nvPr/>
        </p:nvGrpSpPr>
        <p:grpSpPr>
          <a:xfrm>
            <a:off x="6357166" y="2572127"/>
            <a:ext cx="2311909" cy="2156088"/>
            <a:chOff x="6118779" y="2543626"/>
            <a:chExt cx="2790475" cy="2602400"/>
          </a:xfrm>
        </p:grpSpPr>
        <p:sp>
          <p:nvSpPr>
            <p:cNvPr id="204" name="Google Shape;204;p27"/>
            <p:cNvSpPr/>
            <p:nvPr/>
          </p:nvSpPr>
          <p:spPr>
            <a:xfrm>
              <a:off x="6557266" y="2894825"/>
              <a:ext cx="2017525" cy="1855275"/>
            </a:xfrm>
            <a:custGeom>
              <a:avLst/>
              <a:gdLst/>
              <a:ahLst/>
              <a:cxnLst/>
              <a:rect l="l" t="t" r="r" b="b"/>
              <a:pathLst>
                <a:path w="80701" h="74211" extrusionOk="0">
                  <a:moveTo>
                    <a:pt x="59759" y="1551"/>
                  </a:moveTo>
                  <a:cubicBezTo>
                    <a:pt x="51895" y="-1070"/>
                    <a:pt x="40762" y="3231"/>
                    <a:pt x="36497" y="10339"/>
                  </a:cubicBezTo>
                  <a:cubicBezTo>
                    <a:pt x="32446" y="17091"/>
                    <a:pt x="33491" y="27326"/>
                    <a:pt x="27192" y="32050"/>
                  </a:cubicBezTo>
                  <a:cubicBezTo>
                    <a:pt x="21019" y="36679"/>
                    <a:pt x="12023" y="36535"/>
                    <a:pt x="5998" y="41355"/>
                  </a:cubicBezTo>
                  <a:cubicBezTo>
                    <a:pt x="289" y="45922"/>
                    <a:pt x="-2273" y="57897"/>
                    <a:pt x="2896" y="63066"/>
                  </a:cubicBezTo>
                  <a:cubicBezTo>
                    <a:pt x="14895" y="75065"/>
                    <a:pt x="36577" y="75970"/>
                    <a:pt x="53039" y="71854"/>
                  </a:cubicBezTo>
                  <a:cubicBezTo>
                    <a:pt x="60151" y="70076"/>
                    <a:pt x="69132" y="69165"/>
                    <a:pt x="73200" y="63066"/>
                  </a:cubicBezTo>
                  <a:cubicBezTo>
                    <a:pt x="79239" y="54014"/>
                    <a:pt x="77864" y="41788"/>
                    <a:pt x="79403" y="31016"/>
                  </a:cubicBezTo>
                  <a:cubicBezTo>
                    <a:pt x="80281" y="24873"/>
                    <a:pt x="81965" y="17795"/>
                    <a:pt x="78886" y="12407"/>
                  </a:cubicBezTo>
                  <a:cubicBezTo>
                    <a:pt x="74898" y="5428"/>
                    <a:pt x="66246" y="0"/>
                    <a:pt x="58208" y="0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05" name="Google Shape;205;p27"/>
            <p:cNvSpPr/>
            <p:nvPr/>
          </p:nvSpPr>
          <p:spPr>
            <a:xfrm>
              <a:off x="7017649" y="3220483"/>
              <a:ext cx="1345025" cy="1376200"/>
            </a:xfrm>
            <a:custGeom>
              <a:avLst/>
              <a:gdLst/>
              <a:ahLst/>
              <a:cxnLst/>
              <a:rect l="l" t="t" r="r" b="b"/>
              <a:pathLst>
                <a:path w="53801" h="55048" extrusionOk="0">
                  <a:moveTo>
                    <a:pt x="51166" y="5584"/>
                  </a:moveTo>
                  <a:cubicBezTo>
                    <a:pt x="47481" y="980"/>
                    <a:pt x="38020" y="-2203"/>
                    <a:pt x="33849" y="1965"/>
                  </a:cubicBezTo>
                  <a:cubicBezTo>
                    <a:pt x="28886" y="6925"/>
                    <a:pt x="30341" y="16471"/>
                    <a:pt x="25061" y="21092"/>
                  </a:cubicBezTo>
                  <a:cubicBezTo>
                    <a:pt x="18421" y="26904"/>
                    <a:pt x="7054" y="26350"/>
                    <a:pt x="1540" y="33240"/>
                  </a:cubicBezTo>
                  <a:cubicBezTo>
                    <a:pt x="-1691" y="37277"/>
                    <a:pt x="1017" y="44564"/>
                    <a:pt x="4383" y="48490"/>
                  </a:cubicBezTo>
                  <a:cubicBezTo>
                    <a:pt x="13364" y="58965"/>
                    <a:pt x="35260" y="55658"/>
                    <a:pt x="45738" y="46680"/>
                  </a:cubicBezTo>
                  <a:cubicBezTo>
                    <a:pt x="49545" y="43418"/>
                    <a:pt x="49561" y="37359"/>
                    <a:pt x="50649" y="32465"/>
                  </a:cubicBezTo>
                  <a:cubicBezTo>
                    <a:pt x="52558" y="23876"/>
                    <a:pt x="55876" y="13971"/>
                    <a:pt x="51941" y="6101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06" name="Google Shape;206;p27"/>
            <p:cNvSpPr/>
            <p:nvPr/>
          </p:nvSpPr>
          <p:spPr>
            <a:xfrm rot="279846">
              <a:off x="7476096" y="3504941"/>
              <a:ext cx="659173" cy="845784"/>
            </a:xfrm>
            <a:custGeom>
              <a:avLst/>
              <a:gdLst/>
              <a:ahLst/>
              <a:cxnLst/>
              <a:rect l="l" t="t" r="r" b="b"/>
              <a:pathLst>
                <a:path w="28285" h="33831" extrusionOk="0">
                  <a:moveTo>
                    <a:pt x="25333" y="2476"/>
                  </a:moveTo>
                  <a:cubicBezTo>
                    <a:pt x="24237" y="284"/>
                    <a:pt x="19192" y="-1008"/>
                    <a:pt x="18096" y="1184"/>
                  </a:cubicBezTo>
                  <a:cubicBezTo>
                    <a:pt x="15476" y="6425"/>
                    <a:pt x="16741" y="13536"/>
                    <a:pt x="12927" y="17984"/>
                  </a:cubicBezTo>
                  <a:cubicBezTo>
                    <a:pt x="10569" y="20734"/>
                    <a:pt x="5933" y="20372"/>
                    <a:pt x="3105" y="22636"/>
                  </a:cubicBezTo>
                  <a:cubicBezTo>
                    <a:pt x="690" y="24569"/>
                    <a:pt x="-1150" y="29496"/>
                    <a:pt x="1037" y="31683"/>
                  </a:cubicBezTo>
                  <a:cubicBezTo>
                    <a:pt x="5080" y="35726"/>
                    <a:pt x="13631" y="33447"/>
                    <a:pt x="18096" y="29874"/>
                  </a:cubicBezTo>
                  <a:cubicBezTo>
                    <a:pt x="25351" y="24068"/>
                    <a:pt x="31519" y="10985"/>
                    <a:pt x="26367" y="3251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07" name="Google Shape;207;p27"/>
            <p:cNvSpPr/>
            <p:nvPr/>
          </p:nvSpPr>
          <p:spPr>
            <a:xfrm>
              <a:off x="6118779" y="2543626"/>
              <a:ext cx="2790475" cy="2602400"/>
            </a:xfrm>
            <a:custGeom>
              <a:avLst/>
              <a:gdLst/>
              <a:ahLst/>
              <a:cxnLst/>
              <a:rect l="l" t="t" r="r" b="b"/>
              <a:pathLst>
                <a:path w="111619" h="104096" extrusionOk="0">
                  <a:moveTo>
                    <a:pt x="91257" y="5777"/>
                  </a:moveTo>
                  <a:cubicBezTo>
                    <a:pt x="81743" y="-3731"/>
                    <a:pt x="62127" y="-133"/>
                    <a:pt x="50936" y="7328"/>
                  </a:cubicBezTo>
                  <a:cubicBezTo>
                    <a:pt x="40977" y="13967"/>
                    <a:pt x="42327" y="29704"/>
                    <a:pt x="36978" y="40412"/>
                  </a:cubicBezTo>
                  <a:cubicBezTo>
                    <a:pt x="34671" y="45031"/>
                    <a:pt x="27739" y="45035"/>
                    <a:pt x="23021" y="47132"/>
                  </a:cubicBezTo>
                  <a:cubicBezTo>
                    <a:pt x="15422" y="50509"/>
                    <a:pt x="7669" y="54702"/>
                    <a:pt x="2344" y="61089"/>
                  </a:cubicBezTo>
                  <a:cubicBezTo>
                    <a:pt x="-3437" y="68024"/>
                    <a:pt x="3130" y="80231"/>
                    <a:pt x="8547" y="87453"/>
                  </a:cubicBezTo>
                  <a:cubicBezTo>
                    <a:pt x="12395" y="92583"/>
                    <a:pt x="19229" y="94671"/>
                    <a:pt x="25089" y="97275"/>
                  </a:cubicBezTo>
                  <a:cubicBezTo>
                    <a:pt x="40148" y="103968"/>
                    <a:pt x="57885" y="105292"/>
                    <a:pt x="74198" y="102961"/>
                  </a:cubicBezTo>
                  <a:cubicBezTo>
                    <a:pt x="84609" y="101473"/>
                    <a:pt x="97869" y="101552"/>
                    <a:pt x="104180" y="93139"/>
                  </a:cubicBezTo>
                  <a:cubicBezTo>
                    <a:pt x="120447" y="71455"/>
                    <a:pt x="105589" y="38278"/>
                    <a:pt x="99011" y="11981"/>
                  </a:cubicBezTo>
                  <a:cubicBezTo>
                    <a:pt x="98149" y="8535"/>
                    <a:pt x="93879" y="6887"/>
                    <a:pt x="92290" y="3710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2414250" y="1652817"/>
            <a:ext cx="4315500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subTitle" idx="1"/>
          </p:nvPr>
        </p:nvSpPr>
        <p:spPr>
          <a:xfrm>
            <a:off x="2500400" y="2978917"/>
            <a:ext cx="41433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8">
    <p:bg>
      <p:bgPr>
        <a:solidFill>
          <a:schemeClr val="accen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/>
          <p:nvPr/>
        </p:nvSpPr>
        <p:spPr>
          <a:xfrm rot="-9999348" flipH="1">
            <a:off x="5537541" y="2871842"/>
            <a:ext cx="3759571" cy="2764222"/>
          </a:xfrm>
          <a:custGeom>
            <a:avLst/>
            <a:gdLst/>
            <a:ahLst/>
            <a:cxnLst/>
            <a:rect l="l" t="t" r="r" b="b"/>
            <a:pathLst>
              <a:path w="150383" h="110569" extrusionOk="0">
                <a:moveTo>
                  <a:pt x="150383" y="108346"/>
                </a:moveTo>
                <a:cubicBezTo>
                  <a:pt x="143137" y="111969"/>
                  <a:pt x="134186" y="110152"/>
                  <a:pt x="126109" y="109530"/>
                </a:cubicBezTo>
                <a:cubicBezTo>
                  <a:pt x="109546" y="108254"/>
                  <a:pt x="92265" y="101149"/>
                  <a:pt x="80520" y="89401"/>
                </a:cubicBezTo>
                <a:cubicBezTo>
                  <a:pt x="67217" y="76094"/>
                  <a:pt x="70733" y="51198"/>
                  <a:pt x="57430" y="37891"/>
                </a:cubicBezTo>
                <a:cubicBezTo>
                  <a:pt x="41216" y="21671"/>
                  <a:pt x="10257" y="20513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2" name="Google Shape;212;p28"/>
          <p:cNvSpPr/>
          <p:nvPr/>
        </p:nvSpPr>
        <p:spPr>
          <a:xfrm rot="10800000" flipH="1">
            <a:off x="3078669" y="2000920"/>
            <a:ext cx="6275825" cy="3254500"/>
          </a:xfrm>
          <a:custGeom>
            <a:avLst/>
            <a:gdLst/>
            <a:ahLst/>
            <a:cxnLst/>
            <a:rect l="l" t="t" r="r" b="b"/>
            <a:pathLst>
              <a:path w="251033" h="130180" extrusionOk="0">
                <a:moveTo>
                  <a:pt x="0" y="0"/>
                </a:moveTo>
                <a:cubicBezTo>
                  <a:pt x="1428" y="5712"/>
                  <a:pt x="7983" y="8718"/>
                  <a:pt x="11249" y="13617"/>
                </a:cubicBezTo>
                <a:cubicBezTo>
                  <a:pt x="21651" y="29219"/>
                  <a:pt x="41301" y="38953"/>
                  <a:pt x="59798" y="42036"/>
                </a:cubicBezTo>
                <a:cubicBezTo>
                  <a:pt x="82012" y="45738"/>
                  <a:pt x="108552" y="32509"/>
                  <a:pt x="127293" y="44996"/>
                </a:cubicBezTo>
                <a:cubicBezTo>
                  <a:pt x="151529" y="61144"/>
                  <a:pt x="151361" y="100934"/>
                  <a:pt x="174657" y="118411"/>
                </a:cubicBezTo>
                <a:cubicBezTo>
                  <a:pt x="188992" y="129165"/>
                  <a:pt x="209674" y="132015"/>
                  <a:pt x="227350" y="129069"/>
                </a:cubicBezTo>
                <a:cubicBezTo>
                  <a:pt x="236145" y="127603"/>
                  <a:pt x="247046" y="124610"/>
                  <a:pt x="251033" y="116635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3" name="Google Shape;213;p28"/>
          <p:cNvSpPr/>
          <p:nvPr/>
        </p:nvSpPr>
        <p:spPr>
          <a:xfrm rot="10406136" flipH="1">
            <a:off x="-411300" y="-773214"/>
            <a:ext cx="5292628" cy="3074809"/>
          </a:xfrm>
          <a:custGeom>
            <a:avLst/>
            <a:gdLst/>
            <a:ahLst/>
            <a:cxnLst/>
            <a:rect l="l" t="t" r="r" b="b"/>
            <a:pathLst>
              <a:path w="199523" h="122998" extrusionOk="0">
                <a:moveTo>
                  <a:pt x="0" y="0"/>
                </a:moveTo>
                <a:cubicBezTo>
                  <a:pt x="5699" y="14253"/>
                  <a:pt x="23641" y="20073"/>
                  <a:pt x="32563" y="32564"/>
                </a:cubicBezTo>
                <a:cubicBezTo>
                  <a:pt x="40249" y="43325"/>
                  <a:pt x="44291" y="59762"/>
                  <a:pt x="56837" y="63943"/>
                </a:cubicBezTo>
                <a:cubicBezTo>
                  <a:pt x="68686" y="67892"/>
                  <a:pt x="81709" y="68738"/>
                  <a:pt x="94137" y="67495"/>
                </a:cubicBezTo>
                <a:cubicBezTo>
                  <a:pt x="103367" y="66572"/>
                  <a:pt x="113910" y="62894"/>
                  <a:pt x="121964" y="67495"/>
                </a:cubicBezTo>
                <a:cubicBezTo>
                  <a:pt x="136606" y="75860"/>
                  <a:pt x="140854" y="95450"/>
                  <a:pt x="150974" y="108939"/>
                </a:cubicBezTo>
                <a:cubicBezTo>
                  <a:pt x="158695" y="119231"/>
                  <a:pt x="174224" y="122556"/>
                  <a:pt x="187090" y="122556"/>
                </a:cubicBezTo>
                <a:cubicBezTo>
                  <a:pt x="191239" y="122556"/>
                  <a:pt x="195812" y="123820"/>
                  <a:pt x="199523" y="121964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4" name="Google Shape;214;p28"/>
          <p:cNvSpPr/>
          <p:nvPr/>
        </p:nvSpPr>
        <p:spPr>
          <a:xfrm rot="10800000" flipH="1">
            <a:off x="-197981" y="-560101"/>
            <a:ext cx="8673650" cy="4247996"/>
          </a:xfrm>
          <a:custGeom>
            <a:avLst/>
            <a:gdLst/>
            <a:ahLst/>
            <a:cxnLst/>
            <a:rect l="l" t="t" r="r" b="b"/>
            <a:pathLst>
              <a:path w="346946" h="158967" extrusionOk="0">
                <a:moveTo>
                  <a:pt x="0" y="0"/>
                </a:moveTo>
                <a:cubicBezTo>
                  <a:pt x="14215" y="4059"/>
                  <a:pt x="31075" y="7804"/>
                  <a:pt x="39668" y="19834"/>
                </a:cubicBezTo>
                <a:cubicBezTo>
                  <a:pt x="45523" y="28031"/>
                  <a:pt x="51445" y="36282"/>
                  <a:pt x="55950" y="45292"/>
                </a:cubicBezTo>
                <a:cubicBezTo>
                  <a:pt x="59693" y="52777"/>
                  <a:pt x="63651" y="61829"/>
                  <a:pt x="71343" y="65126"/>
                </a:cubicBezTo>
                <a:cubicBezTo>
                  <a:pt x="85502" y="71194"/>
                  <a:pt x="103427" y="66377"/>
                  <a:pt x="116636" y="74303"/>
                </a:cubicBezTo>
                <a:cubicBezTo>
                  <a:pt x="123851" y="78632"/>
                  <a:pt x="127953" y="86840"/>
                  <a:pt x="132621" y="93841"/>
                </a:cubicBezTo>
                <a:cubicBezTo>
                  <a:pt x="139554" y="104240"/>
                  <a:pt x="153152" y="109845"/>
                  <a:pt x="165480" y="111899"/>
                </a:cubicBezTo>
                <a:cubicBezTo>
                  <a:pt x="191557" y="116243"/>
                  <a:pt x="219103" y="111144"/>
                  <a:pt x="244520" y="118412"/>
                </a:cubicBezTo>
                <a:cubicBezTo>
                  <a:pt x="264590" y="124151"/>
                  <a:pt x="284053" y="132452"/>
                  <a:pt x="302246" y="142686"/>
                </a:cubicBezTo>
                <a:cubicBezTo>
                  <a:pt x="316067" y="150460"/>
                  <a:pt x="331088" y="158967"/>
                  <a:pt x="346946" y="158967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28"/>
          <p:cNvSpPr/>
          <p:nvPr/>
        </p:nvSpPr>
        <p:spPr>
          <a:xfrm rot="302386" flipH="1">
            <a:off x="1776988" y="1000799"/>
            <a:ext cx="5645024" cy="3141747"/>
          </a:xfrm>
          <a:prstGeom prst="rect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2626375" y="2073300"/>
            <a:ext cx="3891300" cy="9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ubTitle" idx="1"/>
          </p:nvPr>
        </p:nvSpPr>
        <p:spPr>
          <a:xfrm>
            <a:off x="3431325" y="2963700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28"/>
          <p:cNvSpPr/>
          <p:nvPr/>
        </p:nvSpPr>
        <p:spPr>
          <a:xfrm rot="10291435" flipH="1">
            <a:off x="-649165" y="-733655"/>
            <a:ext cx="3537631" cy="1410732"/>
          </a:xfrm>
          <a:custGeom>
            <a:avLst/>
            <a:gdLst/>
            <a:ahLst/>
            <a:cxnLst/>
            <a:rect l="l" t="t" r="r" b="b"/>
            <a:pathLst>
              <a:path w="141502" h="56428" extrusionOk="0">
                <a:moveTo>
                  <a:pt x="0" y="3734"/>
                </a:moveTo>
                <a:cubicBezTo>
                  <a:pt x="8548" y="1292"/>
                  <a:pt x="19246" y="-2381"/>
                  <a:pt x="26643" y="2550"/>
                </a:cubicBezTo>
                <a:cubicBezTo>
                  <a:pt x="39189" y="10914"/>
                  <a:pt x="49273" y="23042"/>
                  <a:pt x="62759" y="29785"/>
                </a:cubicBezTo>
                <a:cubicBezTo>
                  <a:pt x="77789" y="37300"/>
                  <a:pt x="96448" y="30369"/>
                  <a:pt x="113083" y="32745"/>
                </a:cubicBezTo>
                <a:cubicBezTo>
                  <a:pt x="125290" y="34488"/>
                  <a:pt x="135991" y="45397"/>
                  <a:pt x="141502" y="56428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9" name="Google Shape;219;p28"/>
          <p:cNvSpPr/>
          <p:nvPr/>
        </p:nvSpPr>
        <p:spPr>
          <a:xfrm rot="10497423" flipH="1">
            <a:off x="6977846" y="4195402"/>
            <a:ext cx="2545776" cy="1061494"/>
          </a:xfrm>
          <a:custGeom>
            <a:avLst/>
            <a:gdLst/>
            <a:ahLst/>
            <a:cxnLst/>
            <a:rect l="l" t="t" r="r" b="b"/>
            <a:pathLst>
              <a:path w="101834" h="42461" extrusionOk="0">
                <a:moveTo>
                  <a:pt x="0" y="0"/>
                </a:moveTo>
                <a:cubicBezTo>
                  <a:pt x="5313" y="10628"/>
                  <a:pt x="19566" y="13634"/>
                  <a:pt x="30195" y="18946"/>
                </a:cubicBezTo>
                <a:cubicBezTo>
                  <a:pt x="37196" y="22445"/>
                  <a:pt x="42890" y="28170"/>
                  <a:pt x="49732" y="31972"/>
                </a:cubicBezTo>
                <a:cubicBezTo>
                  <a:pt x="64961" y="40434"/>
                  <a:pt x="89504" y="48425"/>
                  <a:pt x="101834" y="36116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1">
  <p:cSld name="CUSTOM_14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/>
          <p:nvPr/>
        </p:nvSpPr>
        <p:spPr>
          <a:xfrm>
            <a:off x="0" y="-125"/>
            <a:ext cx="9144000" cy="255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602072" y="3411425"/>
            <a:ext cx="33750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subTitle" idx="1"/>
          </p:nvPr>
        </p:nvSpPr>
        <p:spPr>
          <a:xfrm>
            <a:off x="606325" y="4123275"/>
            <a:ext cx="39657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" name="Google Shape;224;p29"/>
          <p:cNvSpPr/>
          <p:nvPr/>
        </p:nvSpPr>
        <p:spPr>
          <a:xfrm rot="-5400000">
            <a:off x="4429950" y="-1858350"/>
            <a:ext cx="309600" cy="91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9"/>
          <p:cNvSpPr/>
          <p:nvPr/>
        </p:nvSpPr>
        <p:spPr>
          <a:xfrm rot="-7822198">
            <a:off x="6601169" y="2313112"/>
            <a:ext cx="1378468" cy="4333377"/>
          </a:xfrm>
          <a:custGeom>
            <a:avLst/>
            <a:gdLst/>
            <a:ahLst/>
            <a:cxnLst/>
            <a:rect l="l" t="t" r="r" b="b"/>
            <a:pathLst>
              <a:path w="33428" h="111252" extrusionOk="0">
                <a:moveTo>
                  <a:pt x="2286" y="0"/>
                </a:moveTo>
                <a:cubicBezTo>
                  <a:pt x="12044" y="4879"/>
                  <a:pt x="29864" y="3018"/>
                  <a:pt x="32004" y="13716"/>
                </a:cubicBezTo>
                <a:cubicBezTo>
                  <a:pt x="33200" y="19694"/>
                  <a:pt x="34405" y="26401"/>
                  <a:pt x="32004" y="32004"/>
                </a:cubicBezTo>
                <a:cubicBezTo>
                  <a:pt x="28757" y="39580"/>
                  <a:pt x="21182" y="44861"/>
                  <a:pt x="18288" y="52578"/>
                </a:cubicBezTo>
                <a:cubicBezTo>
                  <a:pt x="13637" y="64982"/>
                  <a:pt x="18726" y="79422"/>
                  <a:pt x="15240" y="92202"/>
                </a:cubicBezTo>
                <a:cubicBezTo>
                  <a:pt x="13100" y="100047"/>
                  <a:pt x="3637" y="103979"/>
                  <a:pt x="0" y="111252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2">
  <p:cSld name="CUSTOM_15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2367800" y="496451"/>
            <a:ext cx="44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2554350" y="1299225"/>
            <a:ext cx="40356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6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/>
          <p:nvPr/>
        </p:nvSpPr>
        <p:spPr>
          <a:xfrm>
            <a:off x="8193429" y="156675"/>
            <a:ext cx="1003808" cy="1657802"/>
          </a:xfrm>
          <a:custGeom>
            <a:avLst/>
            <a:gdLst/>
            <a:ahLst/>
            <a:cxnLst/>
            <a:rect l="l" t="t" r="r" b="b"/>
            <a:pathLst>
              <a:path w="55291" h="104775" extrusionOk="0">
                <a:moveTo>
                  <a:pt x="53767" y="0"/>
                </a:moveTo>
                <a:cubicBezTo>
                  <a:pt x="52109" y="11606"/>
                  <a:pt x="37989" y="19258"/>
                  <a:pt x="26716" y="22479"/>
                </a:cubicBezTo>
                <a:cubicBezTo>
                  <a:pt x="17320" y="25163"/>
                  <a:pt x="4147" y="27012"/>
                  <a:pt x="808" y="36195"/>
                </a:cubicBezTo>
                <a:cubicBezTo>
                  <a:pt x="-3391" y="47742"/>
                  <a:pt x="10039" y="59896"/>
                  <a:pt x="19096" y="68199"/>
                </a:cubicBezTo>
                <a:cubicBezTo>
                  <a:pt x="28194" y="76539"/>
                  <a:pt x="34372" y="87666"/>
                  <a:pt x="43099" y="96393"/>
                </a:cubicBezTo>
                <a:cubicBezTo>
                  <a:pt x="46586" y="99880"/>
                  <a:pt x="51804" y="101288"/>
                  <a:pt x="55291" y="104775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0" name="Google Shape;230;p30"/>
          <p:cNvSpPr/>
          <p:nvPr/>
        </p:nvSpPr>
        <p:spPr>
          <a:xfrm>
            <a:off x="-77525" y="614025"/>
            <a:ext cx="904644" cy="1657813"/>
          </a:xfrm>
          <a:custGeom>
            <a:avLst/>
            <a:gdLst/>
            <a:ahLst/>
            <a:cxnLst/>
            <a:rect l="l" t="t" r="r" b="b"/>
            <a:pathLst>
              <a:path w="53904" h="82192" extrusionOk="0">
                <a:moveTo>
                  <a:pt x="1034" y="0"/>
                </a:moveTo>
                <a:cubicBezTo>
                  <a:pt x="10519" y="7117"/>
                  <a:pt x="23404" y="10810"/>
                  <a:pt x="29982" y="20677"/>
                </a:cubicBezTo>
                <a:cubicBezTo>
                  <a:pt x="34310" y="27169"/>
                  <a:pt x="37338" y="34489"/>
                  <a:pt x="41872" y="40838"/>
                </a:cubicBezTo>
                <a:cubicBezTo>
                  <a:pt x="45274" y="45601"/>
                  <a:pt x="54909" y="48021"/>
                  <a:pt x="53761" y="53761"/>
                </a:cubicBezTo>
                <a:cubicBezTo>
                  <a:pt x="53033" y="57401"/>
                  <a:pt x="46991" y="56876"/>
                  <a:pt x="43422" y="57896"/>
                </a:cubicBezTo>
                <a:cubicBezTo>
                  <a:pt x="38640" y="59262"/>
                  <a:pt x="33666" y="59942"/>
                  <a:pt x="28948" y="61515"/>
                </a:cubicBezTo>
                <a:cubicBezTo>
                  <a:pt x="23395" y="63366"/>
                  <a:pt x="21198" y="70299"/>
                  <a:pt x="17059" y="74438"/>
                </a:cubicBezTo>
                <a:cubicBezTo>
                  <a:pt x="12642" y="78855"/>
                  <a:pt x="4419" y="77777"/>
                  <a:pt x="0" y="82192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1" name="Google Shape;231;p30"/>
          <p:cNvSpPr/>
          <p:nvPr/>
        </p:nvSpPr>
        <p:spPr>
          <a:xfrm rot="-5400000">
            <a:off x="4429950" y="-1858350"/>
            <a:ext cx="309600" cy="916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18550" y="2884800"/>
            <a:ext cx="9144000" cy="22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rot="391151">
            <a:off x="5855051" y="-44364"/>
            <a:ext cx="3599018" cy="1290927"/>
          </a:xfrm>
          <a:custGeom>
            <a:avLst/>
            <a:gdLst/>
            <a:ahLst/>
            <a:cxnLst/>
            <a:rect l="l" t="t" r="r" b="b"/>
            <a:pathLst>
              <a:path w="135304" h="48532" extrusionOk="0">
                <a:moveTo>
                  <a:pt x="15360" y="0"/>
                </a:moveTo>
                <a:cubicBezTo>
                  <a:pt x="4729" y="3190"/>
                  <a:pt x="-5930" y="26512"/>
                  <a:pt x="4071" y="31327"/>
                </a:cubicBezTo>
                <a:cubicBezTo>
                  <a:pt x="15728" y="36940"/>
                  <a:pt x="30668" y="28358"/>
                  <a:pt x="41606" y="21449"/>
                </a:cubicBezTo>
                <a:cubicBezTo>
                  <a:pt x="46689" y="18238"/>
                  <a:pt x="53538" y="11904"/>
                  <a:pt x="58540" y="15240"/>
                </a:cubicBezTo>
                <a:cubicBezTo>
                  <a:pt x="67690" y="21342"/>
                  <a:pt x="42079" y="44536"/>
                  <a:pt x="52613" y="47696"/>
                </a:cubicBezTo>
                <a:cubicBezTo>
                  <a:pt x="64984" y="51408"/>
                  <a:pt x="78020" y="41201"/>
                  <a:pt x="89020" y="34431"/>
                </a:cubicBezTo>
                <a:cubicBezTo>
                  <a:pt x="96646" y="29738"/>
                  <a:pt x="105926" y="28517"/>
                  <a:pt x="114420" y="25682"/>
                </a:cubicBezTo>
                <a:cubicBezTo>
                  <a:pt x="119376" y="24028"/>
                  <a:pt x="124703" y="20363"/>
                  <a:pt x="129660" y="22014"/>
                </a:cubicBezTo>
                <a:cubicBezTo>
                  <a:pt x="132952" y="23111"/>
                  <a:pt x="132850" y="28308"/>
                  <a:pt x="135304" y="30762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583849" y="489050"/>
            <a:ext cx="79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14425" y="1446325"/>
            <a:ext cx="7919400" cy="28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rgbClr val="00000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6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>
            <a:spLocks noGrp="1"/>
          </p:cNvSpPr>
          <p:nvPr>
            <p:ph type="title"/>
          </p:nvPr>
        </p:nvSpPr>
        <p:spPr>
          <a:xfrm>
            <a:off x="583850" y="489050"/>
            <a:ext cx="79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body" idx="1"/>
          </p:nvPr>
        </p:nvSpPr>
        <p:spPr>
          <a:xfrm>
            <a:off x="713225" y="1522525"/>
            <a:ext cx="4490700" cy="30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/>
          <p:nvPr/>
        </p:nvSpPr>
        <p:spPr>
          <a:xfrm>
            <a:off x="1794675" y="-649108"/>
            <a:ext cx="9260933" cy="5856100"/>
          </a:xfrm>
          <a:custGeom>
            <a:avLst/>
            <a:gdLst/>
            <a:ahLst/>
            <a:cxnLst/>
            <a:rect l="l" t="t" r="r" b="b"/>
            <a:pathLst>
              <a:path w="360839" h="234244" extrusionOk="0">
                <a:moveTo>
                  <a:pt x="14271" y="0"/>
                </a:moveTo>
                <a:cubicBezTo>
                  <a:pt x="9159" y="5110"/>
                  <a:pt x="3956" y="10467"/>
                  <a:pt x="724" y="16933"/>
                </a:cubicBezTo>
                <a:cubicBezTo>
                  <a:pt x="-1174" y="20730"/>
                  <a:pt x="1079" y="25896"/>
                  <a:pt x="3546" y="29351"/>
                </a:cubicBezTo>
                <a:cubicBezTo>
                  <a:pt x="17231" y="48515"/>
                  <a:pt x="48412" y="49757"/>
                  <a:pt x="71844" y="47413"/>
                </a:cubicBezTo>
                <a:cubicBezTo>
                  <a:pt x="95930" y="45004"/>
                  <a:pt x="118758" y="32737"/>
                  <a:pt x="142964" y="32737"/>
                </a:cubicBezTo>
                <a:cubicBezTo>
                  <a:pt x="150902" y="32737"/>
                  <a:pt x="158777" y="34164"/>
                  <a:pt x="166671" y="34995"/>
                </a:cubicBezTo>
                <a:cubicBezTo>
                  <a:pt x="170671" y="35416"/>
                  <a:pt x="176725" y="33656"/>
                  <a:pt x="178524" y="37253"/>
                </a:cubicBezTo>
                <a:cubicBezTo>
                  <a:pt x="182480" y="45164"/>
                  <a:pt x="174344" y="55574"/>
                  <a:pt x="167799" y="61524"/>
                </a:cubicBezTo>
                <a:cubicBezTo>
                  <a:pt x="162071" y="66732"/>
                  <a:pt x="153356" y="67390"/>
                  <a:pt x="146915" y="71684"/>
                </a:cubicBezTo>
                <a:cubicBezTo>
                  <a:pt x="142224" y="74812"/>
                  <a:pt x="135590" y="82937"/>
                  <a:pt x="139577" y="86924"/>
                </a:cubicBezTo>
                <a:cubicBezTo>
                  <a:pt x="142868" y="90215"/>
                  <a:pt x="148469" y="90311"/>
                  <a:pt x="153124" y="90311"/>
                </a:cubicBezTo>
                <a:cubicBezTo>
                  <a:pt x="169655" y="90311"/>
                  <a:pt x="185546" y="83814"/>
                  <a:pt x="201666" y="80151"/>
                </a:cubicBezTo>
                <a:cubicBezTo>
                  <a:pt x="216400" y="76803"/>
                  <a:pt x="232719" y="78679"/>
                  <a:pt x="246822" y="84102"/>
                </a:cubicBezTo>
                <a:cubicBezTo>
                  <a:pt x="254440" y="87032"/>
                  <a:pt x="263736" y="88452"/>
                  <a:pt x="268835" y="94826"/>
                </a:cubicBezTo>
                <a:cubicBezTo>
                  <a:pt x="276197" y="104030"/>
                  <a:pt x="280372" y="116988"/>
                  <a:pt x="278995" y="128693"/>
                </a:cubicBezTo>
                <a:cubicBezTo>
                  <a:pt x="277854" y="138390"/>
                  <a:pt x="272784" y="147685"/>
                  <a:pt x="266577" y="155222"/>
                </a:cubicBezTo>
                <a:cubicBezTo>
                  <a:pt x="255412" y="168780"/>
                  <a:pt x="223199" y="175251"/>
                  <a:pt x="228759" y="191911"/>
                </a:cubicBezTo>
                <a:cubicBezTo>
                  <a:pt x="231004" y="198639"/>
                  <a:pt x="241436" y="199371"/>
                  <a:pt x="248515" y="199813"/>
                </a:cubicBezTo>
                <a:cubicBezTo>
                  <a:pt x="264111" y="200787"/>
                  <a:pt x="279858" y="199566"/>
                  <a:pt x="295364" y="201506"/>
                </a:cubicBezTo>
                <a:cubicBezTo>
                  <a:pt x="311061" y="203470"/>
                  <a:pt x="324738" y="213883"/>
                  <a:pt x="337697" y="222955"/>
                </a:cubicBezTo>
                <a:cubicBezTo>
                  <a:pt x="344728" y="227877"/>
                  <a:pt x="352256" y="234244"/>
                  <a:pt x="360839" y="234244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9" name="Google Shape;239;p33"/>
          <p:cNvSpPr/>
          <p:nvPr/>
        </p:nvSpPr>
        <p:spPr>
          <a:xfrm rot="10800000">
            <a:off x="-1660625" y="225659"/>
            <a:ext cx="9020975" cy="6265441"/>
          </a:xfrm>
          <a:custGeom>
            <a:avLst/>
            <a:gdLst/>
            <a:ahLst/>
            <a:cxnLst/>
            <a:rect l="l" t="t" r="r" b="b"/>
            <a:pathLst>
              <a:path w="360839" h="234244" extrusionOk="0">
                <a:moveTo>
                  <a:pt x="14271" y="0"/>
                </a:moveTo>
                <a:cubicBezTo>
                  <a:pt x="9159" y="5110"/>
                  <a:pt x="3956" y="10467"/>
                  <a:pt x="724" y="16933"/>
                </a:cubicBezTo>
                <a:cubicBezTo>
                  <a:pt x="-1174" y="20730"/>
                  <a:pt x="1079" y="25896"/>
                  <a:pt x="3546" y="29351"/>
                </a:cubicBezTo>
                <a:cubicBezTo>
                  <a:pt x="17231" y="48515"/>
                  <a:pt x="48412" y="49757"/>
                  <a:pt x="71844" y="47413"/>
                </a:cubicBezTo>
                <a:cubicBezTo>
                  <a:pt x="95930" y="45004"/>
                  <a:pt x="118758" y="32737"/>
                  <a:pt x="142964" y="32737"/>
                </a:cubicBezTo>
                <a:cubicBezTo>
                  <a:pt x="150902" y="32737"/>
                  <a:pt x="158777" y="34164"/>
                  <a:pt x="166671" y="34995"/>
                </a:cubicBezTo>
                <a:cubicBezTo>
                  <a:pt x="170671" y="35416"/>
                  <a:pt x="176725" y="33656"/>
                  <a:pt x="178524" y="37253"/>
                </a:cubicBezTo>
                <a:cubicBezTo>
                  <a:pt x="182480" y="45164"/>
                  <a:pt x="174344" y="55574"/>
                  <a:pt x="167799" y="61524"/>
                </a:cubicBezTo>
                <a:cubicBezTo>
                  <a:pt x="162071" y="66732"/>
                  <a:pt x="153356" y="67390"/>
                  <a:pt x="146915" y="71684"/>
                </a:cubicBezTo>
                <a:cubicBezTo>
                  <a:pt x="142224" y="74812"/>
                  <a:pt x="135590" y="82937"/>
                  <a:pt x="139577" y="86924"/>
                </a:cubicBezTo>
                <a:cubicBezTo>
                  <a:pt x="142868" y="90215"/>
                  <a:pt x="148469" y="90311"/>
                  <a:pt x="153124" y="90311"/>
                </a:cubicBezTo>
                <a:cubicBezTo>
                  <a:pt x="169655" y="90311"/>
                  <a:pt x="185546" y="83814"/>
                  <a:pt x="201666" y="80151"/>
                </a:cubicBezTo>
                <a:cubicBezTo>
                  <a:pt x="216400" y="76803"/>
                  <a:pt x="232719" y="78679"/>
                  <a:pt x="246822" y="84102"/>
                </a:cubicBezTo>
                <a:cubicBezTo>
                  <a:pt x="254440" y="87032"/>
                  <a:pt x="263736" y="88452"/>
                  <a:pt x="268835" y="94826"/>
                </a:cubicBezTo>
                <a:cubicBezTo>
                  <a:pt x="276197" y="104030"/>
                  <a:pt x="280372" y="116988"/>
                  <a:pt x="278995" y="128693"/>
                </a:cubicBezTo>
                <a:cubicBezTo>
                  <a:pt x="277854" y="138390"/>
                  <a:pt x="272784" y="147685"/>
                  <a:pt x="266577" y="155222"/>
                </a:cubicBezTo>
                <a:cubicBezTo>
                  <a:pt x="255412" y="168780"/>
                  <a:pt x="223199" y="175251"/>
                  <a:pt x="228759" y="191911"/>
                </a:cubicBezTo>
                <a:cubicBezTo>
                  <a:pt x="231004" y="198639"/>
                  <a:pt x="241436" y="199371"/>
                  <a:pt x="248515" y="199813"/>
                </a:cubicBezTo>
                <a:cubicBezTo>
                  <a:pt x="264111" y="200787"/>
                  <a:pt x="279858" y="199566"/>
                  <a:pt x="295364" y="201506"/>
                </a:cubicBezTo>
                <a:cubicBezTo>
                  <a:pt x="311061" y="203470"/>
                  <a:pt x="324738" y="213883"/>
                  <a:pt x="337697" y="222955"/>
                </a:cubicBezTo>
                <a:cubicBezTo>
                  <a:pt x="344728" y="227877"/>
                  <a:pt x="352256" y="234244"/>
                  <a:pt x="360839" y="234244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09725" y="1938169"/>
            <a:ext cx="3780000" cy="28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05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758450" y="2148537"/>
            <a:ext cx="3780000" cy="25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83850" y="495425"/>
            <a:ext cx="79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 rot="-2698925">
            <a:off x="7795322" y="-533963"/>
            <a:ext cx="937440" cy="2684547"/>
          </a:xfrm>
          <a:custGeom>
            <a:avLst/>
            <a:gdLst/>
            <a:ahLst/>
            <a:cxnLst/>
            <a:rect l="l" t="t" r="r" b="b"/>
            <a:pathLst>
              <a:path w="55291" h="104775" extrusionOk="0">
                <a:moveTo>
                  <a:pt x="53767" y="0"/>
                </a:moveTo>
                <a:cubicBezTo>
                  <a:pt x="52109" y="11606"/>
                  <a:pt x="37989" y="19258"/>
                  <a:pt x="26716" y="22479"/>
                </a:cubicBezTo>
                <a:cubicBezTo>
                  <a:pt x="17320" y="25163"/>
                  <a:pt x="4147" y="27012"/>
                  <a:pt x="808" y="36195"/>
                </a:cubicBezTo>
                <a:cubicBezTo>
                  <a:pt x="-3391" y="47742"/>
                  <a:pt x="10039" y="59896"/>
                  <a:pt x="19096" y="68199"/>
                </a:cubicBezTo>
                <a:cubicBezTo>
                  <a:pt x="28194" y="76539"/>
                  <a:pt x="34372" y="87666"/>
                  <a:pt x="43099" y="96393"/>
                </a:cubicBezTo>
                <a:cubicBezTo>
                  <a:pt x="46586" y="99880"/>
                  <a:pt x="51804" y="101288"/>
                  <a:pt x="55291" y="104775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583849" y="484350"/>
            <a:ext cx="79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 rot="120236">
            <a:off x="4522215" y="-63938"/>
            <a:ext cx="4727107" cy="1278646"/>
          </a:xfrm>
          <a:custGeom>
            <a:avLst/>
            <a:gdLst/>
            <a:ahLst/>
            <a:cxnLst/>
            <a:rect l="l" t="t" r="r" b="b"/>
            <a:pathLst>
              <a:path w="182649" h="63284" extrusionOk="0">
                <a:moveTo>
                  <a:pt x="182649" y="2302"/>
                </a:moveTo>
                <a:cubicBezTo>
                  <a:pt x="179506" y="-1888"/>
                  <a:pt x="172180" y="979"/>
                  <a:pt x="166960" y="1414"/>
                </a:cubicBezTo>
                <a:cubicBezTo>
                  <a:pt x="159029" y="2075"/>
                  <a:pt x="149794" y="2892"/>
                  <a:pt x="144166" y="8519"/>
                </a:cubicBezTo>
                <a:cubicBezTo>
                  <a:pt x="130652" y="22029"/>
                  <a:pt x="136093" y="51480"/>
                  <a:pt x="119003" y="60028"/>
                </a:cubicBezTo>
                <a:cubicBezTo>
                  <a:pt x="109695" y="64684"/>
                  <a:pt x="96245" y="63313"/>
                  <a:pt x="87920" y="57067"/>
                </a:cubicBezTo>
                <a:cubicBezTo>
                  <a:pt x="78959" y="50344"/>
                  <a:pt x="70296" y="41186"/>
                  <a:pt x="59205" y="39602"/>
                </a:cubicBezTo>
                <a:cubicBezTo>
                  <a:pt x="38163" y="36597"/>
                  <a:pt x="20164" y="56563"/>
                  <a:pt x="0" y="63284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oval" w="med" len="med"/>
          </a:ln>
        </p:spPr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5313600" y="2515675"/>
            <a:ext cx="23757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5313600" y="3088925"/>
            <a:ext cx="2375700" cy="91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-135075" y="445050"/>
            <a:ext cx="9414000" cy="1431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5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 rot="-5400000">
            <a:off x="1623583" y="-933600"/>
            <a:ext cx="1382275" cy="2619375"/>
          </a:xfrm>
          <a:custGeom>
            <a:avLst/>
            <a:gdLst/>
            <a:ahLst/>
            <a:cxnLst/>
            <a:rect l="l" t="t" r="r" b="b"/>
            <a:pathLst>
              <a:path w="55291" h="104775" extrusionOk="0">
                <a:moveTo>
                  <a:pt x="53767" y="0"/>
                </a:moveTo>
                <a:cubicBezTo>
                  <a:pt x="52109" y="11606"/>
                  <a:pt x="37989" y="19258"/>
                  <a:pt x="26716" y="22479"/>
                </a:cubicBezTo>
                <a:cubicBezTo>
                  <a:pt x="17320" y="25163"/>
                  <a:pt x="4147" y="27012"/>
                  <a:pt x="808" y="36195"/>
                </a:cubicBezTo>
                <a:cubicBezTo>
                  <a:pt x="-3391" y="47742"/>
                  <a:pt x="10039" y="59896"/>
                  <a:pt x="19096" y="68199"/>
                </a:cubicBezTo>
                <a:cubicBezTo>
                  <a:pt x="28194" y="76539"/>
                  <a:pt x="34372" y="87666"/>
                  <a:pt x="43099" y="96393"/>
                </a:cubicBezTo>
                <a:cubicBezTo>
                  <a:pt x="46586" y="99880"/>
                  <a:pt x="51804" y="101288"/>
                  <a:pt x="55291" y="104775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93125" y="1660350"/>
            <a:ext cx="3443400" cy="8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599025" y="2510350"/>
            <a:ext cx="3431400" cy="15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8069275" y="0"/>
            <a:ext cx="361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alpha val="263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1583750" y="2993926"/>
            <a:ext cx="5976600" cy="10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8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2912600" y="3932900"/>
            <a:ext cx="3318900" cy="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7" name="Google Shape;47;p10"/>
          <p:cNvGrpSpPr/>
          <p:nvPr/>
        </p:nvGrpSpPr>
        <p:grpSpPr>
          <a:xfrm>
            <a:off x="-15825" y="-18425"/>
            <a:ext cx="9159925" cy="5166501"/>
            <a:chOff x="-15825" y="-18425"/>
            <a:chExt cx="9159925" cy="5166501"/>
          </a:xfrm>
        </p:grpSpPr>
        <p:sp>
          <p:nvSpPr>
            <p:cNvPr id="48" name="Google Shape;48;p10"/>
            <p:cNvSpPr/>
            <p:nvPr/>
          </p:nvSpPr>
          <p:spPr>
            <a:xfrm>
              <a:off x="-15825" y="4879276"/>
              <a:ext cx="9159900" cy="26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-15825" y="-18425"/>
              <a:ext cx="9159900" cy="26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0"/>
            <p:cNvSpPr/>
            <p:nvPr/>
          </p:nvSpPr>
          <p:spPr>
            <a:xfrm rot="5400000">
              <a:off x="-2429850" y="2425800"/>
              <a:ext cx="5128500" cy="26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0"/>
            <p:cNvSpPr/>
            <p:nvPr/>
          </p:nvSpPr>
          <p:spPr>
            <a:xfrm rot="5400000">
              <a:off x="6445450" y="2425800"/>
              <a:ext cx="5128500" cy="26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0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Just Another Hand"/>
              <a:buNone/>
              <a:defRPr sz="40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9025" y="1152475"/>
            <a:ext cx="7946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/>
          <p:nvPr/>
        </p:nvSpPr>
        <p:spPr>
          <a:xfrm>
            <a:off x="-75" y="0"/>
            <a:ext cx="9144000" cy="5143500"/>
          </a:xfrm>
          <a:prstGeom prst="rect">
            <a:avLst/>
          </a:prstGeom>
          <a:solidFill>
            <a:schemeClr val="accent3">
              <a:alpha val="263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34"/>
          <p:cNvGrpSpPr/>
          <p:nvPr/>
        </p:nvGrpSpPr>
        <p:grpSpPr>
          <a:xfrm>
            <a:off x="3112500" y="589053"/>
            <a:ext cx="2919000" cy="3319425"/>
            <a:chOff x="3112500" y="711850"/>
            <a:chExt cx="2919000" cy="3319425"/>
          </a:xfrm>
        </p:grpSpPr>
        <p:sp>
          <p:nvSpPr>
            <p:cNvPr id="246" name="Google Shape;246;p34"/>
            <p:cNvSpPr/>
            <p:nvPr/>
          </p:nvSpPr>
          <p:spPr>
            <a:xfrm>
              <a:off x="3112500" y="1112275"/>
              <a:ext cx="2919000" cy="291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3374231" y="1374006"/>
              <a:ext cx="2395500" cy="2395500"/>
            </a:xfrm>
            <a:prstGeom prst="ellipse">
              <a:avLst/>
            </a:prstGeom>
            <a:noFill/>
            <a:ln w="3810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8" name="Google Shape;248;p34"/>
            <p:cNvCxnSpPr/>
            <p:nvPr/>
          </p:nvCxnSpPr>
          <p:spPr>
            <a:xfrm>
              <a:off x="3813275" y="2579625"/>
              <a:ext cx="4812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34"/>
            <p:cNvCxnSpPr/>
            <p:nvPr/>
          </p:nvCxnSpPr>
          <p:spPr>
            <a:xfrm>
              <a:off x="4849375" y="2579625"/>
              <a:ext cx="4812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250" name="Google Shape;250;p34"/>
            <p:cNvGrpSpPr/>
            <p:nvPr/>
          </p:nvGrpSpPr>
          <p:grpSpPr>
            <a:xfrm>
              <a:off x="4228025" y="711850"/>
              <a:ext cx="687750" cy="1012069"/>
              <a:chOff x="4228025" y="711850"/>
              <a:chExt cx="687750" cy="1012069"/>
            </a:xfrm>
          </p:grpSpPr>
          <p:sp>
            <p:nvSpPr>
              <p:cNvPr id="251" name="Google Shape;251;p34"/>
              <p:cNvSpPr/>
              <p:nvPr/>
            </p:nvSpPr>
            <p:spPr>
              <a:xfrm>
                <a:off x="4355750" y="828800"/>
                <a:ext cx="432300" cy="432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4"/>
              <p:cNvSpPr/>
              <p:nvPr/>
            </p:nvSpPr>
            <p:spPr>
              <a:xfrm flipH="1">
                <a:off x="4228025" y="711850"/>
                <a:ext cx="687750" cy="1012069"/>
              </a:xfrm>
              <a:custGeom>
                <a:avLst/>
                <a:gdLst/>
                <a:ahLst/>
                <a:cxnLst/>
                <a:rect l="l" t="t" r="r" b="b"/>
                <a:pathLst>
                  <a:path w="133027" h="195758" extrusionOk="0">
                    <a:moveTo>
                      <a:pt x="65846" y="26249"/>
                    </a:moveTo>
                    <a:cubicBezTo>
                      <a:pt x="87201" y="26249"/>
                      <a:pt x="104108" y="43156"/>
                      <a:pt x="104108" y="64511"/>
                    </a:cubicBezTo>
                    <a:cubicBezTo>
                      <a:pt x="104108" y="85422"/>
                      <a:pt x="87201" y="102328"/>
                      <a:pt x="65846" y="102328"/>
                    </a:cubicBezTo>
                    <a:cubicBezTo>
                      <a:pt x="44936" y="102328"/>
                      <a:pt x="28029" y="85422"/>
                      <a:pt x="28029" y="64511"/>
                    </a:cubicBezTo>
                    <a:cubicBezTo>
                      <a:pt x="28029" y="43156"/>
                      <a:pt x="44936" y="26249"/>
                      <a:pt x="65846" y="26249"/>
                    </a:cubicBezTo>
                    <a:close/>
                    <a:moveTo>
                      <a:pt x="66291" y="0"/>
                    </a:moveTo>
                    <a:cubicBezTo>
                      <a:pt x="29809" y="0"/>
                      <a:pt x="0" y="29809"/>
                      <a:pt x="0" y="66291"/>
                    </a:cubicBezTo>
                    <a:cubicBezTo>
                      <a:pt x="0" y="84977"/>
                      <a:pt x="18241" y="118345"/>
                      <a:pt x="18241" y="118345"/>
                    </a:cubicBezTo>
                    <a:lnTo>
                      <a:pt x="64066" y="195758"/>
                    </a:lnTo>
                    <a:lnTo>
                      <a:pt x="111671" y="119234"/>
                    </a:lnTo>
                    <a:cubicBezTo>
                      <a:pt x="111671" y="119234"/>
                      <a:pt x="133027" y="87201"/>
                      <a:pt x="133027" y="66291"/>
                    </a:cubicBezTo>
                    <a:cubicBezTo>
                      <a:pt x="133027" y="29809"/>
                      <a:pt x="103218" y="0"/>
                      <a:pt x="66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34"/>
          <p:cNvSpPr txBox="1">
            <a:spLocks noGrp="1"/>
          </p:cNvSpPr>
          <p:nvPr>
            <p:ph type="ctrTitle"/>
          </p:nvPr>
        </p:nvSpPr>
        <p:spPr>
          <a:xfrm>
            <a:off x="3534075" y="1712728"/>
            <a:ext cx="2075700" cy="16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Justice in the Environmental Movement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 idx="15"/>
          </p:nvPr>
        </p:nvSpPr>
        <p:spPr>
          <a:xfrm>
            <a:off x="583849" y="485000"/>
            <a:ext cx="79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2348913" y="1496639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title" idx="3"/>
          </p:nvPr>
        </p:nvSpPr>
        <p:spPr>
          <a:xfrm>
            <a:off x="5242306" y="1529228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subTitle" idx="7"/>
          </p:nvPr>
        </p:nvSpPr>
        <p:spPr>
          <a:xfrm>
            <a:off x="4743438" y="1975720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VIEW THE MOVEMENT</a:t>
            </a:r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subTitle" idx="14"/>
          </p:nvPr>
        </p:nvSpPr>
        <p:spPr>
          <a:xfrm>
            <a:off x="1821938" y="3678413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NEEDS TO CHANGE</a:t>
            </a:r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title" idx="4"/>
          </p:nvPr>
        </p:nvSpPr>
        <p:spPr>
          <a:xfrm>
            <a:off x="2349156" y="3227857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title" idx="5"/>
          </p:nvPr>
        </p:nvSpPr>
        <p:spPr>
          <a:xfrm>
            <a:off x="5242549" y="3227857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subTitle" idx="6"/>
          </p:nvPr>
        </p:nvSpPr>
        <p:spPr>
          <a:xfrm>
            <a:off x="1822938" y="197572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INSPIRATION</a:t>
            </a:r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subTitle" idx="8"/>
          </p:nvPr>
        </p:nvSpPr>
        <p:spPr>
          <a:xfrm>
            <a:off x="4719863" y="3678413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PEOPLE WHERE THEY ARE AT </a:t>
            </a:r>
            <a:endParaRPr/>
          </a:p>
        </p:txBody>
      </p:sp>
      <p:grpSp>
        <p:nvGrpSpPr>
          <p:cNvPr id="267" name="Google Shape;267;p35"/>
          <p:cNvGrpSpPr/>
          <p:nvPr/>
        </p:nvGrpSpPr>
        <p:grpSpPr>
          <a:xfrm rot="1230688">
            <a:off x="-688768" y="3409230"/>
            <a:ext cx="2380396" cy="2380396"/>
            <a:chOff x="-146650" y="2998550"/>
            <a:chExt cx="1719750" cy="1719750"/>
          </a:xfrm>
        </p:grpSpPr>
        <p:sp>
          <p:nvSpPr>
            <p:cNvPr id="268" name="Google Shape;268;p35"/>
            <p:cNvSpPr/>
            <p:nvPr/>
          </p:nvSpPr>
          <p:spPr>
            <a:xfrm>
              <a:off x="681875" y="2998550"/>
              <a:ext cx="62175" cy="271575"/>
            </a:xfrm>
            <a:custGeom>
              <a:avLst/>
              <a:gdLst/>
              <a:ahLst/>
              <a:cxnLst/>
              <a:rect l="l" t="t" r="r" b="b"/>
              <a:pathLst>
                <a:path w="2487" h="10863" extrusionOk="0">
                  <a:moveTo>
                    <a:pt x="1254" y="1"/>
                  </a:moveTo>
                  <a:cubicBezTo>
                    <a:pt x="557" y="1"/>
                    <a:pt x="0" y="558"/>
                    <a:pt x="0" y="1234"/>
                  </a:cubicBezTo>
                  <a:lnTo>
                    <a:pt x="0" y="10862"/>
                  </a:lnTo>
                  <a:lnTo>
                    <a:pt x="2487" y="10862"/>
                  </a:lnTo>
                  <a:lnTo>
                    <a:pt x="2487" y="1234"/>
                  </a:lnTo>
                  <a:cubicBezTo>
                    <a:pt x="2487" y="558"/>
                    <a:pt x="193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-146650" y="3825100"/>
              <a:ext cx="271550" cy="62200"/>
            </a:xfrm>
            <a:custGeom>
              <a:avLst/>
              <a:gdLst/>
              <a:ahLst/>
              <a:cxnLst/>
              <a:rect l="l" t="t" r="r" b="b"/>
              <a:pathLst>
                <a:path w="10862" h="2488" extrusionOk="0">
                  <a:moveTo>
                    <a:pt x="1234" y="0"/>
                  </a:moveTo>
                  <a:cubicBezTo>
                    <a:pt x="557" y="0"/>
                    <a:pt x="0" y="557"/>
                    <a:pt x="0" y="1254"/>
                  </a:cubicBezTo>
                  <a:cubicBezTo>
                    <a:pt x="0" y="1930"/>
                    <a:pt x="557" y="2487"/>
                    <a:pt x="1234" y="2487"/>
                  </a:cubicBezTo>
                  <a:lnTo>
                    <a:pt x="10862" y="2487"/>
                  </a:lnTo>
                  <a:lnTo>
                    <a:pt x="10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681875" y="4446750"/>
              <a:ext cx="62175" cy="271550"/>
            </a:xfrm>
            <a:custGeom>
              <a:avLst/>
              <a:gdLst/>
              <a:ahLst/>
              <a:cxnLst/>
              <a:rect l="l" t="t" r="r" b="b"/>
              <a:pathLst>
                <a:path w="2487" h="10862" extrusionOk="0">
                  <a:moveTo>
                    <a:pt x="0" y="0"/>
                  </a:moveTo>
                  <a:lnTo>
                    <a:pt x="0" y="9628"/>
                  </a:lnTo>
                  <a:cubicBezTo>
                    <a:pt x="0" y="10305"/>
                    <a:pt x="557" y="10862"/>
                    <a:pt x="1254" y="10862"/>
                  </a:cubicBezTo>
                  <a:cubicBezTo>
                    <a:pt x="1930" y="10862"/>
                    <a:pt x="2487" y="10305"/>
                    <a:pt x="2487" y="9628"/>
                  </a:cubicBezTo>
                  <a:lnTo>
                    <a:pt x="2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1301525" y="3825100"/>
              <a:ext cx="271575" cy="62200"/>
            </a:xfrm>
            <a:custGeom>
              <a:avLst/>
              <a:gdLst/>
              <a:ahLst/>
              <a:cxnLst/>
              <a:rect l="l" t="t" r="r" b="b"/>
              <a:pathLst>
                <a:path w="10863" h="2488" extrusionOk="0">
                  <a:moveTo>
                    <a:pt x="1" y="0"/>
                  </a:moveTo>
                  <a:lnTo>
                    <a:pt x="1" y="2487"/>
                  </a:lnTo>
                  <a:lnTo>
                    <a:pt x="9629" y="2487"/>
                  </a:lnTo>
                  <a:cubicBezTo>
                    <a:pt x="10305" y="2487"/>
                    <a:pt x="10862" y="1930"/>
                    <a:pt x="10862" y="1254"/>
                  </a:cubicBezTo>
                  <a:cubicBezTo>
                    <a:pt x="10862" y="557"/>
                    <a:pt x="10305" y="0"/>
                    <a:pt x="9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-32775" y="3112450"/>
              <a:ext cx="1491975" cy="1491975"/>
            </a:xfrm>
            <a:custGeom>
              <a:avLst/>
              <a:gdLst/>
              <a:ahLst/>
              <a:cxnLst/>
              <a:rect l="l" t="t" r="r" b="b"/>
              <a:pathLst>
                <a:path w="59679" h="59679" extrusionOk="0">
                  <a:moveTo>
                    <a:pt x="29840" y="0"/>
                  </a:moveTo>
                  <a:cubicBezTo>
                    <a:pt x="13349" y="0"/>
                    <a:pt x="1" y="13348"/>
                    <a:pt x="1" y="29839"/>
                  </a:cubicBezTo>
                  <a:cubicBezTo>
                    <a:pt x="1" y="46310"/>
                    <a:pt x="13349" y="59678"/>
                    <a:pt x="29840" y="59678"/>
                  </a:cubicBezTo>
                  <a:cubicBezTo>
                    <a:pt x="46311" y="59678"/>
                    <a:pt x="59679" y="46310"/>
                    <a:pt x="59679" y="29839"/>
                  </a:cubicBezTo>
                  <a:cubicBezTo>
                    <a:pt x="59679" y="13348"/>
                    <a:pt x="46311" y="0"/>
                    <a:pt x="29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122900" y="3268100"/>
              <a:ext cx="1180650" cy="1180650"/>
            </a:xfrm>
            <a:custGeom>
              <a:avLst/>
              <a:gdLst/>
              <a:ahLst/>
              <a:cxnLst/>
              <a:rect l="l" t="t" r="r" b="b"/>
              <a:pathLst>
                <a:path w="47226" h="47226" extrusionOk="0">
                  <a:moveTo>
                    <a:pt x="23613" y="1"/>
                  </a:moveTo>
                  <a:cubicBezTo>
                    <a:pt x="10583" y="1"/>
                    <a:pt x="0" y="10584"/>
                    <a:pt x="0" y="23613"/>
                  </a:cubicBezTo>
                  <a:cubicBezTo>
                    <a:pt x="0" y="36623"/>
                    <a:pt x="10583" y="47226"/>
                    <a:pt x="23613" y="47226"/>
                  </a:cubicBezTo>
                  <a:cubicBezTo>
                    <a:pt x="36622" y="47226"/>
                    <a:pt x="47225" y="36623"/>
                    <a:pt x="47225" y="23613"/>
                  </a:cubicBezTo>
                  <a:cubicBezTo>
                    <a:pt x="47225" y="10584"/>
                    <a:pt x="36622" y="1"/>
                    <a:pt x="23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610750" y="3330775"/>
              <a:ext cx="630125" cy="630125"/>
            </a:xfrm>
            <a:custGeom>
              <a:avLst/>
              <a:gdLst/>
              <a:ahLst/>
              <a:cxnLst/>
              <a:rect l="l" t="t" r="r" b="b"/>
              <a:pathLst>
                <a:path w="25205" h="25205" extrusionOk="0">
                  <a:moveTo>
                    <a:pt x="25205" y="0"/>
                  </a:moveTo>
                  <a:lnTo>
                    <a:pt x="4377" y="15318"/>
                  </a:lnTo>
                  <a:cubicBezTo>
                    <a:pt x="4279" y="15313"/>
                    <a:pt x="4181" y="15310"/>
                    <a:pt x="4082" y="15310"/>
                  </a:cubicBezTo>
                  <a:cubicBezTo>
                    <a:pt x="2606" y="15310"/>
                    <a:pt x="1120" y="15871"/>
                    <a:pt x="1" y="17008"/>
                  </a:cubicBezTo>
                  <a:lnTo>
                    <a:pt x="777" y="24428"/>
                  </a:lnTo>
                  <a:lnTo>
                    <a:pt x="8197" y="25204"/>
                  </a:lnTo>
                  <a:cubicBezTo>
                    <a:pt x="9410" y="24011"/>
                    <a:pt x="9967" y="22399"/>
                    <a:pt x="9887" y="20828"/>
                  </a:cubicBezTo>
                  <a:lnTo>
                    <a:pt x="25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185550" y="3755975"/>
              <a:ext cx="630125" cy="630125"/>
            </a:xfrm>
            <a:custGeom>
              <a:avLst/>
              <a:gdLst/>
              <a:ahLst/>
              <a:cxnLst/>
              <a:rect l="l" t="t" r="r" b="b"/>
              <a:pathLst>
                <a:path w="25205" h="25205" extrusionOk="0">
                  <a:moveTo>
                    <a:pt x="17009" y="0"/>
                  </a:moveTo>
                  <a:cubicBezTo>
                    <a:pt x="15795" y="1194"/>
                    <a:pt x="15238" y="2805"/>
                    <a:pt x="15318" y="4377"/>
                  </a:cubicBezTo>
                  <a:lnTo>
                    <a:pt x="1" y="25204"/>
                  </a:lnTo>
                  <a:lnTo>
                    <a:pt x="20828" y="9887"/>
                  </a:lnTo>
                  <a:cubicBezTo>
                    <a:pt x="20926" y="9892"/>
                    <a:pt x="21025" y="9895"/>
                    <a:pt x="21123" y="9895"/>
                  </a:cubicBezTo>
                  <a:cubicBezTo>
                    <a:pt x="22599" y="9895"/>
                    <a:pt x="24086" y="9334"/>
                    <a:pt x="25205" y="8196"/>
                  </a:cubicBezTo>
                  <a:lnTo>
                    <a:pt x="170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671425" y="381665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72" y="0"/>
                  </a:moveTo>
                  <a:cubicBezTo>
                    <a:pt x="757" y="0"/>
                    <a:pt x="1" y="756"/>
                    <a:pt x="1" y="1671"/>
                  </a:cubicBezTo>
                  <a:cubicBezTo>
                    <a:pt x="1" y="2586"/>
                    <a:pt x="757" y="3322"/>
                    <a:pt x="1672" y="3322"/>
                  </a:cubicBezTo>
                  <a:cubicBezTo>
                    <a:pt x="2587" y="3322"/>
                    <a:pt x="3323" y="2586"/>
                    <a:pt x="3323" y="1671"/>
                  </a:cubicBezTo>
                  <a:cubicBezTo>
                    <a:pt x="3323" y="756"/>
                    <a:pt x="2587" y="0"/>
                    <a:pt x="1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2414250" y="1879492"/>
            <a:ext cx="4315500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/>
              <a:t>ENVIRONMENTAL JUSTICE?</a:t>
            </a:r>
            <a:endParaRPr sz="6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611200" y="2140338"/>
            <a:ext cx="3443400" cy="8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INSPIRATION</a:t>
            </a:r>
            <a:endParaRPr/>
          </a:p>
        </p:txBody>
      </p:sp>
      <p:sp>
        <p:nvSpPr>
          <p:cNvPr id="287" name="Google Shape;287;p37"/>
          <p:cNvSpPr txBox="1">
            <a:spLocks noGrp="1"/>
          </p:cNvSpPr>
          <p:nvPr>
            <p:ph type="subTitle" idx="1"/>
          </p:nvPr>
        </p:nvSpPr>
        <p:spPr>
          <a:xfrm>
            <a:off x="617200" y="2941725"/>
            <a:ext cx="34314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do we IGNITE the spark?</a:t>
            </a:r>
            <a:endParaRPr/>
          </a:p>
        </p:txBody>
      </p:sp>
      <p:pic>
        <p:nvPicPr>
          <p:cNvPr id="288" name="Google Shape;2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977275"/>
            <a:ext cx="4103276" cy="318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8"/>
          <p:cNvGrpSpPr/>
          <p:nvPr/>
        </p:nvGrpSpPr>
        <p:grpSpPr>
          <a:xfrm>
            <a:off x="1764000" y="1707288"/>
            <a:ext cx="2527200" cy="3626951"/>
            <a:chOff x="1764000" y="1707288"/>
            <a:chExt cx="2527200" cy="3626951"/>
          </a:xfrm>
        </p:grpSpPr>
        <p:sp>
          <p:nvSpPr>
            <p:cNvPr id="294" name="Google Shape;294;p38"/>
            <p:cNvSpPr/>
            <p:nvPr/>
          </p:nvSpPr>
          <p:spPr>
            <a:xfrm rot="10800000">
              <a:off x="1764000" y="1707288"/>
              <a:ext cx="2527200" cy="577500"/>
            </a:xfrm>
            <a:prstGeom prst="homePlate">
              <a:avLst>
                <a:gd name="adj" fmla="val 6938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 rot="10800000">
              <a:off x="1764000" y="2571663"/>
              <a:ext cx="2527200" cy="1195500"/>
            </a:xfrm>
            <a:prstGeom prst="homePlate">
              <a:avLst>
                <a:gd name="adj" fmla="val 3459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3124425" y="1998177"/>
              <a:ext cx="211649" cy="3336061"/>
            </a:xfrm>
            <a:custGeom>
              <a:avLst/>
              <a:gdLst/>
              <a:ahLst/>
              <a:cxnLst/>
              <a:rect l="l" t="t" r="r" b="b"/>
              <a:pathLst>
                <a:path w="2101" h="18076" extrusionOk="0">
                  <a:moveTo>
                    <a:pt x="713" y="0"/>
                  </a:moveTo>
                  <a:cubicBezTo>
                    <a:pt x="321" y="0"/>
                    <a:pt x="1" y="321"/>
                    <a:pt x="1" y="712"/>
                  </a:cubicBezTo>
                  <a:lnTo>
                    <a:pt x="1" y="17364"/>
                  </a:lnTo>
                  <a:cubicBezTo>
                    <a:pt x="1" y="17755"/>
                    <a:pt x="321" y="18075"/>
                    <a:pt x="713" y="18075"/>
                  </a:cubicBezTo>
                  <a:lnTo>
                    <a:pt x="1424" y="18075"/>
                  </a:lnTo>
                  <a:cubicBezTo>
                    <a:pt x="1780" y="18075"/>
                    <a:pt x="2100" y="17755"/>
                    <a:pt x="2100" y="17364"/>
                  </a:cubicBezTo>
                  <a:lnTo>
                    <a:pt x="2100" y="712"/>
                  </a:lnTo>
                  <a:cubicBezTo>
                    <a:pt x="2100" y="321"/>
                    <a:pt x="1780" y="0"/>
                    <a:pt x="1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38"/>
          <p:cNvGrpSpPr/>
          <p:nvPr/>
        </p:nvGrpSpPr>
        <p:grpSpPr>
          <a:xfrm>
            <a:off x="4852800" y="2282238"/>
            <a:ext cx="2527200" cy="3262567"/>
            <a:chOff x="4852800" y="2282238"/>
            <a:chExt cx="2527200" cy="3262567"/>
          </a:xfrm>
        </p:grpSpPr>
        <p:sp>
          <p:nvSpPr>
            <p:cNvPr id="298" name="Google Shape;298;p38"/>
            <p:cNvSpPr/>
            <p:nvPr/>
          </p:nvSpPr>
          <p:spPr>
            <a:xfrm rot="10800000" flipH="1">
              <a:off x="4852800" y="2282238"/>
              <a:ext cx="2527200" cy="577500"/>
            </a:xfrm>
            <a:prstGeom prst="homePlate">
              <a:avLst>
                <a:gd name="adj" fmla="val 6938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8"/>
            <p:cNvSpPr/>
            <p:nvPr/>
          </p:nvSpPr>
          <p:spPr>
            <a:xfrm rot="10800000" flipH="1">
              <a:off x="4852800" y="3146613"/>
              <a:ext cx="2527200" cy="1195500"/>
            </a:xfrm>
            <a:prstGeom prst="homePlate">
              <a:avLst>
                <a:gd name="adj" fmla="val 3459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5807925" y="2351634"/>
              <a:ext cx="211649" cy="3193171"/>
            </a:xfrm>
            <a:custGeom>
              <a:avLst/>
              <a:gdLst/>
              <a:ahLst/>
              <a:cxnLst/>
              <a:rect l="l" t="t" r="r" b="b"/>
              <a:pathLst>
                <a:path w="2101" h="18076" extrusionOk="0">
                  <a:moveTo>
                    <a:pt x="713" y="0"/>
                  </a:moveTo>
                  <a:cubicBezTo>
                    <a:pt x="321" y="0"/>
                    <a:pt x="1" y="321"/>
                    <a:pt x="1" y="712"/>
                  </a:cubicBezTo>
                  <a:lnTo>
                    <a:pt x="1" y="17364"/>
                  </a:lnTo>
                  <a:cubicBezTo>
                    <a:pt x="1" y="17755"/>
                    <a:pt x="321" y="18075"/>
                    <a:pt x="713" y="18075"/>
                  </a:cubicBezTo>
                  <a:lnTo>
                    <a:pt x="1424" y="18075"/>
                  </a:lnTo>
                  <a:cubicBezTo>
                    <a:pt x="1780" y="18075"/>
                    <a:pt x="2100" y="17755"/>
                    <a:pt x="2100" y="17364"/>
                  </a:cubicBezTo>
                  <a:lnTo>
                    <a:pt x="2100" y="712"/>
                  </a:lnTo>
                  <a:cubicBezTo>
                    <a:pt x="2100" y="321"/>
                    <a:pt x="1780" y="0"/>
                    <a:pt x="1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38"/>
          <p:cNvSpPr txBox="1">
            <a:spLocks noGrp="1"/>
          </p:cNvSpPr>
          <p:nvPr>
            <p:ph type="subTitle" idx="1"/>
          </p:nvPr>
        </p:nvSpPr>
        <p:spPr>
          <a:xfrm>
            <a:off x="2169300" y="2571751"/>
            <a:ext cx="2121900" cy="1200900"/>
          </a:xfrm>
          <a:prstGeom prst="rect">
            <a:avLst/>
          </a:prstGeom>
        </p:spPr>
        <p:txBody>
          <a:bodyPr spcFirstLastPara="1" wrap="square" lIns="137150" tIns="182875" rIns="1371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302" name="Google Shape;302;p38"/>
          <p:cNvSpPr txBox="1">
            <a:spLocks noGrp="1"/>
          </p:cNvSpPr>
          <p:nvPr>
            <p:ph type="subTitle" idx="4"/>
          </p:nvPr>
        </p:nvSpPr>
        <p:spPr>
          <a:xfrm>
            <a:off x="4852800" y="3145917"/>
            <a:ext cx="2121900" cy="1200900"/>
          </a:xfrm>
          <a:prstGeom prst="rect">
            <a:avLst/>
          </a:prstGeom>
        </p:spPr>
        <p:txBody>
          <a:bodyPr spcFirstLastPara="1" wrap="square" lIns="137150" tIns="182875" rIns="1371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4"/>
                </a:solidFill>
              </a:rPr>
              <a:t>It has a beautiful name and is the second planet from the Sun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713225" y="4901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WE’RE DOING?</a:t>
            </a:r>
            <a:endParaRPr/>
          </a:p>
        </p:txBody>
      </p:sp>
      <p:sp>
        <p:nvSpPr>
          <p:cNvPr id="304" name="Google Shape;304;p38"/>
          <p:cNvSpPr txBox="1">
            <a:spLocks noGrp="1"/>
          </p:cNvSpPr>
          <p:nvPr>
            <p:ph type="title" idx="2"/>
          </p:nvPr>
        </p:nvSpPr>
        <p:spPr>
          <a:xfrm>
            <a:off x="2169300" y="17096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we are at?</a:t>
            </a:r>
            <a:endParaRPr/>
          </a:p>
        </p:txBody>
      </p:sp>
      <p:sp>
        <p:nvSpPr>
          <p:cNvPr id="305" name="Google Shape;305;p38"/>
          <p:cNvSpPr txBox="1">
            <a:spLocks noGrp="1"/>
          </p:cNvSpPr>
          <p:nvPr>
            <p:ph type="title" idx="3"/>
          </p:nvPr>
        </p:nvSpPr>
        <p:spPr>
          <a:xfrm>
            <a:off x="4852800" y="2287746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Where we need to go?</a:t>
            </a:r>
            <a:endParaRPr/>
          </a:p>
        </p:txBody>
      </p:sp>
      <p:pic>
        <p:nvPicPr>
          <p:cNvPr id="306" name="Google Shape;3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825" y="2632775"/>
            <a:ext cx="1078850" cy="10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4325" y="3208004"/>
            <a:ext cx="1078851" cy="107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39"/>
          <p:cNvGrpSpPr/>
          <p:nvPr/>
        </p:nvGrpSpPr>
        <p:grpSpPr>
          <a:xfrm>
            <a:off x="1080731" y="177786"/>
            <a:ext cx="6975000" cy="4782900"/>
            <a:chOff x="1080731" y="177786"/>
            <a:chExt cx="6975000" cy="4782900"/>
          </a:xfrm>
        </p:grpSpPr>
        <p:sp>
          <p:nvSpPr>
            <p:cNvPr id="313" name="Google Shape;313;p39"/>
            <p:cNvSpPr/>
            <p:nvPr/>
          </p:nvSpPr>
          <p:spPr>
            <a:xfrm rot="-394454">
              <a:off x="1291535" y="539593"/>
              <a:ext cx="6553393" cy="4059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9"/>
            <p:cNvSpPr/>
            <p:nvPr/>
          </p:nvSpPr>
          <p:spPr>
            <a:xfrm rot="-157">
              <a:off x="1291550" y="539656"/>
              <a:ext cx="6553200" cy="4059300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39"/>
          <p:cNvSpPr txBox="1">
            <a:spLocks noGrp="1"/>
          </p:cNvSpPr>
          <p:nvPr>
            <p:ph type="title"/>
          </p:nvPr>
        </p:nvSpPr>
        <p:spPr>
          <a:xfrm>
            <a:off x="583849" y="667875"/>
            <a:ext cx="79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PEOPLE WHERE THEY ARE AT</a:t>
            </a:r>
            <a:endParaRPr/>
          </a:p>
        </p:txBody>
      </p:sp>
      <p:grpSp>
        <p:nvGrpSpPr>
          <p:cNvPr id="316" name="Google Shape;316;p39"/>
          <p:cNvGrpSpPr/>
          <p:nvPr/>
        </p:nvGrpSpPr>
        <p:grpSpPr>
          <a:xfrm>
            <a:off x="2202094" y="1549457"/>
            <a:ext cx="4739881" cy="2525107"/>
            <a:chOff x="233350" y="949250"/>
            <a:chExt cx="7137300" cy="3802300"/>
          </a:xfrm>
        </p:grpSpPr>
        <p:sp>
          <p:nvSpPr>
            <p:cNvPr id="317" name="Google Shape;317;p39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9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9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9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9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9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9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lanning my Trip By Slidesgo">
  <a:themeElements>
    <a:clrScheme name="Simple Light">
      <a:dk1>
        <a:srgbClr val="000000"/>
      </a:dk1>
      <a:lt1>
        <a:srgbClr val="FFFFFF"/>
      </a:lt1>
      <a:dk2>
        <a:srgbClr val="8D9E7C"/>
      </a:dk2>
      <a:lt2>
        <a:srgbClr val="FFFFFF"/>
      </a:lt2>
      <a:accent1>
        <a:srgbClr val="8D9E7C"/>
      </a:accent1>
      <a:accent2>
        <a:srgbClr val="8D9E7C"/>
      </a:accent2>
      <a:accent3>
        <a:srgbClr val="E5DABE"/>
      </a:accent3>
      <a:accent4>
        <a:srgbClr val="A58854"/>
      </a:accent4>
      <a:accent5>
        <a:srgbClr val="795C29"/>
      </a:accent5>
      <a:accent6>
        <a:srgbClr val="8D9E7C"/>
      </a:accent6>
      <a:hlink>
        <a:srgbClr val="A588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(16:9)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Montserrat</vt:lpstr>
      <vt:lpstr>Arial</vt:lpstr>
      <vt:lpstr>Lato</vt:lpstr>
      <vt:lpstr>Open Sans</vt:lpstr>
      <vt:lpstr>Just Another Hand</vt:lpstr>
      <vt:lpstr>Planning my Trip By Slidesgo</vt:lpstr>
      <vt:lpstr>Justice in the Environmental Movement</vt:lpstr>
      <vt:lpstr>TABLE OF CONTENTS</vt:lpstr>
      <vt:lpstr>ENVIRONMENTAL JUSTICE?</vt:lpstr>
      <vt:lpstr>INSPIRATION</vt:lpstr>
      <vt:lpstr>HOW WE’RE DOING?</vt:lpstr>
      <vt:lpstr>MEET PEOPLE WHERE THEY ARE 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Justice in the Environmental Movement</dc:title>
  <dc:creator>Bhan Gatkuoth</dc:creator>
  <cp:lastModifiedBy>Bhan Gatkuoth</cp:lastModifiedBy>
  <cp:revision>1</cp:revision>
  <dcterms:modified xsi:type="dcterms:W3CDTF">2021-09-08T13:16:15Z</dcterms:modified>
</cp:coreProperties>
</file>