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2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0" r:id="rId2"/>
    <p:sldMasterId id="2147483767" r:id="rId3"/>
    <p:sldMasterId id="2147483786" r:id="rId4"/>
  </p:sldMasterIdLst>
  <p:notesMasterIdLst>
    <p:notesMasterId r:id="rId1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2192000" cy="6858000"/>
  <p:notesSz cx="6858000" cy="9144000"/>
  <p:embeddedFontLst>
    <p:embeddedFont>
      <p:font typeface="Helvetica Neue" panose="020B0604020202020204" charset="0"/>
      <p:regular r:id="rId18"/>
      <p:bold r:id="rId19"/>
      <p:italic r:id="rId20"/>
      <p:boldItalic r:id="rId21"/>
    </p:embeddedFont>
    <p:embeddedFont>
      <p:font typeface="Helvetica Neue Light" panose="020B0604020202020204" charset="0"/>
      <p:regular r:id="rId22"/>
      <p:bold r:id="rId23"/>
      <p:italic r:id="rId24"/>
      <p:boldItalic r:id="rId25"/>
    </p:embeddedFont>
    <p:embeddedFont>
      <p:font typeface="Montserrat" panose="00000500000000000000" charset="0"/>
      <p:regular r:id="rId26"/>
      <p:bold r:id="rId27"/>
      <p:italic r:id="rId28"/>
      <p:boldItalic r:id="rId29"/>
    </p:embeddedFont>
    <p:embeddedFont>
      <p:font typeface="Play" panose="020B0604020202020204" charset="0"/>
      <p:regular r:id="rId30"/>
      <p:bold r:id="rId31"/>
    </p:embeddedFont>
    <p:embeddedFont>
      <p:font typeface="Proxima Nova" panose="020B0604020202020204" charset="0"/>
      <p:regular r:id="rId32"/>
      <p:bold r:id="rId33"/>
      <p:italic r:id="rId34"/>
      <p:boldItalic r:id="rId35"/>
    </p:embeddedFont>
    <p:embeddedFont>
      <p:font typeface="Proxima Nova Extrabold" panose="020B0604020202020204" charset="0"/>
      <p:bold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h0iN2HB218fvnMhsJV5Ab1RvOW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26" y="11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20" Type="http://schemas.openxmlformats.org/officeDocument/2006/relationships/font" Target="fonts/font3.fntdata"/><Relationship Id="rId4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g370978bbeff_2_38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5" name="Google Shape;1635;g370978bbeff_2_38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g370978bbeff_2_38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8" name="Google Shape;17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-"/>
            </a:pPr>
            <a:r>
              <a:rPr lang="en-GB"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Yet if we were able to collect a ton of smartphones, it could yield up to 350 grams - about 31x as much.</a:t>
            </a:r>
            <a:endParaRPr sz="1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-"/>
            </a:pPr>
            <a:r>
              <a:rPr lang="en-GB"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This pile of e-waste is a literal gold mine - representing nearly 100B dollars in critical minerals and metals. But capturing its value is fully dependent on having better collection systems.</a:t>
            </a:r>
            <a:endParaRPr sz="1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-"/>
            </a:pPr>
            <a:r>
              <a:rPr lang="en-GB"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But right now, most of the electronics produced ends up in landfills, or gather dust in people’s drawers.</a:t>
            </a:r>
            <a:endParaRPr sz="1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-"/>
            </a:pPr>
            <a:r>
              <a:rPr lang="en-GB"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E-waste is the fastest growing waste stream, being produced 5 times faster than it is being recycled</a:t>
            </a:r>
            <a:endParaRPr sz="1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Google Shape;1734;g370978bbeff_2_79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5" name="Google Shape;1735;g370978bbeff_2_79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/>
              <a:t>Let’s talk about plastics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/>
              <a:t>Of the 78 MM tons of virgin plastic that is fed into our systems every year, only 14% is collected for recycling, and only 4% is actually recycled. 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/>
              <a:t>Much of it sits in landfills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/>
              <a:t>Much of it leaks into our environment. By 2050, there will be more plastic than fish in the ocean. 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/>
              <a:t>Now let me tell you about this spoon </a:t>
            </a:r>
            <a:br>
              <a:rPr lang="en-GB"/>
            </a:br>
            <a:r>
              <a:rPr lang="en-GB">
                <a:solidFill>
                  <a:srgbClr val="2F2F46"/>
                </a:solidFill>
                <a:highlight>
                  <a:srgbClr val="FFFFFF"/>
                </a:highlight>
              </a:rPr>
              <a:t>The plastic takeout spoon that accompanied yesterday’s lunch,</a:t>
            </a:r>
            <a:br>
              <a:rPr lang="en-GB">
                <a:solidFill>
                  <a:srgbClr val="2F2F46"/>
                </a:solidFill>
                <a:highlight>
                  <a:srgbClr val="FFFFFF"/>
                </a:highlight>
              </a:rPr>
            </a:br>
            <a:r>
              <a:rPr lang="en-GB">
                <a:solidFill>
                  <a:srgbClr val="2F2F46"/>
                </a:solidFill>
                <a:highlight>
                  <a:srgbClr val="FFFFFF"/>
                </a:highlight>
              </a:rPr>
              <a:t>it was designed. </a:t>
            </a:r>
            <a:br>
              <a:rPr lang="en-GB">
                <a:solidFill>
                  <a:srgbClr val="2F2F46"/>
                </a:solidFill>
                <a:highlight>
                  <a:srgbClr val="FFFFFF"/>
                </a:highlight>
              </a:rPr>
            </a:br>
            <a:r>
              <a:rPr lang="en-GB">
                <a:solidFill>
                  <a:srgbClr val="2F2F46"/>
                </a:solidFill>
                <a:highlight>
                  <a:srgbClr val="FFFFFF"/>
                </a:highlight>
              </a:rPr>
              <a:t>The handle, curved in a way that makes it both ergonomic and stackable; the material choice, lightweight and cost-effective; the colour, immediately signalling the brand. </a:t>
            </a:r>
            <a:endParaRPr>
              <a:solidFill>
                <a:srgbClr val="2F2F46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2F2F46"/>
                </a:solidFill>
                <a:highlight>
                  <a:srgbClr val="FFFFFF"/>
                </a:highlight>
              </a:rPr>
              <a:t>Design decisions determined where the plastic was sourced, the colouring agents used, and the machinery that pressed and formed the polymer sheets. </a:t>
            </a:r>
            <a:endParaRPr>
              <a:solidFill>
                <a:srgbClr val="2F2F46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2F2F46"/>
                </a:solidFill>
                <a:highlight>
                  <a:srgbClr val="FFFFFF"/>
                </a:highlight>
              </a:rPr>
              <a:t>Design decisions influenced how the spoons were individually wrapped, bagged, boxed, and sealed – and how they were shipped and delivered to retailers around the world.</a:t>
            </a:r>
            <a:endParaRPr>
              <a:solidFill>
                <a:srgbClr val="2F2F46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2F2F46"/>
                </a:solidFill>
                <a:highlight>
                  <a:srgbClr val="FFFFFF"/>
                </a:highlight>
              </a:rPr>
              <a:t>Design determined whether it could be used again, whether it could be recycled, or whether it ends up in landfill. </a:t>
            </a:r>
            <a:endParaRPr>
              <a:solidFill>
                <a:srgbClr val="2F2F46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2F2F46"/>
                </a:solidFill>
                <a:highlight>
                  <a:srgbClr val="FFFFFF"/>
                </a:highlight>
              </a:rPr>
              <a:t>Design also powerfully shapes our desires, our imagination, our aspirations and what’s possible for our planet and our livelihood.  </a:t>
            </a:r>
            <a:br>
              <a:rPr lang="en-GB">
                <a:solidFill>
                  <a:srgbClr val="2F2F46"/>
                </a:solidFill>
                <a:highlight>
                  <a:srgbClr val="FFFFFF"/>
                </a:highlight>
              </a:rPr>
            </a:br>
            <a:endParaRPr>
              <a:solidFill>
                <a:srgbClr val="2F2F46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4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2F2F46"/>
                </a:solidFill>
                <a:highlight>
                  <a:srgbClr val="FFFFFF"/>
                </a:highlight>
              </a:rPr>
              <a:t>Design shaped the very need for a takeout spoon in the first place.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g370978bbeff_2_6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0" name="Google Shape;1740;g370978bbeff_2_6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Globally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 b="1"/>
              <a:t>Globally binding treaty at INC 5.2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US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 b="1"/>
              <a:t>States based legislation</a:t>
            </a:r>
            <a:r>
              <a:rPr lang="en-GB"/>
              <a:t> ever more relevant now (EPR), incredibly important how the first mover states policy is implemented to ensure other states follow suit; build up of state by state legislation can force federal legislation or global industry compliance due to nature of complexity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 b="1"/>
              <a:t>Federal: </a:t>
            </a:r>
            <a:r>
              <a:rPr lang="en-GB"/>
              <a:t>Plastics is one of the few places in environment and climate where environmental advocates close to the White House have hope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 b="1"/>
              <a:t>Industry: </a:t>
            </a:r>
            <a:r>
              <a:rPr lang="en-GB"/>
              <a:t>Pre-competitive collaboration on suppliers to produce alternative feedstock and materials, and to build infrastructure for ReX models.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g370978bbeff_2_6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3" name="Google Shape;1643;g370978bbeff_2_67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50">
                <a:solidFill>
                  <a:schemeClr val="dk1"/>
                </a:solidFill>
              </a:rPr>
              <a:t>The easiest way to describe it is starting with what we know. </a:t>
            </a:r>
            <a:endParaRPr sz="10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50">
                <a:solidFill>
                  <a:schemeClr val="dk1"/>
                </a:solidFill>
              </a:rPr>
              <a:t>acknowledge that our current system has sustained a growing population and brought economic development. </a:t>
            </a:r>
            <a:endParaRPr sz="10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50">
                <a:solidFill>
                  <a:schemeClr val="dk1"/>
                </a:solidFill>
              </a:rPr>
              <a:t>But it is also extractive, wasteful, polluting.</a:t>
            </a:r>
            <a:endParaRPr sz="10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Today, in industries like fashion, food and plastics packaging, products and surrounding systems are designed in such a way that most materials are destined for landfill, incineration or leaked into natural environments. We have never produced more clothes - nor worn them less (clothing production has doubled but usage has dropped 40% ), while a third of all food produced goes to waste.  It’s not just the materials that are wasted but embedded energy, resources, labour, and creativity are lost too. </a:t>
            </a:r>
            <a:endParaRPr sz="10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But what is the common response? - use less, be more efficient, recycle more.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This won’t</a:t>
            </a:r>
            <a:r>
              <a:rPr lang="en-GB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 solve the problem</a:t>
            </a:r>
            <a:r>
              <a:rPr lang="en-GB">
                <a:solidFill>
                  <a:schemeClr val="dk1"/>
                </a:solidFill>
              </a:rPr>
              <a:t> in the long run as they treat symptoms rather than the root cause.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We need a fundamental rethink - to imagine an economy that by design. can run in the longer term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.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 what are some of the external impacts of a linear economy?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AutoNum type="arabicPeriod"/>
            </a:pPr>
            <a:r>
              <a:rPr lang="en-GB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It is enormously wasteful. One third of all the food produced globally is wasted and a truckload of clothes is landfilled or incinerated every second. 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AutoNum type="arabicPeriod"/>
            </a:pPr>
            <a:r>
              <a:rPr lang="en-GB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There are huge economic losses. Not only from the waste of resources (eg. $5.7tn lost due to the linear nature of the modern food system) but also the underutilisation of assets - The average car in the EU spends 92% of its life parked. </a:t>
            </a:r>
            <a:r>
              <a:rPr lang="en-GB" sz="1000">
                <a:solidFill>
                  <a:schemeClr val="dk1"/>
                </a:solidFill>
              </a:rPr>
              <a:t>Office spaces are unused 60% of the time even during office hours. 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AutoNum type="arabicPeriod"/>
            </a:pPr>
            <a:r>
              <a:rPr lang="en-GB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It is unpredictable - reliance on finite materials creates volatility and supply chain risks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AutoNum type="arabicPeriod"/>
            </a:pPr>
            <a:r>
              <a:rPr lang="en-GB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And then there’s the impact on our environment - biodiversity is under threat, with global wildlife populations falling by 58% between 1970 &amp; 2016; and 45% of all emissions that cause climate change coming from the way we make and use products and food in this system (the other 55% coming from our energy system). 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44" name="Google Shape;1644;g370978bbeff_2_67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g370978bbeff_2_38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9" name="Google Shape;1649;g370978bbeff_2_38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-"/>
            </a:pPr>
            <a:r>
              <a:rPr lang="en-GB"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Our immediate 2030 goal is to normalize the circular economy - which allows growth within planetary boundaries, a trillion dollar economic opportunity, supply chain resilience, GHG emissions and biodiversity loss</a:t>
            </a:r>
            <a:endParaRPr sz="16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g370978bbeff_2_1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3" name="Google Shape;1663;g370978bbeff_2_1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g370978bbeff_2_38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-"/>
            </a:pPr>
            <a:r>
              <a:rPr lang="en-GB" sz="1400">
                <a:latin typeface="Proxima Nova"/>
                <a:ea typeface="Proxima Nova"/>
                <a:cs typeface="Proxima Nova"/>
                <a:sym typeface="Proxima Nova"/>
              </a:rPr>
              <a:t>We are at a critical moment in our journey towards a more circular economy. We’re seeing great signs of progress.</a:t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-"/>
            </a:pPr>
            <a:r>
              <a:rPr lang="en-GB" sz="1400">
                <a:latin typeface="Proxima Nova"/>
                <a:ea typeface="Proxima Nova"/>
                <a:cs typeface="Proxima Nova"/>
                <a:sym typeface="Proxima Nova"/>
              </a:rPr>
              <a:t>We now have more than 75 countries with circular economy roadmaps</a:t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-"/>
            </a:pPr>
            <a:r>
              <a:rPr lang="en-GB" sz="1400">
                <a:latin typeface="Proxima Nova"/>
                <a:ea typeface="Proxima Nova"/>
                <a:cs typeface="Proxima Nova"/>
                <a:sym typeface="Proxima Nova"/>
              </a:rPr>
              <a:t>75% of businesses recognize circular economy as important (up 40% from just a few years ago)</a:t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-"/>
            </a:pPr>
            <a:r>
              <a:rPr lang="en-GB" sz="1400">
                <a:latin typeface="Proxima Nova"/>
                <a:ea typeface="Proxima Nova"/>
                <a:cs typeface="Proxima Nova"/>
                <a:sym typeface="Proxima Nova"/>
              </a:rPr>
              <a:t>Capital flows and investments in circular economy is up 87%</a:t>
            </a: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-"/>
            </a:pPr>
            <a:endParaRPr sz="1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70" name="Google Shape;1670;g370978bbeff_2_38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g370978bbeff_2_38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-"/>
            </a:pPr>
            <a:r>
              <a:rPr lang="en-GB"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Still, our continued progress is not guaranteed. And, indeed, we’re at a moment where we need to act together to pick up the pace of lasting change </a:t>
            </a:r>
            <a:endParaRPr sz="1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-"/>
            </a:pPr>
            <a:r>
              <a:rPr lang="en-GB"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 % of the economy that is circular has declined to 6.9%, from 7.2% last year from a high of over 9% when first tracked</a:t>
            </a:r>
            <a:endParaRPr sz="1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-"/>
            </a:pPr>
            <a:r>
              <a:rPr lang="en-GB"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 majority of the materials entering the top of the supply chain are virgin materials</a:t>
            </a:r>
            <a:endParaRPr sz="1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-"/>
            </a:pPr>
            <a:r>
              <a:rPr lang="en-GB"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This decline is not because circular activity and approaches are decreasing - it’s because the pace of extraction and material production is growing faster than circular solutions are scaling</a:t>
            </a:r>
            <a:endParaRPr sz="1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-"/>
            </a:pPr>
            <a:endParaRPr sz="1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78" name="Google Shape;1678;g370978bbeff_2_3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Google Shape;1691;g370e835c8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2" name="Google Shape;1692;g370e835c8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-"/>
            </a:pPr>
            <a:r>
              <a:rPr lang="en-GB"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Our immediate 2030 goal is to normalize the circular economy - which allows growth within planetary boundaries, a trillion dollar economic opportunity, supply chain resilience, GHG emissions and biodiversity loss</a:t>
            </a:r>
            <a:endParaRPr sz="16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370ea65e29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6" name="Google Shape;1706;g370ea65e29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-"/>
            </a:pPr>
            <a:r>
              <a:rPr lang="en-GB"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Our immediate 2030 goal is to normalize the circular economy - which allows growth within planetary boundaries, a trillion dollar economic opportunity, supply chain resilience, GHG emissions and biodiversity loss</a:t>
            </a:r>
            <a:endParaRPr sz="16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g370978bbeff_2_6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1" name="Google Shape;1721;g370978bbeff_2_6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-"/>
            </a:pPr>
            <a:r>
              <a:rPr lang="en-GB"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Anyone here know what we’re looking at? </a:t>
            </a:r>
            <a:endParaRPr sz="1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-"/>
            </a:pPr>
            <a:r>
              <a:rPr lang="en-GB"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This is one of the largest gold mines in the world. It takes an incredible amount of energy to extract even 1 ton of ore. </a:t>
            </a:r>
            <a:endParaRPr sz="1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-"/>
            </a:pPr>
            <a:r>
              <a:rPr lang="en-GB"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For all of that effort, it is estimated to yield 10 grams of gold (roughly the weight of a gold coin or large wedding band). </a:t>
            </a:r>
            <a:endParaRPr sz="15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ellen-macarthur-foundation/?originalSubdomain=uk" TargetMode="External"/><Relationship Id="rId13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12" Type="http://schemas.openxmlformats.org/officeDocument/2006/relationships/hyperlink" Target="https://twitter.com/circulareconomy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ellenmacarthurfoundation/" TargetMode="External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hyperlink" Target="https://medium.com/@circulareconomy" TargetMode="External"/><Relationship Id="rId4" Type="http://schemas.openxmlformats.org/officeDocument/2006/relationships/hyperlink" Target="https://www.facebook.com/EllenMacArthurFoundation" TargetMode="External"/><Relationship Id="rId9" Type="http://schemas.openxmlformats.org/officeDocument/2006/relationships/image" Target="../media/image26.png"/><Relationship Id="rId14" Type="http://schemas.openxmlformats.org/officeDocument/2006/relationships/hyperlink" Target="https://www.youtube.com/user/made2bemadeagain" TargetMode="Externa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4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um.com/@circulareconomy" TargetMode="External"/><Relationship Id="rId3" Type="http://schemas.openxmlformats.org/officeDocument/2006/relationships/hyperlink" Target="https://www.instagram.com/ellenmacarthurfoundation/" TargetMode="External"/><Relationship Id="rId7" Type="http://schemas.openxmlformats.org/officeDocument/2006/relationships/image" Target="../media/image26.png"/><Relationship Id="rId12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linkedin.com/company/ellen-macarthur-foundation/?originalSubdomain=uk" TargetMode="External"/><Relationship Id="rId11" Type="http://schemas.openxmlformats.org/officeDocument/2006/relationships/image" Target="../media/image29.png"/><Relationship Id="rId5" Type="http://schemas.openxmlformats.org/officeDocument/2006/relationships/image" Target="../media/image4.png"/><Relationship Id="rId10" Type="http://schemas.openxmlformats.org/officeDocument/2006/relationships/hyperlink" Target="https://www.youtube.com/user/made2bemadeagain" TargetMode="External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Full Image">
  <p:cSld name="Dark Full Imag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>
            <a:spLocks noGrp="1"/>
          </p:cNvSpPr>
          <p:nvPr>
            <p:ph type="pic" idx="2"/>
          </p:nvPr>
        </p:nvSpPr>
        <p:spPr>
          <a:xfrm>
            <a:off x="0" y="0"/>
            <a:ext cx="121808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7" name="Google Shape;17;p20"/>
          <p:cNvSpPr txBox="1"/>
          <p:nvPr/>
        </p:nvSpPr>
        <p:spPr>
          <a:xfrm>
            <a:off x="-1188720" y="1052514"/>
            <a:ext cx="92440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Verdana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467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0"/>
          <p:cNvSpPr txBox="1"/>
          <p:nvPr/>
        </p:nvSpPr>
        <p:spPr>
          <a:xfrm>
            <a:off x="-1188720" y="2495234"/>
            <a:ext cx="92440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Verdana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467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0"/>
          <p:cNvSpPr txBox="1"/>
          <p:nvPr/>
        </p:nvSpPr>
        <p:spPr>
          <a:xfrm>
            <a:off x="-1188720" y="2251394"/>
            <a:ext cx="92440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Verdana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467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" name="Google Shape;20;p20"/>
          <p:cNvCxnSpPr/>
          <p:nvPr/>
        </p:nvCxnSpPr>
        <p:spPr>
          <a:xfrm>
            <a:off x="-1422400" y="1052513"/>
            <a:ext cx="0" cy="1072400"/>
          </a:xfrm>
          <a:prstGeom prst="straightConnector1">
            <a:avLst/>
          </a:prstGeom>
          <a:noFill/>
          <a:ln w="9525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21" name="Google Shape;21;p20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9525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22" name="Google Shape;22;p20"/>
          <p:cNvSpPr txBox="1">
            <a:spLocks noGrp="1"/>
          </p:cNvSpPr>
          <p:nvPr>
            <p:ph type="body" idx="1"/>
          </p:nvPr>
        </p:nvSpPr>
        <p:spPr>
          <a:xfrm>
            <a:off x="358775" y="350897"/>
            <a:ext cx="29612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800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3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3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3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3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orient="horz" pos="117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4" name="Google Shape;12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c - Circle Image">
  <p:cSld name="Misc - Circle Image"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370978bbeff_2_4751"/>
          <p:cNvSpPr>
            <a:spLocks noGrp="1"/>
          </p:cNvSpPr>
          <p:nvPr>
            <p:ph type="pic" idx="2"/>
          </p:nvPr>
        </p:nvSpPr>
        <p:spPr>
          <a:xfrm>
            <a:off x="7432322" y="-516835"/>
            <a:ext cx="7914900" cy="7914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91" name="Google Shape;1091;g370978bbeff_2_4751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92" name="Google Shape;1092;g370978bbeff_2_4751"/>
          <p:cNvSpPr txBox="1">
            <a:spLocks noGrp="1"/>
          </p:cNvSpPr>
          <p:nvPr>
            <p:ph type="body" idx="1"/>
          </p:nvPr>
        </p:nvSpPr>
        <p:spPr>
          <a:xfrm>
            <a:off x="719138" y="3429000"/>
            <a:ext cx="52695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93" name="Google Shape;1093;g370978bbeff_2_4751"/>
          <p:cNvSpPr txBox="1">
            <a:spLocks noGrp="1"/>
          </p:cNvSpPr>
          <p:nvPr>
            <p:ph type="body" idx="3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EE1C24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94" name="Google Shape;1094;g370978bbeff_2_4751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95" name="Google Shape;1095;g370978bbeff_2_4751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1096" name="Google Shape;1096;g370978bbeff_2_4751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1097" name="Google Shape;1097;g370978bbeff_2_4751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1098" name="Google Shape;1098;g370978bbeff_2_4751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099" name="Google Shape;1099;g370978bbeff_2_4751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100" name="Google Shape;1100;g370978bbeff_2_4751"/>
          <p:cNvSpPr txBox="1">
            <a:spLocks noGrp="1"/>
          </p:cNvSpPr>
          <p:nvPr>
            <p:ph type="body" idx="4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EE1C24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c - Mixed Media Slide w sub">
  <p:cSld name="Misc - Mixed Media Slide w sub"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g370978bbeff_2_4763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107313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03" name="Google Shape;1103;g370978bbeff_2_4763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04" name="Google Shape;1104;g370978bbeff_2_4763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1105" name="Google Shape;1105;g370978bbeff_2_4763"/>
          <p:cNvSpPr txBox="1"/>
          <p:nvPr/>
        </p:nvSpPr>
        <p:spPr>
          <a:xfrm>
            <a:off x="-1188720" y="3305889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Tables and Media</a:t>
            </a:r>
            <a:endParaRPr sz="1500"/>
          </a:p>
        </p:txBody>
      </p:sp>
      <p:sp>
        <p:nvSpPr>
          <p:cNvPr id="1106" name="Google Shape;1106;g370978bbeff_2_4763"/>
          <p:cNvSpPr txBox="1"/>
          <p:nvPr/>
        </p:nvSpPr>
        <p:spPr>
          <a:xfrm>
            <a:off x="-1188720" y="1752702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1107" name="Google Shape;1107;g370978bbeff_2_4763"/>
          <p:cNvCxnSpPr/>
          <p:nvPr/>
        </p:nvCxnSpPr>
        <p:spPr>
          <a:xfrm>
            <a:off x="-1422400" y="1052513"/>
            <a:ext cx="0" cy="5628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108" name="Google Shape;1108;g370978bbeff_2_4763"/>
          <p:cNvCxnSpPr/>
          <p:nvPr/>
        </p:nvCxnSpPr>
        <p:spPr>
          <a:xfrm>
            <a:off x="-1422400" y="2902679"/>
            <a:ext cx="0" cy="2866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109" name="Google Shape;1109;g370978bbeff_2_4763"/>
          <p:cNvSpPr txBox="1">
            <a:spLocks noGrp="1"/>
          </p:cNvSpPr>
          <p:nvPr>
            <p:ph type="body" idx="1"/>
          </p:nvPr>
        </p:nvSpPr>
        <p:spPr>
          <a:xfrm>
            <a:off x="719138" y="1989138"/>
            <a:ext cx="107409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EE1C24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cxnSp>
        <p:nvCxnSpPr>
          <p:cNvPr id="1110" name="Google Shape;1110;g370978bbeff_2_4763"/>
          <p:cNvCxnSpPr/>
          <p:nvPr/>
        </p:nvCxnSpPr>
        <p:spPr>
          <a:xfrm>
            <a:off x="-1422400" y="1997393"/>
            <a:ext cx="0" cy="5628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111" name="Google Shape;1111;g370978bbeff_2_4763"/>
          <p:cNvSpPr txBox="1"/>
          <p:nvPr/>
        </p:nvSpPr>
        <p:spPr>
          <a:xfrm>
            <a:off x="-1188720" y="2636622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sp>
        <p:nvSpPr>
          <p:cNvPr id="1112" name="Google Shape;1112;g370978bbeff_2_4763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EE1C24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113" name="Google Shape;1113;g370978bbeff_2_4763"/>
          <p:cNvSpPr txBox="1">
            <a:spLocks noGrp="1"/>
          </p:cNvSpPr>
          <p:nvPr>
            <p:ph type="body" idx="3"/>
          </p:nvPr>
        </p:nvSpPr>
        <p:spPr>
          <a:xfrm>
            <a:off x="719138" y="2889250"/>
            <a:ext cx="10740900" cy="28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1593">
          <p15:clr>
            <a:srgbClr val="FBAE40"/>
          </p15:clr>
        </p15:guide>
        <p15:guide id="4" orient="horz" pos="182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Ending Slide">
  <p:cSld name="EMF - Ending Slide"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370978bbeff_2_477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2F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6" name="Google Shape;1116;g370978bbeff_2_477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096" y="-524256"/>
            <a:ext cx="7911638" cy="7912607"/>
          </a:xfrm>
          <a:prstGeom prst="rect">
            <a:avLst/>
          </a:prstGeom>
          <a:noFill/>
          <a:ln>
            <a:noFill/>
          </a:ln>
        </p:spPr>
      </p:pic>
      <p:sp>
        <p:nvSpPr>
          <p:cNvPr id="1117" name="Google Shape;1117;g370978bbeff_2_4776"/>
          <p:cNvSpPr txBox="1">
            <a:spLocks noGrp="1"/>
          </p:cNvSpPr>
          <p:nvPr>
            <p:ph type="title"/>
          </p:nvPr>
        </p:nvSpPr>
        <p:spPr>
          <a:xfrm>
            <a:off x="728868" y="1492623"/>
            <a:ext cx="6384000" cy="17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Verdana"/>
              <a:buNone/>
              <a:defRPr sz="5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18" name="Google Shape;1118;g370978bbeff_2_4776"/>
          <p:cNvSpPr txBox="1">
            <a:spLocks noGrp="1"/>
          </p:cNvSpPr>
          <p:nvPr>
            <p:ph type="body" idx="1"/>
          </p:nvPr>
        </p:nvSpPr>
        <p:spPr>
          <a:xfrm>
            <a:off x="719138" y="3634119"/>
            <a:ext cx="6393600" cy="1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1119" name="Google Shape;1119;g370978bbeff_2_47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69" y="949950"/>
            <a:ext cx="1627153" cy="417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g370978bbeff_2_4776">
            <a:hlinkClick r:id="rId4"/>
          </p:cNvPr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49" y="6080675"/>
            <a:ext cx="418714" cy="41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g370978bbeff_2_4776">
            <a:hlinkClick r:id="rId6"/>
          </p:cNvPr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4949" y="6080675"/>
            <a:ext cx="418714" cy="41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g370978bbeff_2_4776">
            <a:hlinkClick r:id="rId8"/>
          </p:cNvPr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7624" y="6080675"/>
            <a:ext cx="418714" cy="41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g370978bbeff_2_4776">
            <a:hlinkClick r:id="rId10"/>
          </p:cNvPr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0732" y="6080675"/>
            <a:ext cx="417323" cy="41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4" name="Google Shape;1124;g370978bbeff_2_4776">
            <a:hlinkClick r:id="rId12"/>
          </p:cNvPr>
          <p:cNvPicPr preferRelativeResize="0"/>
          <p:nvPr/>
        </p:nvPicPr>
        <p:blipFill rotWithShape="1">
          <a:blip r:embed="rId1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3399" y="6080675"/>
            <a:ext cx="418714" cy="41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g370978bbeff_2_4776">
            <a:hlinkClick r:id="rId14"/>
          </p:cNvPr>
          <p:cNvPicPr preferRelativeResize="0"/>
          <p:nvPr/>
        </p:nvPicPr>
        <p:blipFill rotWithShape="1">
          <a:blip r:embed="rId1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9174" y="6080675"/>
            <a:ext cx="418714" cy="41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Google Shape;1126;g370978bbeff_2_4776"/>
          <p:cNvSpPr txBox="1">
            <a:spLocks noGrp="1"/>
          </p:cNvSpPr>
          <p:nvPr>
            <p:ph type="body" idx="2"/>
          </p:nvPr>
        </p:nvSpPr>
        <p:spPr>
          <a:xfrm>
            <a:off x="731838" y="5346700"/>
            <a:ext cx="63819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2794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Char char="•"/>
              <a:defRPr sz="800">
                <a:solidFill>
                  <a:schemeClr val="lt1"/>
                </a:solidFill>
              </a:defRPr>
            </a:lvl2pPr>
            <a:lvl3pPr marL="1371600" lvl="2" indent="-2794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Char char="•"/>
              <a:defRPr sz="800">
                <a:solidFill>
                  <a:schemeClr val="lt1"/>
                </a:solidFill>
              </a:defRPr>
            </a:lvl3pPr>
            <a:lvl4pPr marL="1828800" lvl="3" indent="-2794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Char char="•"/>
              <a:defRPr sz="800">
                <a:solidFill>
                  <a:schemeClr val="lt1"/>
                </a:solidFill>
              </a:defRPr>
            </a:lvl4pPr>
            <a:lvl5pPr marL="2286000" lvl="4" indent="-2794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Char char="•"/>
              <a:defRPr sz="800">
                <a:solidFill>
                  <a:schemeClr val="lt1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Intro / Legal Slide">
  <p:cSld name="EMF - Intro / Legal Slide"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370978bbeff_2_478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9" name="Google Shape;1129;g370978bbeff_2_4789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30" name="Google Shape;1130;g370978bbeff_2_4789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31" name="Google Shape;1131;g370978bbeff_2_4789"/>
          <p:cNvSpPr txBox="1">
            <a:spLocks noGrp="1"/>
          </p:cNvSpPr>
          <p:nvPr>
            <p:ph type="body" idx="1"/>
          </p:nvPr>
        </p:nvSpPr>
        <p:spPr>
          <a:xfrm>
            <a:off x="719138" y="2504758"/>
            <a:ext cx="7476900" cy="3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132" name="Google Shape;1132;g370978bbeff_2_4789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1133" name="Google Shape;1133;g370978bbeff_2_4789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1134" name="Google Shape;1134;g370978bbeff_2_4789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1135" name="Google Shape;1135;g370978bbeff_2_4789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136" name="Google Shape;1136;g370978bbeff_2_4789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137" name="Google Shape;1137;g370978bbeff_2_4789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1138" name="Google Shape;1138;g370978bbeff_2_478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139" name="Google Shape;1139;g370978bbeff_2_4789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Title Slide 1">
  <p:cSld name="EMF - Title Slide_1"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370978bbeff_2_480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2F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2" name="Google Shape;1142;g370978bbeff_2_4802"/>
          <p:cNvSpPr txBox="1">
            <a:spLocks noGrp="1"/>
          </p:cNvSpPr>
          <p:nvPr>
            <p:ph type="title"/>
          </p:nvPr>
        </p:nvSpPr>
        <p:spPr>
          <a:xfrm>
            <a:off x="728868" y="1492623"/>
            <a:ext cx="6384000" cy="17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Verdana"/>
              <a:buNone/>
              <a:defRPr sz="5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43" name="Google Shape;1143;g370978bbeff_2_4802"/>
          <p:cNvSpPr txBox="1">
            <a:spLocks noGrp="1"/>
          </p:cNvSpPr>
          <p:nvPr>
            <p:ph type="body" idx="1"/>
          </p:nvPr>
        </p:nvSpPr>
        <p:spPr>
          <a:xfrm>
            <a:off x="719138" y="3634119"/>
            <a:ext cx="6393600" cy="1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1144" name="Google Shape;1144;g370978bbeff_2_480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69" y="949950"/>
            <a:ext cx="1627153" cy="417327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g370978bbeff_2_4802"/>
          <p:cNvSpPr txBox="1">
            <a:spLocks noGrp="1"/>
          </p:cNvSpPr>
          <p:nvPr>
            <p:ph type="body" idx="2"/>
          </p:nvPr>
        </p:nvSpPr>
        <p:spPr>
          <a:xfrm>
            <a:off x="719138" y="5409132"/>
            <a:ext cx="6393600" cy="1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2pPr>
            <a:lvl3pPr marL="1371600" lvl="2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3pPr>
            <a:lvl4pPr marL="1828800" lvl="3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146" name="Google Shape;1146;g370978bbeff_2_4802"/>
          <p:cNvSpPr txBox="1">
            <a:spLocks noGrp="1"/>
          </p:cNvSpPr>
          <p:nvPr>
            <p:ph type="body" idx="3"/>
          </p:nvPr>
        </p:nvSpPr>
        <p:spPr>
          <a:xfrm>
            <a:off x="715216" y="5598136"/>
            <a:ext cx="6393600" cy="2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4pPr>
            <a:lvl5pPr marL="2286000" lvl="4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1147" name="Google Shape;1147;g370978bbeff_2_480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096" y="-524256"/>
            <a:ext cx="7911638" cy="7912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shion - Mixed Media Slide w sub 1">
  <p:cSld name="Fashion - Mixed Media Slide w sub_1"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g370978bbeff_2_4810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107313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50" name="Google Shape;1150;g370978bbeff_2_4810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51" name="Google Shape;1151;g370978bbeff_2_4810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2" name="Google Shape;1152;g370978bbeff_2_4810"/>
          <p:cNvSpPr txBox="1"/>
          <p:nvPr/>
        </p:nvSpPr>
        <p:spPr>
          <a:xfrm>
            <a:off x="-1188720" y="3305889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Tables and Media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3" name="Google Shape;1153;g370978bbeff_2_4810"/>
          <p:cNvSpPr txBox="1"/>
          <p:nvPr/>
        </p:nvSpPr>
        <p:spPr>
          <a:xfrm>
            <a:off x="-1188720" y="1752702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54" name="Google Shape;1154;g370978bbeff_2_4810"/>
          <p:cNvCxnSpPr/>
          <p:nvPr/>
        </p:nvCxnSpPr>
        <p:spPr>
          <a:xfrm>
            <a:off x="-1422400" y="1052513"/>
            <a:ext cx="0" cy="5628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155" name="Google Shape;1155;g370978bbeff_2_4810"/>
          <p:cNvCxnSpPr/>
          <p:nvPr/>
        </p:nvCxnSpPr>
        <p:spPr>
          <a:xfrm>
            <a:off x="-1422400" y="2902679"/>
            <a:ext cx="0" cy="2866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156" name="Google Shape;1156;g370978bbeff_2_4810"/>
          <p:cNvSpPr txBox="1">
            <a:spLocks noGrp="1"/>
          </p:cNvSpPr>
          <p:nvPr>
            <p:ph type="body" idx="1"/>
          </p:nvPr>
        </p:nvSpPr>
        <p:spPr>
          <a:xfrm>
            <a:off x="719138" y="1989138"/>
            <a:ext cx="107409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72F9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cxnSp>
        <p:nvCxnSpPr>
          <p:cNvPr id="1157" name="Google Shape;1157;g370978bbeff_2_4810"/>
          <p:cNvCxnSpPr/>
          <p:nvPr/>
        </p:nvCxnSpPr>
        <p:spPr>
          <a:xfrm>
            <a:off x="-1422400" y="1997393"/>
            <a:ext cx="0" cy="5628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158" name="Google Shape;1158;g370978bbeff_2_4810"/>
          <p:cNvSpPr txBox="1"/>
          <p:nvPr/>
        </p:nvSpPr>
        <p:spPr>
          <a:xfrm>
            <a:off x="-1188720" y="2636622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g370978bbeff_2_4810"/>
          <p:cNvSpPr txBox="1">
            <a:spLocks noGrp="1"/>
          </p:cNvSpPr>
          <p:nvPr>
            <p:ph type="body" idx="2"/>
          </p:nvPr>
        </p:nvSpPr>
        <p:spPr>
          <a:xfrm>
            <a:off x="719138" y="2902678"/>
            <a:ext cx="10740900" cy="28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1593">
          <p15:clr>
            <a:srgbClr val="FBAE40"/>
          </p15:clr>
        </p15:guide>
        <p15:guide id="4" orient="horz" pos="182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2">
  <p:cSld name="TITLE_12"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370978bbeff_2_482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162" name="Google Shape;1162;g370978bbeff_2_482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163" name="Google Shape;1163;g370978bbeff_2_482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_8"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370978bbeff_2_4826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166" name="Google Shape;1166;g370978bbeff_2_4826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167" name="Google Shape;1167;g370978bbeff_2_482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, no title">
  <p:cSld name="Blank, no title"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370978bbeff_2_4830"/>
          <p:cNvSpPr txBox="1">
            <a:spLocks noGrp="1"/>
          </p:cNvSpPr>
          <p:nvPr>
            <p:ph type="sldNum" idx="12"/>
          </p:nvPr>
        </p:nvSpPr>
        <p:spPr>
          <a:xfrm>
            <a:off x="151402" y="6341388"/>
            <a:ext cx="8844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70" name="Google Shape;1170;g370978bbeff_2_4830"/>
          <p:cNvSpPr txBox="1">
            <a:spLocks noGrp="1"/>
          </p:cNvSpPr>
          <p:nvPr>
            <p:ph type="dt" idx="10"/>
          </p:nvPr>
        </p:nvSpPr>
        <p:spPr>
          <a:xfrm>
            <a:off x="1386543" y="6324178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 sz="1200" b="0" i="0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370978bbeff_2_4833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Title Slide 1 1">
  <p:cSld name="EMF - Title Slide_1_1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4" name="Google Shape;1174;g370978bbeff_2_483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5" cy="6858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2"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370978bbeff_2_483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 1">
  <p:cSld name="TITLE_ONLY_1_1"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BLANK 2"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370978bbeff_2_4840"/>
          <p:cNvSpPr txBox="1">
            <a:spLocks noGrp="1"/>
          </p:cNvSpPr>
          <p:nvPr>
            <p:ph type="sldNum" idx="12"/>
          </p:nvPr>
        </p:nvSpPr>
        <p:spPr>
          <a:xfrm>
            <a:off x="11520000" y="6392356"/>
            <a:ext cx="5085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2_1"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370978bbeff_2_4842"/>
          <p:cNvSpPr txBox="1">
            <a:spLocks noGrp="1"/>
          </p:cNvSpPr>
          <p:nvPr>
            <p:ph type="ctrTitle"/>
          </p:nvPr>
        </p:nvSpPr>
        <p:spPr>
          <a:xfrm>
            <a:off x="1920003" y="480000"/>
            <a:ext cx="89535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Char char="●"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Char char="○"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Char char="■"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Char char="●"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Char char="○"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Char char="■"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Char char="●"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Char char="○"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Char char="■"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2" name="Google Shape;1182;g370978bbeff_2_4842"/>
          <p:cNvSpPr txBox="1">
            <a:spLocks noGrp="1"/>
          </p:cNvSpPr>
          <p:nvPr>
            <p:ph type="subTitle" idx="1"/>
          </p:nvPr>
        </p:nvSpPr>
        <p:spPr>
          <a:xfrm>
            <a:off x="1930000" y="2862967"/>
            <a:ext cx="8331900" cy="16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3" name="Google Shape;1183;g370978bbeff_2_4842"/>
          <p:cNvSpPr txBox="1">
            <a:spLocks noGrp="1"/>
          </p:cNvSpPr>
          <p:nvPr>
            <p:ph type="sldNum" idx="12"/>
          </p:nvPr>
        </p:nvSpPr>
        <p:spPr>
          <a:xfrm>
            <a:off x="11520000" y="6392356"/>
            <a:ext cx="5085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_2_2"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370978bbeff_2_4846"/>
          <p:cNvSpPr txBox="1">
            <a:spLocks noGrp="1"/>
          </p:cNvSpPr>
          <p:nvPr>
            <p:ph type="ctrTitle"/>
          </p:nvPr>
        </p:nvSpPr>
        <p:spPr>
          <a:xfrm>
            <a:off x="1920003" y="480000"/>
            <a:ext cx="89535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Char char="●"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Char char="○"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Char char="■"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Char char="●"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Char char="○"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Char char="■"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Char char="●"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Char char="○"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Char char="■"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6" name="Google Shape;1186;g370978bbeff_2_4846"/>
          <p:cNvSpPr txBox="1">
            <a:spLocks noGrp="1"/>
          </p:cNvSpPr>
          <p:nvPr>
            <p:ph type="subTitle" idx="1"/>
          </p:nvPr>
        </p:nvSpPr>
        <p:spPr>
          <a:xfrm>
            <a:off x="1930000" y="2862967"/>
            <a:ext cx="8331900" cy="16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7" name="Google Shape;1187;g370978bbeff_2_4846"/>
          <p:cNvSpPr txBox="1">
            <a:spLocks noGrp="1"/>
          </p:cNvSpPr>
          <p:nvPr>
            <p:ph type="sldNum" idx="12"/>
          </p:nvPr>
        </p:nvSpPr>
        <p:spPr>
          <a:xfrm>
            <a:off x="11520000" y="6392356"/>
            <a:ext cx="5085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1">
  <p:cSld name="TITLE_AND_BODY_1">
    <p:bg>
      <p:bgPr>
        <a:solidFill>
          <a:schemeClr val="lt1"/>
        </a:solidFill>
        <a:effectLst/>
      </p:bgPr>
    </p:bg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370978bbeff_2_62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90" name="Google Shape;1190;g370978bbeff_2_62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8565" y="6205817"/>
            <a:ext cx="494926" cy="515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1" name="Google Shape;1191;g370978bbeff_2_62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480" y="6181881"/>
            <a:ext cx="1456618" cy="5465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2" name="Google Shape;1192;g370978bbeff_2_6278"/>
          <p:cNvCxnSpPr/>
          <p:nvPr/>
        </p:nvCxnSpPr>
        <p:spPr>
          <a:xfrm rot="10800000">
            <a:off x="792480" y="6253438"/>
            <a:ext cx="0" cy="39600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">
  <p:cSld name="TITLE_1_1_1"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70978bbeff_2_798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EMF - Title Slide_1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370978bbeff_2_4874"/>
          <p:cNvSpPr txBox="1">
            <a:spLocks noGrp="1"/>
          </p:cNvSpPr>
          <p:nvPr>
            <p:ph type="title"/>
          </p:nvPr>
        </p:nvSpPr>
        <p:spPr>
          <a:xfrm>
            <a:off x="728868" y="1492623"/>
            <a:ext cx="6384000" cy="17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Verdana"/>
              <a:buNone/>
              <a:defRPr sz="51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  <a:defRPr b="1">
                <a:latin typeface="Verdana"/>
                <a:ea typeface="Verdana"/>
                <a:cs typeface="Verdana"/>
                <a:sym typeface="Verd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  <a:defRPr b="1">
                <a:latin typeface="Verdana"/>
                <a:ea typeface="Verdana"/>
                <a:cs typeface="Verdana"/>
                <a:sym typeface="Verd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  <a:defRPr b="1">
                <a:latin typeface="Verdana"/>
                <a:ea typeface="Verdana"/>
                <a:cs typeface="Verdana"/>
                <a:sym typeface="Verd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  <a:defRPr b="1">
                <a:latin typeface="Verdana"/>
                <a:ea typeface="Verdana"/>
                <a:cs typeface="Verdana"/>
                <a:sym typeface="Verd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  <a:defRPr b="1">
                <a:latin typeface="Verdana"/>
                <a:ea typeface="Verdana"/>
                <a:cs typeface="Verdana"/>
                <a:sym typeface="Verd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  <a:defRPr b="1">
                <a:latin typeface="Verdana"/>
                <a:ea typeface="Verdana"/>
                <a:cs typeface="Verdana"/>
                <a:sym typeface="Verd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  <a:defRPr b="1">
                <a:latin typeface="Verdana"/>
                <a:ea typeface="Verdana"/>
                <a:cs typeface="Verdana"/>
                <a:sym typeface="Verd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  <a:defRPr b="1"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21" name="Google Shape;1221;g370978bbeff_2_4874"/>
          <p:cNvSpPr txBox="1">
            <a:spLocks noGrp="1"/>
          </p:cNvSpPr>
          <p:nvPr>
            <p:ph type="body" idx="1"/>
          </p:nvPr>
        </p:nvSpPr>
        <p:spPr>
          <a:xfrm>
            <a:off x="719129" y="3509447"/>
            <a:ext cx="6393600" cy="7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900"/>
              <a:buFont typeface="Verdana"/>
              <a:buNone/>
              <a:defRPr sz="1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111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Verdana"/>
              <a:buChar char="•"/>
              <a:defRPr sz="15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11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Verdana"/>
              <a:buChar char="•"/>
              <a:defRPr sz="15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11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Verdana"/>
              <a:buChar char="•"/>
              <a:defRPr sz="15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11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300"/>
              <a:buFont typeface="Verdana"/>
              <a:buChar char="•"/>
              <a:defRPr sz="15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Verdana"/>
              <a:buChar char="•"/>
              <a:defRPr sz="1500">
                <a:latin typeface="Verdana"/>
                <a:ea typeface="Verdana"/>
                <a:cs typeface="Verdana"/>
                <a:sym typeface="Verdana"/>
              </a:defRPr>
            </a:lvl6pPr>
            <a:lvl7pPr marL="3200400" lvl="6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Verdana"/>
              <a:buChar char="•"/>
              <a:defRPr sz="1500">
                <a:latin typeface="Verdana"/>
                <a:ea typeface="Verdana"/>
                <a:cs typeface="Verdana"/>
                <a:sym typeface="Verdana"/>
              </a:defRPr>
            </a:lvl7pPr>
            <a:lvl8pPr marL="3657600" lvl="7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Verdana"/>
              <a:buChar char="•"/>
              <a:defRPr sz="1500">
                <a:latin typeface="Verdana"/>
                <a:ea typeface="Verdana"/>
                <a:cs typeface="Verdana"/>
                <a:sym typeface="Verdana"/>
              </a:defRPr>
            </a:lvl8pPr>
            <a:lvl9pPr marL="4114800" lvl="8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Verdana"/>
              <a:buChar char="•"/>
              <a:defRPr sz="1500"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pic>
        <p:nvPicPr>
          <p:cNvPr id="1222" name="Google Shape;1222;g370978bbeff_2_487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69" y="949950"/>
            <a:ext cx="1626993" cy="417288"/>
          </a:xfrm>
          <a:prstGeom prst="rect">
            <a:avLst/>
          </a:prstGeom>
          <a:noFill/>
          <a:ln>
            <a:noFill/>
          </a:ln>
        </p:spPr>
      </p:pic>
      <p:sp>
        <p:nvSpPr>
          <p:cNvPr id="1223" name="Google Shape;1223;g370978bbeff_2_4874"/>
          <p:cNvSpPr txBox="1">
            <a:spLocks noGrp="1"/>
          </p:cNvSpPr>
          <p:nvPr>
            <p:ph type="body" idx="2"/>
          </p:nvPr>
        </p:nvSpPr>
        <p:spPr>
          <a:xfrm>
            <a:off x="719138" y="5028132"/>
            <a:ext cx="6393600" cy="1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900"/>
              <a:buFont typeface="Verdana"/>
              <a:buNone/>
              <a:defRPr sz="9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24" name="Google Shape;1224;g370978bbeff_2_4874"/>
          <p:cNvSpPr txBox="1">
            <a:spLocks noGrp="1"/>
          </p:cNvSpPr>
          <p:nvPr>
            <p:ph type="body" idx="3"/>
          </p:nvPr>
        </p:nvSpPr>
        <p:spPr>
          <a:xfrm>
            <a:off x="715216" y="5217136"/>
            <a:ext cx="6393600" cy="2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Verdana"/>
              <a:buNone/>
              <a:defRPr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Verdana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Verdana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Verdana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Verdana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25" name="Google Shape;1225;g370978bbeff_2_4874"/>
          <p:cNvSpPr txBox="1">
            <a:spLocks noGrp="1"/>
          </p:cNvSpPr>
          <p:nvPr>
            <p:ph type="body" idx="4"/>
          </p:nvPr>
        </p:nvSpPr>
        <p:spPr>
          <a:xfrm>
            <a:off x="725155" y="4713204"/>
            <a:ext cx="16272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FBA629"/>
              </a:buClr>
              <a:buSzPts val="1200"/>
              <a:buFont typeface="Verdana"/>
              <a:buNone/>
              <a:defRPr sz="1200" b="1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Verdana"/>
              <a:buNone/>
              <a:defRPr sz="1200" b="1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Verdana"/>
              <a:buNone/>
              <a:defRPr sz="1200" b="1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Verdana"/>
              <a:buNone/>
              <a:defRPr sz="1200" b="1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Verdana"/>
              <a:buNone/>
              <a:defRPr sz="1200" b="1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Char char="•"/>
              <a:defRPr b="1">
                <a:latin typeface="Verdana"/>
                <a:ea typeface="Verdana"/>
                <a:cs typeface="Verdana"/>
                <a:sym typeface="Verdana"/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Char char="•"/>
              <a:defRPr b="1">
                <a:latin typeface="Verdana"/>
                <a:ea typeface="Verdana"/>
                <a:cs typeface="Verdana"/>
                <a:sym typeface="Verdana"/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Char char="•"/>
              <a:defRPr b="1">
                <a:latin typeface="Verdana"/>
                <a:ea typeface="Verdana"/>
                <a:cs typeface="Verdana"/>
                <a:sym typeface="Verdana"/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Char char="•"/>
              <a:defRPr b="1"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pic>
        <p:nvPicPr>
          <p:cNvPr id="1226" name="Google Shape;1226;g370978bbeff_2_4874" title="Electronics Sprint Logo.png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63" y="6059674"/>
            <a:ext cx="2254884" cy="417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 Slide">
  <p:cSld name="EMF - Title Slide_1_1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370978bbeff_2_4882"/>
          <p:cNvSpPr txBox="1">
            <a:spLocks noGrp="1"/>
          </p:cNvSpPr>
          <p:nvPr>
            <p:ph type="title"/>
          </p:nvPr>
        </p:nvSpPr>
        <p:spPr>
          <a:xfrm>
            <a:off x="728868" y="1492623"/>
            <a:ext cx="6384000" cy="17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Verdana"/>
              <a:buNone/>
              <a:defRPr sz="51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  <a:defRPr b="1">
                <a:latin typeface="Verdana"/>
                <a:ea typeface="Verdana"/>
                <a:cs typeface="Verdana"/>
                <a:sym typeface="Verd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  <a:defRPr b="1">
                <a:latin typeface="Verdana"/>
                <a:ea typeface="Verdana"/>
                <a:cs typeface="Verdana"/>
                <a:sym typeface="Verd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  <a:defRPr b="1">
                <a:latin typeface="Verdana"/>
                <a:ea typeface="Verdana"/>
                <a:cs typeface="Verdana"/>
                <a:sym typeface="Verd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  <a:defRPr b="1">
                <a:latin typeface="Verdana"/>
                <a:ea typeface="Verdana"/>
                <a:cs typeface="Verdana"/>
                <a:sym typeface="Verd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  <a:defRPr b="1">
                <a:latin typeface="Verdana"/>
                <a:ea typeface="Verdana"/>
                <a:cs typeface="Verdana"/>
                <a:sym typeface="Verd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  <a:defRPr b="1">
                <a:latin typeface="Verdana"/>
                <a:ea typeface="Verdana"/>
                <a:cs typeface="Verdana"/>
                <a:sym typeface="Verd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  <a:defRPr b="1">
                <a:latin typeface="Verdana"/>
                <a:ea typeface="Verdana"/>
                <a:cs typeface="Verdana"/>
                <a:sym typeface="Verd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  <a:defRPr b="1"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pic>
        <p:nvPicPr>
          <p:cNvPr id="1229" name="Google Shape;1229;g370978bbeff_2_488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93" y="6227486"/>
            <a:ext cx="1423481" cy="365090"/>
          </a:xfrm>
          <a:prstGeom prst="rect">
            <a:avLst/>
          </a:prstGeom>
          <a:noFill/>
          <a:ln>
            <a:noFill/>
          </a:ln>
        </p:spPr>
      </p:pic>
      <p:sp>
        <p:nvSpPr>
          <p:cNvPr id="1230" name="Google Shape;1230;g370978bbeff_2_4882"/>
          <p:cNvSpPr txBox="1"/>
          <p:nvPr/>
        </p:nvSpPr>
        <p:spPr>
          <a:xfrm>
            <a:off x="1875966" y="6357589"/>
            <a:ext cx="29607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  <p:pic>
        <p:nvPicPr>
          <p:cNvPr id="1231" name="Google Shape;1231;g370978bbeff_2_4882" title="Electronics Sprint Logo.png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63" y="380999"/>
            <a:ext cx="2254884" cy="417286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g370978bbeff_2_4882"/>
          <p:cNvSpPr txBox="1">
            <a:spLocks noGrp="1"/>
          </p:cNvSpPr>
          <p:nvPr>
            <p:ph type="subTitle" idx="1"/>
          </p:nvPr>
        </p:nvSpPr>
        <p:spPr>
          <a:xfrm>
            <a:off x="728867" y="3620667"/>
            <a:ext cx="6206700" cy="225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10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110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 Slide 2">
  <p:cSld name="EMF - Title Slide_1_1_1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370978bbeff_2_4888"/>
          <p:cNvSpPr txBox="1">
            <a:spLocks noGrp="1"/>
          </p:cNvSpPr>
          <p:nvPr>
            <p:ph type="title"/>
          </p:nvPr>
        </p:nvSpPr>
        <p:spPr>
          <a:xfrm>
            <a:off x="728868" y="1492623"/>
            <a:ext cx="6384000" cy="17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Verdana"/>
              <a:buNone/>
              <a:defRPr sz="51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  <a:defRPr b="1">
                <a:latin typeface="Verdana"/>
                <a:ea typeface="Verdana"/>
                <a:cs typeface="Verdana"/>
                <a:sym typeface="Verd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  <a:defRPr b="1">
                <a:latin typeface="Verdana"/>
                <a:ea typeface="Verdana"/>
                <a:cs typeface="Verdana"/>
                <a:sym typeface="Verd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  <a:defRPr b="1">
                <a:latin typeface="Verdana"/>
                <a:ea typeface="Verdana"/>
                <a:cs typeface="Verdana"/>
                <a:sym typeface="Verd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  <a:defRPr b="1">
                <a:latin typeface="Verdana"/>
                <a:ea typeface="Verdana"/>
                <a:cs typeface="Verdana"/>
                <a:sym typeface="Verd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  <a:defRPr b="1">
                <a:latin typeface="Verdana"/>
                <a:ea typeface="Verdana"/>
                <a:cs typeface="Verdana"/>
                <a:sym typeface="Verd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  <a:defRPr b="1">
                <a:latin typeface="Verdana"/>
                <a:ea typeface="Verdana"/>
                <a:cs typeface="Verdana"/>
                <a:sym typeface="Verd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  <a:defRPr b="1">
                <a:latin typeface="Verdana"/>
                <a:ea typeface="Verdana"/>
                <a:cs typeface="Verdana"/>
                <a:sym typeface="Verd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Font typeface="Verdana"/>
              <a:buNone/>
              <a:defRPr b="1"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pic>
        <p:nvPicPr>
          <p:cNvPr id="1235" name="Google Shape;1235;g370978bbeff_2_4888" title="Electronics Sprint Logo Alt.pn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963" y="380999"/>
            <a:ext cx="2254884" cy="417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Google Shape;1236;g370978bbeff_2_488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Google Shape;1237;g370978bbeff_2_4888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  <p:sp>
        <p:nvSpPr>
          <p:cNvPr id="1238" name="Google Shape;1238;g370978bbeff_2_4888"/>
          <p:cNvSpPr txBox="1">
            <a:spLocks noGrp="1"/>
          </p:cNvSpPr>
          <p:nvPr>
            <p:ph type="subTitle" idx="1"/>
          </p:nvPr>
        </p:nvSpPr>
        <p:spPr>
          <a:xfrm>
            <a:off x="728867" y="3620667"/>
            <a:ext cx="6206700" cy="225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10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110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1">
  <p:cSld name="EMF - Bullet Slide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370978bbeff_2_4894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1" name="Google Shape;1241;g370978bbeff_2_4894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42" name="Google Shape;1242;g370978bbeff_2_4894"/>
          <p:cNvSpPr txBox="1">
            <a:spLocks noGrp="1"/>
          </p:cNvSpPr>
          <p:nvPr>
            <p:ph type="body" idx="1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Clr>
                <a:srgbClr val="FBA629"/>
              </a:buClr>
              <a:buSzPts val="1600"/>
              <a:buNone/>
              <a:defRPr sz="1600">
                <a:solidFill>
                  <a:srgbClr val="FBA629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FBA629"/>
              </a:buClr>
              <a:buSzPts val="1900"/>
              <a:buChar char="•"/>
              <a:defRPr>
                <a:solidFill>
                  <a:srgbClr val="FBA629"/>
                </a:solidFill>
              </a:defRPr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FBA629"/>
              </a:buClr>
              <a:buSzPts val="1900"/>
              <a:buChar char="•"/>
              <a:defRPr>
                <a:solidFill>
                  <a:srgbClr val="FBA629"/>
                </a:solidFill>
              </a:defRPr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FBA629"/>
              </a:buClr>
              <a:buSzPts val="1900"/>
              <a:buChar char="•"/>
              <a:defRPr>
                <a:solidFill>
                  <a:srgbClr val="FBA629"/>
                </a:solidFill>
              </a:defRPr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FBA629"/>
              </a:buClr>
              <a:buSzPts val="1900"/>
              <a:buChar char="•"/>
              <a:defRPr>
                <a:solidFill>
                  <a:srgbClr val="FBA629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BA629"/>
              </a:buClr>
              <a:buSzPts val="1900"/>
              <a:buChar char="•"/>
              <a:defRPr>
                <a:solidFill>
                  <a:srgbClr val="FBA629"/>
                </a:solidFill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BA629"/>
              </a:buClr>
              <a:buSzPts val="1900"/>
              <a:buChar char="•"/>
              <a:defRPr>
                <a:solidFill>
                  <a:srgbClr val="FBA629"/>
                </a:solidFill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BA629"/>
              </a:buClr>
              <a:buSzPts val="1900"/>
              <a:buChar char="•"/>
              <a:defRPr>
                <a:solidFill>
                  <a:srgbClr val="FBA629"/>
                </a:solidFill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BA629"/>
              </a:buClr>
              <a:buSzPts val="1900"/>
              <a:buChar char="•"/>
              <a:defRPr>
                <a:solidFill>
                  <a:srgbClr val="FBA629"/>
                </a:solidFill>
              </a:defRPr>
            </a:lvl9pPr>
          </a:lstStyle>
          <a:p>
            <a:endParaRPr/>
          </a:p>
        </p:txBody>
      </p:sp>
      <p:sp>
        <p:nvSpPr>
          <p:cNvPr id="1243" name="Google Shape;1243;g370978bbeff_2_4894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1244" name="Google Shape;1244;g370978bbeff_2_4894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1245" name="Google Shape;1245;g370978bbeff_2_4894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1246" name="Google Shape;1246;g370978bbeff_2_4894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247" name="Google Shape;1247;g370978bbeff_2_4894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248" name="Google Shape;1248;g370978bbeff_2_4894"/>
          <p:cNvSpPr txBox="1">
            <a:spLocks noGrp="1"/>
          </p:cNvSpPr>
          <p:nvPr>
            <p:ph type="body" idx="2"/>
          </p:nvPr>
        </p:nvSpPr>
        <p:spPr>
          <a:xfrm>
            <a:off x="734975" y="3429000"/>
            <a:ext cx="7472100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9" name="Google Shape;1249;g370978bbeff_2_4894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250" name="Google Shape;1250;g370978bbeff_2_489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251" name="Google Shape;1251;g370978bbeff_2_4894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3">
  <p:cSld name="EMF - Bullet Slide_1">
    <p:bg>
      <p:bgPr>
        <a:solidFill>
          <a:srgbClr val="2F2F48"/>
        </a:solidFill>
        <a:effectLst/>
      </p:bgPr>
    </p:bg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g370978bbeff_2_4907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54" name="Google Shape;1254;g370978bbeff_2_4907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55" name="Google Shape;1255;g370978bbeff_2_4907"/>
          <p:cNvSpPr txBox="1">
            <a:spLocks noGrp="1"/>
          </p:cNvSpPr>
          <p:nvPr>
            <p:ph type="body" idx="1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Clr>
                <a:srgbClr val="FBA629"/>
              </a:buClr>
              <a:buSzPts val="1600"/>
              <a:buNone/>
              <a:defRPr sz="1600">
                <a:solidFill>
                  <a:srgbClr val="FBA629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FBA629"/>
              </a:buClr>
              <a:buSzPts val="1900"/>
              <a:buChar char="•"/>
              <a:defRPr>
                <a:solidFill>
                  <a:srgbClr val="FBA629"/>
                </a:solidFill>
              </a:defRPr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FBA629"/>
              </a:buClr>
              <a:buSzPts val="1900"/>
              <a:buChar char="•"/>
              <a:defRPr>
                <a:solidFill>
                  <a:srgbClr val="FBA629"/>
                </a:solidFill>
              </a:defRPr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FBA629"/>
              </a:buClr>
              <a:buSzPts val="1900"/>
              <a:buChar char="•"/>
              <a:defRPr>
                <a:solidFill>
                  <a:srgbClr val="FBA629"/>
                </a:solidFill>
              </a:defRPr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FBA629"/>
              </a:buClr>
              <a:buSzPts val="1900"/>
              <a:buChar char="•"/>
              <a:defRPr>
                <a:solidFill>
                  <a:srgbClr val="FBA629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BA629"/>
              </a:buClr>
              <a:buSzPts val="1900"/>
              <a:buChar char="•"/>
              <a:defRPr>
                <a:solidFill>
                  <a:srgbClr val="FBA629"/>
                </a:solidFill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BA629"/>
              </a:buClr>
              <a:buSzPts val="1900"/>
              <a:buChar char="•"/>
              <a:defRPr>
                <a:solidFill>
                  <a:srgbClr val="FBA629"/>
                </a:solidFill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BA629"/>
              </a:buClr>
              <a:buSzPts val="1900"/>
              <a:buChar char="•"/>
              <a:defRPr>
                <a:solidFill>
                  <a:srgbClr val="FBA629"/>
                </a:solidFill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BA629"/>
              </a:buClr>
              <a:buSzPts val="1900"/>
              <a:buChar char="•"/>
              <a:defRPr>
                <a:solidFill>
                  <a:srgbClr val="FBA629"/>
                </a:solidFill>
              </a:defRPr>
            </a:lvl9pPr>
          </a:lstStyle>
          <a:p>
            <a:endParaRPr/>
          </a:p>
        </p:txBody>
      </p:sp>
      <p:sp>
        <p:nvSpPr>
          <p:cNvPr id="1256" name="Google Shape;1256;g370978bbeff_2_4907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1257" name="Google Shape;1257;g370978bbeff_2_4907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1258" name="Google Shape;1258;g370978bbeff_2_4907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1259" name="Google Shape;1259;g370978bbeff_2_4907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260" name="Google Shape;1260;g370978bbeff_2_4907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261" name="Google Shape;1261;g370978bbeff_2_4907"/>
          <p:cNvSpPr txBox="1">
            <a:spLocks noGrp="1"/>
          </p:cNvSpPr>
          <p:nvPr>
            <p:ph type="body" idx="2"/>
          </p:nvPr>
        </p:nvSpPr>
        <p:spPr>
          <a:xfrm>
            <a:off x="734975" y="3429000"/>
            <a:ext cx="6393600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2" name="Google Shape;1262;g370978bbeff_2_4907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263" name="Google Shape;1263;g370978bbeff_2_490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264" name="Google Shape;1264;g370978bbeff_2_4907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  <p:sp>
        <p:nvSpPr>
          <p:cNvPr id="1265" name="Google Shape;1265;g370978bbeff_2_4907"/>
          <p:cNvSpPr>
            <a:spLocks noGrp="1"/>
          </p:cNvSpPr>
          <p:nvPr>
            <p:ph type="pic" idx="4"/>
          </p:nvPr>
        </p:nvSpPr>
        <p:spPr>
          <a:xfrm>
            <a:off x="7432322" y="-516835"/>
            <a:ext cx="7914900" cy="79149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4">
  <p:cSld name="EMF - Bullet Slide_1_1"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g370978bbeff_2_4921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8"/>
              </a:buClr>
              <a:buSzPts val="3600"/>
              <a:buFont typeface="Verdana"/>
              <a:buNone/>
              <a:defRPr>
                <a:solidFill>
                  <a:srgbClr val="2F2F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F2F48"/>
              </a:buClr>
              <a:buSzPts val="1500"/>
              <a:buNone/>
              <a:defRPr>
                <a:solidFill>
                  <a:srgbClr val="2F2F48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F2F48"/>
              </a:buClr>
              <a:buSzPts val="1500"/>
              <a:buNone/>
              <a:defRPr>
                <a:solidFill>
                  <a:srgbClr val="2F2F48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F2F48"/>
              </a:buClr>
              <a:buSzPts val="1500"/>
              <a:buNone/>
              <a:defRPr>
                <a:solidFill>
                  <a:srgbClr val="2F2F48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F2F48"/>
              </a:buClr>
              <a:buSzPts val="1500"/>
              <a:buNone/>
              <a:defRPr>
                <a:solidFill>
                  <a:srgbClr val="2F2F48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F2F48"/>
              </a:buClr>
              <a:buSzPts val="1500"/>
              <a:buNone/>
              <a:defRPr>
                <a:solidFill>
                  <a:srgbClr val="2F2F48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F2F48"/>
              </a:buClr>
              <a:buSzPts val="1500"/>
              <a:buNone/>
              <a:defRPr>
                <a:solidFill>
                  <a:srgbClr val="2F2F48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F2F48"/>
              </a:buClr>
              <a:buSzPts val="1500"/>
              <a:buNone/>
              <a:defRPr>
                <a:solidFill>
                  <a:srgbClr val="2F2F48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F2F48"/>
              </a:buClr>
              <a:buSzPts val="1500"/>
              <a:buNone/>
              <a:defRPr>
                <a:solidFill>
                  <a:srgbClr val="2F2F48"/>
                </a:solidFill>
              </a:defRPr>
            </a:lvl9pPr>
          </a:lstStyle>
          <a:p>
            <a:endParaRPr/>
          </a:p>
        </p:txBody>
      </p:sp>
      <p:sp>
        <p:nvSpPr>
          <p:cNvPr id="1268" name="Google Shape;1268;g370978bbeff_2_4921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69" name="Google Shape;1269;g370978bbeff_2_4921"/>
          <p:cNvSpPr txBox="1">
            <a:spLocks noGrp="1"/>
          </p:cNvSpPr>
          <p:nvPr>
            <p:ph type="body" idx="1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Clr>
                <a:srgbClr val="FBA629"/>
              </a:buClr>
              <a:buSzPts val="1600"/>
              <a:buNone/>
              <a:defRPr sz="1600">
                <a:solidFill>
                  <a:srgbClr val="FBA629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FBA629"/>
              </a:buClr>
              <a:buSzPts val="1900"/>
              <a:buChar char="•"/>
              <a:defRPr>
                <a:solidFill>
                  <a:srgbClr val="FBA629"/>
                </a:solidFill>
              </a:defRPr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FBA629"/>
              </a:buClr>
              <a:buSzPts val="1900"/>
              <a:buChar char="•"/>
              <a:defRPr>
                <a:solidFill>
                  <a:srgbClr val="FBA629"/>
                </a:solidFill>
              </a:defRPr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FBA629"/>
              </a:buClr>
              <a:buSzPts val="1900"/>
              <a:buChar char="•"/>
              <a:defRPr>
                <a:solidFill>
                  <a:srgbClr val="FBA629"/>
                </a:solidFill>
              </a:defRPr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FBA629"/>
              </a:buClr>
              <a:buSzPts val="1900"/>
              <a:buChar char="•"/>
              <a:defRPr>
                <a:solidFill>
                  <a:srgbClr val="FBA629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BA629"/>
              </a:buClr>
              <a:buSzPts val="1900"/>
              <a:buChar char="•"/>
              <a:defRPr>
                <a:solidFill>
                  <a:srgbClr val="FBA629"/>
                </a:solidFill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BA629"/>
              </a:buClr>
              <a:buSzPts val="1900"/>
              <a:buChar char="•"/>
              <a:defRPr>
                <a:solidFill>
                  <a:srgbClr val="FBA629"/>
                </a:solidFill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BA629"/>
              </a:buClr>
              <a:buSzPts val="1900"/>
              <a:buChar char="•"/>
              <a:defRPr>
                <a:solidFill>
                  <a:srgbClr val="FBA629"/>
                </a:solidFill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BA629"/>
              </a:buClr>
              <a:buSzPts val="1900"/>
              <a:buChar char="•"/>
              <a:defRPr>
                <a:solidFill>
                  <a:srgbClr val="FBA629"/>
                </a:solidFill>
              </a:defRPr>
            </a:lvl9pPr>
          </a:lstStyle>
          <a:p>
            <a:endParaRPr/>
          </a:p>
        </p:txBody>
      </p:sp>
      <p:sp>
        <p:nvSpPr>
          <p:cNvPr id="1270" name="Google Shape;1270;g370978bbeff_2_4921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1271" name="Google Shape;1271;g370978bbeff_2_4921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1272" name="Google Shape;1272;g370978bbeff_2_4921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1273" name="Google Shape;1273;g370978bbeff_2_4921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274" name="Google Shape;1274;g370978bbeff_2_4921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275" name="Google Shape;1275;g370978bbeff_2_4921"/>
          <p:cNvSpPr txBox="1">
            <a:spLocks noGrp="1"/>
          </p:cNvSpPr>
          <p:nvPr>
            <p:ph type="body" idx="2"/>
          </p:nvPr>
        </p:nvSpPr>
        <p:spPr>
          <a:xfrm>
            <a:off x="734975" y="3429000"/>
            <a:ext cx="6393600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8"/>
              </a:buClr>
              <a:buSzPts val="1900"/>
              <a:buChar char="•"/>
              <a:defRPr>
                <a:solidFill>
                  <a:srgbClr val="2F2F48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8"/>
              </a:buClr>
              <a:buSzPts val="1900"/>
              <a:buChar char="•"/>
              <a:defRPr>
                <a:solidFill>
                  <a:srgbClr val="2F2F48"/>
                </a:solidFill>
              </a:defRPr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8"/>
              </a:buClr>
              <a:buSzPts val="1900"/>
              <a:buChar char="•"/>
              <a:defRPr>
                <a:solidFill>
                  <a:srgbClr val="2F2F48"/>
                </a:solidFill>
              </a:defRPr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8"/>
              </a:buClr>
              <a:buSzPts val="1900"/>
              <a:buChar char="•"/>
              <a:defRPr>
                <a:solidFill>
                  <a:srgbClr val="2F2F48"/>
                </a:solidFill>
              </a:defRPr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8"/>
              </a:buClr>
              <a:buSzPts val="1900"/>
              <a:buChar char="•"/>
              <a:defRPr>
                <a:solidFill>
                  <a:srgbClr val="2F2F48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2F48"/>
              </a:buClr>
              <a:buSzPts val="1900"/>
              <a:buChar char="•"/>
              <a:defRPr>
                <a:solidFill>
                  <a:srgbClr val="2F2F48"/>
                </a:solidFill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2F48"/>
              </a:buClr>
              <a:buSzPts val="1900"/>
              <a:buChar char="•"/>
              <a:defRPr>
                <a:solidFill>
                  <a:srgbClr val="2F2F48"/>
                </a:solidFill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2F48"/>
              </a:buClr>
              <a:buSzPts val="1900"/>
              <a:buChar char="•"/>
              <a:defRPr>
                <a:solidFill>
                  <a:srgbClr val="2F2F48"/>
                </a:solidFill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2F48"/>
              </a:buClr>
              <a:buSzPts val="1900"/>
              <a:buChar char="•"/>
              <a:defRPr>
                <a:solidFill>
                  <a:srgbClr val="2F2F48"/>
                </a:solidFill>
              </a:defRPr>
            </a:lvl9pPr>
          </a:lstStyle>
          <a:p>
            <a:endParaRPr/>
          </a:p>
        </p:txBody>
      </p:sp>
      <p:sp>
        <p:nvSpPr>
          <p:cNvPr id="1276" name="Google Shape;1276;g370978bbeff_2_4921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8"/>
              </a:buClr>
              <a:buSzPts val="800"/>
              <a:buNone/>
              <a:defRPr sz="800">
                <a:solidFill>
                  <a:srgbClr val="2F2F48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8"/>
              </a:buClr>
              <a:buSzPts val="1900"/>
              <a:buChar char="•"/>
              <a:defRPr>
                <a:solidFill>
                  <a:srgbClr val="2F2F48"/>
                </a:solidFill>
              </a:defRPr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8"/>
              </a:buClr>
              <a:buSzPts val="1900"/>
              <a:buChar char="•"/>
              <a:defRPr>
                <a:solidFill>
                  <a:srgbClr val="2F2F48"/>
                </a:solidFill>
              </a:defRPr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8"/>
              </a:buClr>
              <a:buSzPts val="1900"/>
              <a:buChar char="•"/>
              <a:defRPr>
                <a:solidFill>
                  <a:srgbClr val="2F2F48"/>
                </a:solidFill>
              </a:defRPr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8"/>
              </a:buClr>
              <a:buSzPts val="1900"/>
              <a:buChar char="•"/>
              <a:defRPr>
                <a:solidFill>
                  <a:srgbClr val="2F2F48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2F48"/>
              </a:buClr>
              <a:buSzPts val="1900"/>
              <a:buChar char="•"/>
              <a:defRPr>
                <a:solidFill>
                  <a:srgbClr val="2F2F48"/>
                </a:solidFill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2F48"/>
              </a:buClr>
              <a:buSzPts val="1900"/>
              <a:buChar char="•"/>
              <a:defRPr>
                <a:solidFill>
                  <a:srgbClr val="2F2F48"/>
                </a:solidFill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2F48"/>
              </a:buClr>
              <a:buSzPts val="1900"/>
              <a:buChar char="•"/>
              <a:defRPr>
                <a:solidFill>
                  <a:srgbClr val="2F2F48"/>
                </a:solidFill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2F48"/>
              </a:buClr>
              <a:buSzPts val="1900"/>
              <a:buChar char="•"/>
              <a:defRPr>
                <a:solidFill>
                  <a:srgbClr val="2F2F48"/>
                </a:solidFill>
              </a:defRPr>
            </a:lvl9pPr>
          </a:lstStyle>
          <a:p>
            <a:endParaRPr/>
          </a:p>
        </p:txBody>
      </p:sp>
      <p:sp>
        <p:nvSpPr>
          <p:cNvPr id="1277" name="Google Shape;1277;g370978bbeff_2_4921"/>
          <p:cNvSpPr>
            <a:spLocks noGrp="1"/>
          </p:cNvSpPr>
          <p:nvPr>
            <p:ph type="pic" idx="4"/>
          </p:nvPr>
        </p:nvSpPr>
        <p:spPr>
          <a:xfrm>
            <a:off x="7432322" y="-516835"/>
            <a:ext cx="7914900" cy="79149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 Yellow"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370978bbeff_2_4933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2F2F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0" name="Google Shape;1280;g370978bbeff_2_4933"/>
          <p:cNvSpPr txBox="1">
            <a:spLocks noGrp="1"/>
          </p:cNvSpPr>
          <p:nvPr>
            <p:ph type="title"/>
          </p:nvPr>
        </p:nvSpPr>
        <p:spPr>
          <a:xfrm>
            <a:off x="728875" y="2103125"/>
            <a:ext cx="6105900" cy="2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Verdana"/>
              <a:buNone/>
              <a:defRPr sz="2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 sz="17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None/>
              <a:defRPr sz="17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None/>
              <a:defRPr sz="17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 sz="17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None/>
              <a:defRPr sz="17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None/>
              <a:defRPr sz="17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None/>
              <a:defRPr sz="17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None/>
              <a:defRPr sz="1700"/>
            </a:lvl9pPr>
          </a:lstStyle>
          <a:p>
            <a:endParaRPr/>
          </a:p>
        </p:txBody>
      </p:sp>
      <p:sp>
        <p:nvSpPr>
          <p:cNvPr id="1281" name="Google Shape;1281;g370978bbeff_2_4933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82" name="Google Shape;1282;g370978bbeff_2_493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283" name="Google Shape;1283;g370978bbeff_2_4933"/>
          <p:cNvSpPr txBox="1">
            <a:spLocks noGrp="1"/>
          </p:cNvSpPr>
          <p:nvPr>
            <p:ph type="body" idx="1"/>
          </p:nvPr>
        </p:nvSpPr>
        <p:spPr>
          <a:xfrm>
            <a:off x="719138" y="5125572"/>
            <a:ext cx="63675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 b="1">
                <a:solidFill>
                  <a:srgbClr val="FBA629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284" name="Google Shape;1284;g370978bbeff_2_4933"/>
          <p:cNvSpPr txBox="1">
            <a:spLocks noGrp="1"/>
          </p:cNvSpPr>
          <p:nvPr>
            <p:ph type="body" idx="2"/>
          </p:nvPr>
        </p:nvSpPr>
        <p:spPr>
          <a:xfrm>
            <a:off x="719138" y="5501492"/>
            <a:ext cx="63675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1285" name="Google Shape;1285;g370978bbeff_2_493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67" y="1089445"/>
            <a:ext cx="896734" cy="778745"/>
          </a:xfrm>
          <a:prstGeom prst="rect">
            <a:avLst/>
          </a:prstGeom>
          <a:noFill/>
          <a:ln>
            <a:noFill/>
          </a:ln>
        </p:spPr>
      </p:pic>
      <p:sp>
        <p:nvSpPr>
          <p:cNvPr id="1286" name="Google Shape;1286;g370978bbeff_2_4933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287" name="Google Shape;1287;g370978bbeff_2_4933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  <p:sp>
        <p:nvSpPr>
          <p:cNvPr id="1288" name="Google Shape;1288;g370978bbeff_2_4933"/>
          <p:cNvSpPr>
            <a:spLocks noGrp="1"/>
          </p:cNvSpPr>
          <p:nvPr>
            <p:ph type="pic" idx="4"/>
          </p:nvPr>
        </p:nvSpPr>
        <p:spPr>
          <a:xfrm>
            <a:off x="7432322" y="-516835"/>
            <a:ext cx="7914900" cy="79149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Full Image">
  <p:cSld name="EMF - Dark Full Image"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370978bbeff_2_4944"/>
          <p:cNvSpPr>
            <a:spLocks noGrp="1"/>
          </p:cNvSpPr>
          <p:nvPr>
            <p:ph type="pic" idx="2"/>
          </p:nvPr>
        </p:nvSpPr>
        <p:spPr>
          <a:xfrm>
            <a:off x="0" y="0"/>
            <a:ext cx="121809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291" name="Google Shape;1291;g370978bbeff_2_4944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1292" name="Google Shape;1292;g370978bbeff_2_4944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1293" name="Google Shape;1293;g370978bbeff_2_4944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1294" name="Google Shape;1294;g370978bbeff_2_4944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295" name="Google Shape;1295;g370978bbeff_2_4944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296" name="Google Shape;1296;g370978bbeff_2_4944"/>
          <p:cNvSpPr txBox="1">
            <a:spLocks noGrp="1"/>
          </p:cNvSpPr>
          <p:nvPr>
            <p:ph type="body" idx="1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Full Image">
  <p:cSld name="EMF - Light Full Image"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370978bbeff_2_495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299" name="Google Shape;1299;g370978bbeff_2_4952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1300" name="Google Shape;1300;g370978bbeff_2_4952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1301" name="Google Shape;1301;g370978bbeff_2_4952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1302" name="Google Shape;1302;g370978bbeff_2_4952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303" name="Google Shape;1303;g370978bbeff_2_4952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304" name="Google Shape;1304;g370978bbeff_2_4952"/>
          <p:cNvSpPr txBox="1">
            <a:spLocks noGrp="1"/>
          </p:cNvSpPr>
          <p:nvPr>
            <p:ph type="body" idx="1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2F2F46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2">
  <p:cSld name="EMF - Mixed Media Slide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370978bbeff_2_4960"/>
          <p:cNvSpPr txBox="1">
            <a:spLocks noGrp="1"/>
          </p:cNvSpPr>
          <p:nvPr>
            <p:ph type="title"/>
          </p:nvPr>
        </p:nvSpPr>
        <p:spPr>
          <a:xfrm>
            <a:off x="728875" y="1088550"/>
            <a:ext cx="102441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07" name="Google Shape;1307;g370978bbeff_2_4960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08" name="Google Shape;1308;g370978bbeff_2_4960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1309" name="Google Shape;1309;g370978bbeff_2_4960"/>
          <p:cNvSpPr txBox="1"/>
          <p:nvPr/>
        </p:nvSpPr>
        <p:spPr>
          <a:xfrm>
            <a:off x="-1188720" y="2136775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Tables and Media</a:t>
            </a:r>
            <a:endParaRPr sz="1500"/>
          </a:p>
        </p:txBody>
      </p:sp>
      <p:sp>
        <p:nvSpPr>
          <p:cNvPr id="1310" name="Google Shape;1310;g370978bbeff_2_4960"/>
          <p:cNvSpPr txBox="1"/>
          <p:nvPr/>
        </p:nvSpPr>
        <p:spPr>
          <a:xfrm>
            <a:off x="-1188720" y="1752702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1311" name="Google Shape;1311;g370978bbeff_2_4960"/>
          <p:cNvCxnSpPr/>
          <p:nvPr/>
        </p:nvCxnSpPr>
        <p:spPr>
          <a:xfrm>
            <a:off x="-1422400" y="1052513"/>
            <a:ext cx="0" cy="5628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312" name="Google Shape;1312;g370978bbeff_2_4960"/>
          <p:cNvCxnSpPr/>
          <p:nvPr/>
        </p:nvCxnSpPr>
        <p:spPr>
          <a:xfrm>
            <a:off x="-1422400" y="1999741"/>
            <a:ext cx="0" cy="37692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313" name="Google Shape;1313;g370978bbeff_2_4960"/>
          <p:cNvSpPr txBox="1">
            <a:spLocks noGrp="1"/>
          </p:cNvSpPr>
          <p:nvPr>
            <p:ph type="body" idx="1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14" name="Google Shape;1314;g370978bbeff_2_4960"/>
          <p:cNvSpPr txBox="1">
            <a:spLocks noGrp="1"/>
          </p:cNvSpPr>
          <p:nvPr>
            <p:ph type="body" idx="2"/>
          </p:nvPr>
        </p:nvSpPr>
        <p:spPr>
          <a:xfrm>
            <a:off x="719150" y="1999750"/>
            <a:ext cx="8911200" cy="3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315" name="Google Shape;1315;g370978bbeff_2_496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316" name="Google Shape;1316;g370978bbeff_2_4960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1253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EMF - Ending Slide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" name="Google Shape;1318;g370978bbeff_2_4972">
            <a:hlinkClick r:id="rId3"/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849" y="6080675"/>
            <a:ext cx="418714" cy="41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Google Shape;1319;g370978bbeff_2_4972"/>
          <p:cNvSpPr txBox="1">
            <a:spLocks noGrp="1"/>
          </p:cNvSpPr>
          <p:nvPr>
            <p:ph type="title"/>
          </p:nvPr>
        </p:nvSpPr>
        <p:spPr>
          <a:xfrm>
            <a:off x="728868" y="1492623"/>
            <a:ext cx="6384000" cy="17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Verdana"/>
              <a:buNone/>
              <a:defRPr sz="5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20" name="Google Shape;1320;g370978bbeff_2_4972"/>
          <p:cNvSpPr txBox="1">
            <a:spLocks noGrp="1"/>
          </p:cNvSpPr>
          <p:nvPr>
            <p:ph type="body" idx="1"/>
          </p:nvPr>
        </p:nvSpPr>
        <p:spPr>
          <a:xfrm>
            <a:off x="719138" y="3634119"/>
            <a:ext cx="6393600" cy="1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1321" name="Google Shape;1321;g370978bbeff_2_4972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69" y="949950"/>
            <a:ext cx="1627153" cy="417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2" name="Google Shape;1322;g370978bbeff_2_4972">
            <a:hlinkClick r:id="rId6"/>
          </p:cNvPr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624" y="6080675"/>
            <a:ext cx="418714" cy="41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3" name="Google Shape;1323;g370978bbeff_2_4972">
            <a:hlinkClick r:id="rId8"/>
          </p:cNvPr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8182" y="6080675"/>
            <a:ext cx="417323" cy="41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4" name="Google Shape;1324;g370978bbeff_2_4972">
            <a:hlinkClick r:id="rId10"/>
          </p:cNvPr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9899" y="6080675"/>
            <a:ext cx="418714" cy="41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5" name="Google Shape;1325;g370978bbeff_2_4972" title="Electronics Sprint Logo.png"/>
          <p:cNvPicPr preferRelativeResize="0"/>
          <p:nvPr/>
        </p:nvPicPr>
        <p:blipFill>
          <a:blip r:embed="rId1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63" y="5526274"/>
            <a:ext cx="2254884" cy="417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370978bbeff_2_498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5" name="Google Shape;145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370978bbeff_2_498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g370978bbeff_2_498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32" name="Google Shape;1332;g370978bbeff_2_498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>
              <a:spcBef>
                <a:spcPts val="1100"/>
              </a:spcBef>
              <a:spcAft>
                <a:spcPts val="0"/>
              </a:spcAft>
              <a:buSzPts val="1500"/>
              <a:buChar char="•"/>
              <a:defRPr/>
            </a:lvl1pPr>
            <a:lvl2pPr marL="914400" lvl="1" indent="-323850">
              <a:spcBef>
                <a:spcPts val="11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>
              <a:spcBef>
                <a:spcPts val="11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04800">
              <a:spcBef>
                <a:spcPts val="1100"/>
              </a:spcBef>
              <a:spcAft>
                <a:spcPts val="0"/>
              </a:spcAft>
              <a:buSzPts val="1200"/>
              <a:buChar char="•"/>
              <a:defRPr/>
            </a:lvl4pPr>
            <a:lvl5pPr marL="2286000" lvl="4" indent="-304800">
              <a:spcBef>
                <a:spcPts val="1100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349250"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marL="3200400" lvl="6" indent="-349250"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marL="3657600" lvl="7" indent="-349250"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marL="4114800" lvl="8" indent="-349250"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33" name="Google Shape;1333;g370978bbeff_2_498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g370978bbeff_2_4989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6" name="Google Shape;1336;g370978bbeff_2_4989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7" name="Google Shape;1337;g370978bbeff_2_498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">
  <p:cSld name="TITLE_4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370978bbeff_2_4993"/>
          <p:cNvSpPr txBox="1">
            <a:spLocks noGrp="1"/>
          </p:cNvSpPr>
          <p:nvPr>
            <p:ph type="ctrTitle"/>
          </p:nvPr>
        </p:nvSpPr>
        <p:spPr>
          <a:xfrm>
            <a:off x="1920003" y="480000"/>
            <a:ext cx="89535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340" name="Google Shape;1340;g370978bbeff_2_4993"/>
          <p:cNvSpPr txBox="1">
            <a:spLocks noGrp="1"/>
          </p:cNvSpPr>
          <p:nvPr>
            <p:ph type="subTitle" idx="1"/>
          </p:nvPr>
        </p:nvSpPr>
        <p:spPr>
          <a:xfrm>
            <a:off x="1930000" y="2862967"/>
            <a:ext cx="8331900" cy="16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341" name="Google Shape;1341;g370978bbeff_2_499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_7"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g370978bbeff_2_4997"/>
          <p:cNvSpPr txBox="1">
            <a:spLocks noGrp="1"/>
          </p:cNvSpPr>
          <p:nvPr>
            <p:ph type="ctrTitle"/>
          </p:nvPr>
        </p:nvSpPr>
        <p:spPr>
          <a:xfrm>
            <a:off x="1920003" y="480000"/>
            <a:ext cx="89535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344" name="Google Shape;1344;g370978bbeff_2_4997"/>
          <p:cNvSpPr txBox="1">
            <a:spLocks noGrp="1"/>
          </p:cNvSpPr>
          <p:nvPr>
            <p:ph type="subTitle" idx="1"/>
          </p:nvPr>
        </p:nvSpPr>
        <p:spPr>
          <a:xfrm>
            <a:off x="1930000" y="2862967"/>
            <a:ext cx="8331900" cy="16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345" name="Google Shape;1345;g370978bbeff_2_499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Columns w/ Circle">
  <p:cSld name="EMF - Columns w/ Circle"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370978bbeff_2_5001"/>
          <p:cNvSpPr>
            <a:spLocks noGrp="1"/>
          </p:cNvSpPr>
          <p:nvPr>
            <p:ph type="pic" idx="2"/>
          </p:nvPr>
        </p:nvSpPr>
        <p:spPr>
          <a:xfrm>
            <a:off x="7432323" y="-516835"/>
            <a:ext cx="7914900" cy="7914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48" name="Google Shape;1348;g370978bbeff_2_5001"/>
          <p:cNvSpPr txBox="1">
            <a:spLocks noGrp="1"/>
          </p:cNvSpPr>
          <p:nvPr>
            <p:ph type="title"/>
          </p:nvPr>
        </p:nvSpPr>
        <p:spPr>
          <a:xfrm>
            <a:off x="728868" y="1088540"/>
            <a:ext cx="6384000" cy="1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49" name="Google Shape;1349;g370978bbeff_2_5001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50" name="Google Shape;1350;g370978bbeff_2_5001"/>
          <p:cNvSpPr txBox="1">
            <a:spLocks noGrp="1"/>
          </p:cNvSpPr>
          <p:nvPr>
            <p:ph type="body" idx="1"/>
          </p:nvPr>
        </p:nvSpPr>
        <p:spPr>
          <a:xfrm>
            <a:off x="719139" y="4966819"/>
            <a:ext cx="3080700" cy="8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51" name="Google Shape;1351;g370978bbeff_2_5001"/>
          <p:cNvSpPr txBox="1">
            <a:spLocks noGrp="1"/>
          </p:cNvSpPr>
          <p:nvPr>
            <p:ph type="body" idx="3"/>
          </p:nvPr>
        </p:nvSpPr>
        <p:spPr>
          <a:xfrm>
            <a:off x="719139" y="4616948"/>
            <a:ext cx="30807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1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52" name="Google Shape;1352;g370978bbeff_2_5001"/>
          <p:cNvSpPr txBox="1">
            <a:spLocks noGrp="1"/>
          </p:cNvSpPr>
          <p:nvPr>
            <p:ph type="body" idx="4"/>
          </p:nvPr>
        </p:nvSpPr>
        <p:spPr>
          <a:xfrm>
            <a:off x="4000817" y="4966819"/>
            <a:ext cx="3080700" cy="8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53" name="Google Shape;1353;g370978bbeff_2_5001"/>
          <p:cNvSpPr txBox="1">
            <a:spLocks noGrp="1"/>
          </p:cNvSpPr>
          <p:nvPr>
            <p:ph type="body" idx="5"/>
          </p:nvPr>
        </p:nvSpPr>
        <p:spPr>
          <a:xfrm>
            <a:off x="4000817" y="4616948"/>
            <a:ext cx="30807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1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54" name="Google Shape;1354;g370978bbeff_2_5001"/>
          <p:cNvSpPr txBox="1">
            <a:spLocks noGrp="1"/>
          </p:cNvSpPr>
          <p:nvPr>
            <p:ph type="body" idx="6"/>
          </p:nvPr>
        </p:nvSpPr>
        <p:spPr>
          <a:xfrm>
            <a:off x="719139" y="3238052"/>
            <a:ext cx="3080700" cy="8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55" name="Google Shape;1355;g370978bbeff_2_5001"/>
          <p:cNvSpPr txBox="1">
            <a:spLocks noGrp="1"/>
          </p:cNvSpPr>
          <p:nvPr>
            <p:ph type="body" idx="7"/>
          </p:nvPr>
        </p:nvSpPr>
        <p:spPr>
          <a:xfrm>
            <a:off x="719139" y="2888181"/>
            <a:ext cx="30807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1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56" name="Google Shape;1356;g370978bbeff_2_5001"/>
          <p:cNvSpPr txBox="1">
            <a:spLocks noGrp="1"/>
          </p:cNvSpPr>
          <p:nvPr>
            <p:ph type="body" idx="8"/>
          </p:nvPr>
        </p:nvSpPr>
        <p:spPr>
          <a:xfrm>
            <a:off x="4000817" y="3238052"/>
            <a:ext cx="3080700" cy="8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57" name="Google Shape;1357;g370978bbeff_2_5001"/>
          <p:cNvSpPr txBox="1">
            <a:spLocks noGrp="1"/>
          </p:cNvSpPr>
          <p:nvPr>
            <p:ph type="body" idx="9"/>
          </p:nvPr>
        </p:nvSpPr>
        <p:spPr>
          <a:xfrm>
            <a:off x="4000817" y="2888181"/>
            <a:ext cx="30807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1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58" name="Google Shape;1358;g370978bbeff_2_5001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9" name="Google Shape;1359;g370978bbeff_2_5001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0" name="Google Shape;1360;g370978bbeff_2_5001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1" name="Google Shape;1361;g370978bbeff_2_5001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362" name="Google Shape;1362;g370978bbeff_2_5001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363" name="Google Shape;1363;g370978bbeff_2_5001"/>
          <p:cNvSpPr txBox="1">
            <a:spLocks noGrp="1"/>
          </p:cNvSpPr>
          <p:nvPr>
            <p:ph type="body" idx="1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2F2F46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64" name="Google Shape;1364;g370978bbeff_2_5001"/>
          <p:cNvSpPr txBox="1"/>
          <p:nvPr/>
        </p:nvSpPr>
        <p:spPr>
          <a:xfrm>
            <a:off x="9238268" y="349692"/>
            <a:ext cx="2586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Verdana"/>
              <a:buNone/>
            </a:pPr>
            <a:r>
              <a:rPr lang="en-GB"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Copyright Ellen MacArthur Foundation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69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Bullet Slide">
  <p:cSld name="EMF - Bullet Slide"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g370978bbeff_2_5024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371" name="Google Shape;1371;g370978bbeff_2_5024"/>
          <p:cNvSpPr txBox="1">
            <a:spLocks noGrp="1"/>
          </p:cNvSpPr>
          <p:nvPr>
            <p:ph type="sldNum" idx="12"/>
          </p:nvPr>
        </p:nvSpPr>
        <p:spPr>
          <a:xfrm>
            <a:off x="9090471" y="615628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72" name="Google Shape;1372;g370978bbeff_2_5024"/>
          <p:cNvSpPr txBox="1">
            <a:spLocks noGrp="1"/>
          </p:cNvSpPr>
          <p:nvPr>
            <p:ph type="body" idx="1"/>
          </p:nvPr>
        </p:nvSpPr>
        <p:spPr>
          <a:xfrm>
            <a:off x="719139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13092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73" name="Google Shape;1373;g370978bbeff_2_5024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4" name="Google Shape;1374;g370978bbeff_2_5024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5" name="Google Shape;1375;g370978bbeff_2_5024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76" name="Google Shape;1376;g370978bbeff_2_5024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377" name="Google Shape;1377;g370978bbeff_2_5024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378" name="Google Shape;1378;g370978bbeff_2_5024"/>
          <p:cNvSpPr txBox="1">
            <a:spLocks noGrp="1"/>
          </p:cNvSpPr>
          <p:nvPr>
            <p:ph type="body" idx="2"/>
          </p:nvPr>
        </p:nvSpPr>
        <p:spPr>
          <a:xfrm>
            <a:off x="734975" y="3429000"/>
            <a:ext cx="7472100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79" name="Google Shape;1379;g370978bbeff_2_5024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/>
            </a:lvl1pPr>
            <a:lvl2pPr marL="914400" lvl="1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69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Light Full Image">
  <p:cSld name="EMF - Light Full Image"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370978bbeff_2_5035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382" name="Google Shape;1382;g370978bbeff_2_5035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Google Shape;1383;g370978bbeff_2_5035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Google Shape;1384;g370978bbeff_2_5035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85" name="Google Shape;1385;g370978bbeff_2_5035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386" name="Google Shape;1386;g370978bbeff_2_5035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387" name="Google Shape;1387;g370978bbeff_2_5035"/>
          <p:cNvSpPr txBox="1">
            <a:spLocks noGrp="1"/>
          </p:cNvSpPr>
          <p:nvPr>
            <p:ph type="body" idx="1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2F2F46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88" name="Google Shape;1388;g370978bbeff_2_5035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69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370978bbeff_2_5044"/>
          <p:cNvSpPr/>
          <p:nvPr/>
        </p:nvSpPr>
        <p:spPr>
          <a:xfrm>
            <a:off x="-6104" y="1"/>
            <a:ext cx="12198000" cy="6858000"/>
          </a:xfrm>
          <a:prstGeom prst="rect">
            <a:avLst/>
          </a:prstGeom>
          <a:solidFill>
            <a:srgbClr val="2F2F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1" name="Google Shape;1391;g370978bbeff_2_5044"/>
          <p:cNvSpPr txBox="1">
            <a:spLocks noGrp="1"/>
          </p:cNvSpPr>
          <p:nvPr>
            <p:ph type="title"/>
          </p:nvPr>
        </p:nvSpPr>
        <p:spPr>
          <a:xfrm>
            <a:off x="728867" y="2103120"/>
            <a:ext cx="10731600" cy="2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392" name="Google Shape;1392;g370978bbeff_2_5044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93" name="Google Shape;1393;g370978bbeff_2_504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7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g370978bbeff_2_5044"/>
          <p:cNvSpPr txBox="1">
            <a:spLocks noGrp="1"/>
          </p:cNvSpPr>
          <p:nvPr>
            <p:ph type="body" idx="1"/>
          </p:nvPr>
        </p:nvSpPr>
        <p:spPr>
          <a:xfrm>
            <a:off x="719139" y="5125572"/>
            <a:ext cx="63675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95" name="Google Shape;1395;g370978bbeff_2_5044"/>
          <p:cNvSpPr txBox="1">
            <a:spLocks noGrp="1"/>
          </p:cNvSpPr>
          <p:nvPr>
            <p:ph type="body" idx="2"/>
          </p:nvPr>
        </p:nvSpPr>
        <p:spPr>
          <a:xfrm>
            <a:off x="719139" y="5501492"/>
            <a:ext cx="63675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1396" name="Google Shape;1396;g370978bbeff_2_504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67" y="1089445"/>
            <a:ext cx="896734" cy="778745"/>
          </a:xfrm>
          <a:prstGeom prst="rect">
            <a:avLst/>
          </a:prstGeom>
          <a:noFill/>
          <a:ln>
            <a:noFill/>
          </a:ln>
        </p:spPr>
      </p:pic>
      <p:sp>
        <p:nvSpPr>
          <p:cNvPr id="1397" name="Google Shape;1397;g370978bbeff_2_5044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98" name="Google Shape;1398;g370978bbeff_2_5044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g370978bbeff_2_505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Font typeface="Verdana"/>
              <a:buNone/>
              <a:defRPr sz="69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401" name="Google Shape;1401;g370978bbeff_2_505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Verdana"/>
              <a:buNone/>
              <a:defRPr sz="37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402" name="Google Shape;1402;g370978bbeff_2_505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370978bbeff_2_505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05" name="Google Shape;1405;g370978bbeff_2_505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370978bbeff_2_506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408" name="Google Shape;1408;g370978bbeff_2_506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●"/>
              <a:defRPr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Char char="○"/>
              <a:defRPr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Char char="■"/>
              <a:defRPr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Char char="●"/>
              <a:defRPr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Char char="○"/>
              <a:defRPr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Char char="■"/>
              <a:defRPr>
                <a:latin typeface="Verdana"/>
                <a:ea typeface="Verdana"/>
                <a:cs typeface="Verdana"/>
                <a:sym typeface="Verdana"/>
              </a:defRPr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Char char="●"/>
              <a:defRPr>
                <a:latin typeface="Verdana"/>
                <a:ea typeface="Verdana"/>
                <a:cs typeface="Verdana"/>
                <a:sym typeface="Verdana"/>
              </a:defRPr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Char char="○"/>
              <a:defRPr>
                <a:latin typeface="Verdana"/>
                <a:ea typeface="Verdana"/>
                <a:cs typeface="Verdana"/>
                <a:sym typeface="Verdana"/>
              </a:defRPr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Verdana"/>
              <a:buChar char="■"/>
              <a:defRPr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409" name="Google Shape;1409;g370978bbeff_2_506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370978bbeff_2_506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412" name="Google Shape;1412;g370978bbeff_2_506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13" name="Google Shape;1413;g370978bbeff_2_506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14" name="Google Shape;1414;g370978bbeff_2_506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370978bbeff_2_507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417" name="Google Shape;1417;g370978bbeff_2_507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370978bbeff_2_5073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420" name="Google Shape;1420;g370978bbeff_2_5073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21" name="Google Shape;1421;g370978bbeff_2_507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370978bbeff_2_507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424" name="Google Shape;1424;g370978bbeff_2_507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g370978bbeff_2_508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7" name="Google Shape;1427;g370978bbeff_2_508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428" name="Google Shape;1428;g370978bbeff_2_508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29" name="Google Shape;1429;g370978bbeff_2_508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430" name="Google Shape;1430;g370978bbeff_2_508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370978bbeff_2_5086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1433" name="Google Shape;1433;g370978bbeff_2_508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370978bbeff_2_508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36" name="Google Shape;1436;g370978bbeff_2_508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437" name="Google Shape;1437;g370978bbeff_2_508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g370978bbeff_2_509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g370978bbeff_2_509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Breakslide Yellow">
  <p:cSld name="EMF - Breakslide Yellow"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370978bbeff_2_5097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2F2F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4" name="Google Shape;1444;g370978bbeff_2_509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096" y="-524256"/>
            <a:ext cx="7911631" cy="7912606"/>
          </a:xfrm>
          <a:prstGeom prst="rect">
            <a:avLst/>
          </a:prstGeom>
          <a:noFill/>
          <a:ln>
            <a:noFill/>
          </a:ln>
        </p:spPr>
      </p:pic>
      <p:sp>
        <p:nvSpPr>
          <p:cNvPr id="1445" name="Google Shape;1445;g370978bbeff_2_5097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46" name="Google Shape;1446;g370978bbeff_2_5097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447" name="Google Shape;1447;g370978bbeff_2_509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7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448" name="Google Shape;1448;g370978bbeff_2_5097"/>
          <p:cNvSpPr txBox="1">
            <a:spLocks noGrp="1"/>
          </p:cNvSpPr>
          <p:nvPr>
            <p:ph type="body" idx="1"/>
          </p:nvPr>
        </p:nvSpPr>
        <p:spPr>
          <a:xfrm>
            <a:off x="719139" y="3609975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49" name="Google Shape;1449;g370978bbeff_2_5097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50" name="Google Shape;1450;g370978bbeff_2_5097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1">
  <p:cSld name="TITLE_AND_BODY_1">
    <p:bg>
      <p:bgPr>
        <a:solidFill>
          <a:schemeClr val="lt1"/>
        </a:solidFill>
        <a:effectLst/>
      </p:bgPr>
    </p:bg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370978bbeff_2_510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53" name="Google Shape;1453;g370978bbeff_2_5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8565" y="6205817"/>
            <a:ext cx="494925" cy="515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4" name="Google Shape;1454;g370978bbeff_2_5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480" y="6181881"/>
            <a:ext cx="1456619" cy="5465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5" name="Google Shape;1455;g370978bbeff_2_5106"/>
          <p:cNvCxnSpPr/>
          <p:nvPr/>
        </p:nvCxnSpPr>
        <p:spPr>
          <a:xfrm rot="10800000">
            <a:off x="792480" y="6253439"/>
            <a:ext cx="0" cy="39600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2"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370978bbeff_2_5111"/>
          <p:cNvSpPr/>
          <p:nvPr/>
        </p:nvSpPr>
        <p:spPr>
          <a:xfrm>
            <a:off x="0" y="6727600"/>
            <a:ext cx="12192000" cy="13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8" name="Google Shape;1458;g370978bbeff_2_51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2"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370978bbeff_2_511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2">
  <p:cSld name="TITLE_AND_BODY_3">
    <p:bg>
      <p:bgPr>
        <a:solidFill>
          <a:srgbClr val="FFFFFF"/>
        </a:solidFill>
        <a:effectLst/>
      </p:bgPr>
    </p:bg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g370978bbeff_2_5116"/>
          <p:cNvSpPr txBox="1">
            <a:spLocks noGrp="1"/>
          </p:cNvSpPr>
          <p:nvPr>
            <p:ph type="sldNum" idx="12"/>
          </p:nvPr>
        </p:nvSpPr>
        <p:spPr>
          <a:xfrm>
            <a:off x="6000749" y="6540500"/>
            <a:ext cx="184500" cy="1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 lnSpcReduction="10000"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3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>
  <p:cSld name="TITLE_AND_BODY_2_1"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370978bbeff_2_51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465" name="Google Shape;1465;g370978bbeff_2_51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466" name="Google Shape;1466;g370978bbeff_2_51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6">
  <p:cSld name="026"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370978bbeff_2_5122"/>
          <p:cNvSpPr>
            <a:spLocks noGrp="1"/>
          </p:cNvSpPr>
          <p:nvPr>
            <p:ph type="pic" idx="2"/>
          </p:nvPr>
        </p:nvSpPr>
        <p:spPr>
          <a:xfrm>
            <a:off x="10667999" y="0"/>
            <a:ext cx="1524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469" name="Google Shape;1469;g370978bbeff_2_5122"/>
          <p:cNvSpPr txBox="1">
            <a:spLocks noGrp="1"/>
          </p:cNvSpPr>
          <p:nvPr>
            <p:ph type="sldNum" idx="12"/>
          </p:nvPr>
        </p:nvSpPr>
        <p:spPr>
          <a:xfrm rot="-5400000">
            <a:off x="11061900" y="6400800"/>
            <a:ext cx="6348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500"/>
              <a:buFont typeface="Proxima Nova"/>
              <a:buNone/>
              <a:defRPr sz="15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500"/>
              <a:buFont typeface="Proxima Nova"/>
              <a:buNone/>
              <a:defRPr sz="15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500"/>
              <a:buFont typeface="Proxima Nova"/>
              <a:buNone/>
              <a:defRPr sz="15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500"/>
              <a:buFont typeface="Proxima Nova"/>
              <a:buNone/>
              <a:defRPr sz="15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500"/>
              <a:buFont typeface="Proxima Nova"/>
              <a:buNone/>
              <a:defRPr sz="15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500"/>
              <a:buFont typeface="Proxima Nova"/>
              <a:buNone/>
              <a:defRPr sz="15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500"/>
              <a:buFont typeface="Proxima Nova"/>
              <a:buNone/>
              <a:defRPr sz="15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500"/>
              <a:buFont typeface="Proxima Nova"/>
              <a:buNone/>
              <a:defRPr sz="15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500"/>
              <a:buFont typeface="Proxima Nova"/>
              <a:buNone/>
              <a:defRPr sz="15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ext slide">
  <p:cSld name="TITLE_ONLY_1"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g370978bbeff_2_5125"/>
          <p:cNvSpPr txBox="1">
            <a:spLocks noGrp="1"/>
          </p:cNvSpPr>
          <p:nvPr>
            <p:ph type="title"/>
          </p:nvPr>
        </p:nvSpPr>
        <p:spPr>
          <a:xfrm>
            <a:off x="314000" y="288567"/>
            <a:ext cx="11360700" cy="9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6651"/>
              </a:buClr>
              <a:buSzPts val="4000"/>
              <a:buNone/>
              <a:defRPr sz="4000" b="1">
                <a:solidFill>
                  <a:srgbClr val="F2665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72" name="Google Shape;1472;g370978bbeff_2_5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73" name="Google Shape;1473;g370978bbeff_2_5125"/>
          <p:cNvSpPr txBox="1">
            <a:spLocks noGrp="1"/>
          </p:cNvSpPr>
          <p:nvPr>
            <p:ph type="subTitle" idx="1"/>
          </p:nvPr>
        </p:nvSpPr>
        <p:spPr>
          <a:xfrm>
            <a:off x="314000" y="1276367"/>
            <a:ext cx="8477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B5AC"/>
              </a:buClr>
              <a:buSzPts val="1900"/>
              <a:buNone/>
              <a:defRPr sz="1900" b="1">
                <a:solidFill>
                  <a:srgbClr val="F9B5AC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474" name="Google Shape;1474;g370978bbeff_2_5125"/>
          <p:cNvSpPr txBox="1">
            <a:spLocks noGrp="1"/>
          </p:cNvSpPr>
          <p:nvPr>
            <p:ph type="body" idx="2"/>
          </p:nvPr>
        </p:nvSpPr>
        <p:spPr>
          <a:xfrm>
            <a:off x="314000" y="1991633"/>
            <a:ext cx="11360700" cy="3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D62"/>
              </a:buClr>
              <a:buSzPts val="1900"/>
              <a:buChar char="●"/>
              <a:defRPr sz="1900">
                <a:solidFill>
                  <a:srgbClr val="5B5D62"/>
                </a:solidFill>
              </a:defRPr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D62"/>
              </a:buClr>
              <a:buSzPts val="1900"/>
              <a:buChar char="○"/>
              <a:defRPr>
                <a:solidFill>
                  <a:srgbClr val="5B5D62"/>
                </a:solidFill>
              </a:defRPr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D62"/>
              </a:buClr>
              <a:buSzPts val="1900"/>
              <a:buChar char="■"/>
              <a:defRPr>
                <a:solidFill>
                  <a:srgbClr val="5B5D62"/>
                </a:solidFill>
              </a:defRPr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D62"/>
              </a:buClr>
              <a:buSzPts val="1900"/>
              <a:buChar char="●"/>
              <a:defRPr>
                <a:solidFill>
                  <a:srgbClr val="5B5D62"/>
                </a:solidFill>
              </a:defRPr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D62"/>
              </a:buClr>
              <a:buSzPts val="1900"/>
              <a:buChar char="○"/>
              <a:defRPr>
                <a:solidFill>
                  <a:srgbClr val="5B5D62"/>
                </a:solidFill>
              </a:defRPr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D62"/>
              </a:buClr>
              <a:buSzPts val="1900"/>
              <a:buChar char="■"/>
              <a:defRPr>
                <a:solidFill>
                  <a:srgbClr val="5B5D62"/>
                </a:solidFill>
              </a:defRPr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D62"/>
              </a:buClr>
              <a:buSzPts val="1900"/>
              <a:buChar char="●"/>
              <a:defRPr>
                <a:solidFill>
                  <a:srgbClr val="5B5D62"/>
                </a:solidFill>
              </a:defRPr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D62"/>
              </a:buClr>
              <a:buSzPts val="1900"/>
              <a:buChar char="○"/>
              <a:defRPr>
                <a:solidFill>
                  <a:srgbClr val="5B5D62"/>
                </a:solidFill>
              </a:defRPr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D62"/>
              </a:buClr>
              <a:buSzPts val="1900"/>
              <a:buChar char="■"/>
              <a:defRPr>
                <a:solidFill>
                  <a:srgbClr val="5B5D6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g370978bbeff_2_5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477" name="Google Shape;1477;g370978bbeff_2_513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1667"/>
            <a:ext cx="12301632" cy="6919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_ONLY_1"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370978bbeff_2_5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ext slide 1">
  <p:cSld name="TITLE_ONLY_2"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g370978bbeff_2_5135"/>
          <p:cNvSpPr txBox="1">
            <a:spLocks noGrp="1"/>
          </p:cNvSpPr>
          <p:nvPr>
            <p:ph type="title"/>
          </p:nvPr>
        </p:nvSpPr>
        <p:spPr>
          <a:xfrm>
            <a:off x="314000" y="288567"/>
            <a:ext cx="11360700" cy="9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6651"/>
              </a:buClr>
              <a:buSzPts val="4000"/>
              <a:buNone/>
              <a:defRPr sz="4000" b="1">
                <a:solidFill>
                  <a:srgbClr val="F2665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82" name="Google Shape;1482;g370978bbeff_2_513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83" name="Google Shape;1483;g370978bbeff_2_5135"/>
          <p:cNvSpPr txBox="1">
            <a:spLocks noGrp="1"/>
          </p:cNvSpPr>
          <p:nvPr>
            <p:ph type="subTitle" idx="1"/>
          </p:nvPr>
        </p:nvSpPr>
        <p:spPr>
          <a:xfrm>
            <a:off x="314000" y="1276367"/>
            <a:ext cx="8477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B5AC"/>
              </a:buClr>
              <a:buSzPts val="1900"/>
              <a:buNone/>
              <a:defRPr sz="1900" b="1">
                <a:solidFill>
                  <a:srgbClr val="F9B5AC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484" name="Google Shape;1484;g370978bbeff_2_5135"/>
          <p:cNvSpPr txBox="1">
            <a:spLocks noGrp="1"/>
          </p:cNvSpPr>
          <p:nvPr>
            <p:ph type="body" idx="2"/>
          </p:nvPr>
        </p:nvSpPr>
        <p:spPr>
          <a:xfrm>
            <a:off x="314000" y="1991633"/>
            <a:ext cx="11360700" cy="3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D62"/>
              </a:buClr>
              <a:buSzPts val="1900"/>
              <a:buChar char="●"/>
              <a:defRPr sz="1900">
                <a:solidFill>
                  <a:srgbClr val="5B5D62"/>
                </a:solidFill>
              </a:defRPr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D62"/>
              </a:buClr>
              <a:buSzPts val="1900"/>
              <a:buChar char="○"/>
              <a:defRPr>
                <a:solidFill>
                  <a:srgbClr val="5B5D62"/>
                </a:solidFill>
              </a:defRPr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D62"/>
              </a:buClr>
              <a:buSzPts val="1900"/>
              <a:buChar char="■"/>
              <a:defRPr>
                <a:solidFill>
                  <a:srgbClr val="5B5D62"/>
                </a:solidFill>
              </a:defRPr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D62"/>
              </a:buClr>
              <a:buSzPts val="1900"/>
              <a:buChar char="●"/>
              <a:defRPr>
                <a:solidFill>
                  <a:srgbClr val="5B5D62"/>
                </a:solidFill>
              </a:defRPr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D62"/>
              </a:buClr>
              <a:buSzPts val="1900"/>
              <a:buChar char="○"/>
              <a:defRPr>
                <a:solidFill>
                  <a:srgbClr val="5B5D62"/>
                </a:solidFill>
              </a:defRPr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D62"/>
              </a:buClr>
              <a:buSzPts val="1900"/>
              <a:buChar char="■"/>
              <a:defRPr>
                <a:solidFill>
                  <a:srgbClr val="5B5D62"/>
                </a:solidFill>
              </a:defRPr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D62"/>
              </a:buClr>
              <a:buSzPts val="1900"/>
              <a:buChar char="●"/>
              <a:defRPr>
                <a:solidFill>
                  <a:srgbClr val="5B5D62"/>
                </a:solidFill>
              </a:defRPr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D62"/>
              </a:buClr>
              <a:buSzPts val="1900"/>
              <a:buChar char="○"/>
              <a:defRPr>
                <a:solidFill>
                  <a:srgbClr val="5B5D62"/>
                </a:solidFill>
              </a:defRPr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D62"/>
              </a:buClr>
              <a:buSzPts val="1900"/>
              <a:buChar char="■"/>
              <a:defRPr>
                <a:solidFill>
                  <a:srgbClr val="5B5D6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eedback slide">
  <p:cSld name="CUSTOM_6"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g370978bbeff_2_514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487" name="Google Shape;1487;g370978bbeff_2_5140"/>
          <p:cNvSpPr txBox="1">
            <a:spLocks noGrp="1"/>
          </p:cNvSpPr>
          <p:nvPr>
            <p:ph type="title" idx="2"/>
          </p:nvPr>
        </p:nvSpPr>
        <p:spPr>
          <a:xfrm>
            <a:off x="314000" y="288567"/>
            <a:ext cx="11360700" cy="9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6651"/>
              </a:buClr>
              <a:buSzPts val="4000"/>
              <a:buNone/>
              <a:defRPr sz="4000" b="1">
                <a:solidFill>
                  <a:srgbClr val="F2665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88" name="Google Shape;1488;g370978bbeff_2_5140"/>
          <p:cNvSpPr txBox="1">
            <a:spLocks noGrp="1"/>
          </p:cNvSpPr>
          <p:nvPr>
            <p:ph type="subTitle" idx="1"/>
          </p:nvPr>
        </p:nvSpPr>
        <p:spPr>
          <a:xfrm>
            <a:off x="314000" y="1276367"/>
            <a:ext cx="84903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9B5AC"/>
              </a:buClr>
              <a:buSzPts val="1900"/>
              <a:buNone/>
              <a:defRPr sz="1900" b="1">
                <a:solidFill>
                  <a:srgbClr val="F9B5AC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489" name="Google Shape;1489;g370978bbeff_2_5140"/>
          <p:cNvSpPr txBox="1">
            <a:spLocks noGrp="1"/>
          </p:cNvSpPr>
          <p:nvPr>
            <p:ph type="body" idx="3"/>
          </p:nvPr>
        </p:nvSpPr>
        <p:spPr>
          <a:xfrm>
            <a:off x="314000" y="1991633"/>
            <a:ext cx="6043200" cy="3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D62"/>
              </a:buClr>
              <a:buSzPts val="1900"/>
              <a:buChar char="●"/>
              <a:defRPr sz="1900">
                <a:solidFill>
                  <a:srgbClr val="5B5D62"/>
                </a:solidFill>
              </a:defRPr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D62"/>
              </a:buClr>
              <a:buSzPts val="1900"/>
              <a:buChar char="○"/>
              <a:defRPr>
                <a:solidFill>
                  <a:srgbClr val="5B5D62"/>
                </a:solidFill>
              </a:defRPr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D62"/>
              </a:buClr>
              <a:buSzPts val="1900"/>
              <a:buChar char="■"/>
              <a:defRPr>
                <a:solidFill>
                  <a:srgbClr val="5B5D62"/>
                </a:solidFill>
              </a:defRPr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D62"/>
              </a:buClr>
              <a:buSzPts val="1900"/>
              <a:buChar char="●"/>
              <a:defRPr>
                <a:solidFill>
                  <a:srgbClr val="5B5D62"/>
                </a:solidFill>
              </a:defRPr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D62"/>
              </a:buClr>
              <a:buSzPts val="1900"/>
              <a:buChar char="○"/>
              <a:defRPr>
                <a:solidFill>
                  <a:srgbClr val="5B5D62"/>
                </a:solidFill>
              </a:defRPr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D62"/>
              </a:buClr>
              <a:buSzPts val="1900"/>
              <a:buChar char="■"/>
              <a:defRPr>
                <a:solidFill>
                  <a:srgbClr val="5B5D62"/>
                </a:solidFill>
              </a:defRPr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D62"/>
              </a:buClr>
              <a:buSzPts val="1900"/>
              <a:buChar char="●"/>
              <a:defRPr>
                <a:solidFill>
                  <a:srgbClr val="5B5D62"/>
                </a:solidFill>
              </a:defRPr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D62"/>
              </a:buClr>
              <a:buSzPts val="1900"/>
              <a:buChar char="○"/>
              <a:defRPr>
                <a:solidFill>
                  <a:srgbClr val="5B5D62"/>
                </a:solidFill>
              </a:defRPr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D62"/>
              </a:buClr>
              <a:buSzPts val="1900"/>
              <a:buChar char="■"/>
              <a:defRPr>
                <a:solidFill>
                  <a:srgbClr val="5B5D62"/>
                </a:solidFill>
              </a:defRPr>
            </a:lvl9pPr>
          </a:lstStyle>
          <a:p>
            <a:endParaRPr/>
          </a:p>
        </p:txBody>
      </p:sp>
      <p:sp>
        <p:nvSpPr>
          <p:cNvPr id="1490" name="Google Shape;1490;g370978bbeff_2_5140"/>
          <p:cNvSpPr>
            <a:spLocks noGrp="1"/>
          </p:cNvSpPr>
          <p:nvPr>
            <p:ph type="pic" idx="4"/>
          </p:nvPr>
        </p:nvSpPr>
        <p:spPr>
          <a:xfrm>
            <a:off x="7401767" y="2178733"/>
            <a:ext cx="3849900" cy="3849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Breakslide Green">
  <p:cSld name="EMF - Breakslide Green"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g370978bbeff_2_5146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2F2F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3" name="Google Shape;1493;g370978bbeff_2_514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096" y="-524256"/>
            <a:ext cx="7911634" cy="7912606"/>
          </a:xfrm>
          <a:prstGeom prst="rect">
            <a:avLst/>
          </a:prstGeom>
          <a:noFill/>
          <a:ln>
            <a:noFill/>
          </a:ln>
        </p:spPr>
      </p:pic>
      <p:sp>
        <p:nvSpPr>
          <p:cNvPr id="1494" name="Google Shape;1494;g370978bbeff_2_5146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495" name="Google Shape;1495;g370978bbeff_2_5146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496" name="Google Shape;1496;g370978bbeff_2_514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7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497" name="Google Shape;1497;g370978bbeff_2_5146"/>
          <p:cNvSpPr txBox="1">
            <a:spLocks noGrp="1"/>
          </p:cNvSpPr>
          <p:nvPr>
            <p:ph type="body" idx="1"/>
          </p:nvPr>
        </p:nvSpPr>
        <p:spPr>
          <a:xfrm>
            <a:off x="719139" y="3609975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498" name="Google Shape;1498;g370978bbeff_2_5146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499" name="Google Shape;1499;g370978bbeff_2_5146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Dark Full Image">
  <p:cSld name="EMF - Dark Full Image"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g370978bbeff_2_5155"/>
          <p:cNvSpPr>
            <a:spLocks noGrp="1"/>
          </p:cNvSpPr>
          <p:nvPr>
            <p:ph type="pic" idx="2"/>
          </p:nvPr>
        </p:nvSpPr>
        <p:spPr>
          <a:xfrm>
            <a:off x="0" y="0"/>
            <a:ext cx="121809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502" name="Google Shape;1502;g370978bbeff_2_5155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g370978bbeff_2_5155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4" name="Google Shape;1504;g370978bbeff_2_5155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5" name="Google Shape;1505;g370978bbeff_2_5155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506" name="Google Shape;1506;g370978bbeff_2_5155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507" name="Google Shape;1507;g370978bbeff_2_5155"/>
          <p:cNvSpPr txBox="1">
            <a:spLocks noGrp="1"/>
          </p:cNvSpPr>
          <p:nvPr>
            <p:ph type="body" idx="1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508" name="Google Shape;1508;g370978bbeff_2_5155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09" name="Google Shape;1509;g370978bbeff_2_515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7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510" name="Google Shape;1510;g370978bbeff_2_5155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69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ing - Break">
  <p:cSld name="Learning - Break"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g370978bbeff_2_5166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00AE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3" name="Google Shape;1513;g370978bbeff_2_516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096" y="-524256"/>
            <a:ext cx="7911634" cy="7912606"/>
          </a:xfrm>
          <a:prstGeom prst="rect">
            <a:avLst/>
          </a:prstGeom>
          <a:noFill/>
          <a:ln>
            <a:noFill/>
          </a:ln>
        </p:spPr>
      </p:pic>
      <p:sp>
        <p:nvSpPr>
          <p:cNvPr id="1514" name="Google Shape;1514;g370978bbeff_2_5166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515" name="Google Shape;1515;g370978bbeff_2_5166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16" name="Google Shape;1516;g370978bbeff_2_516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7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517" name="Google Shape;1517;g370978bbeff_2_5166"/>
          <p:cNvSpPr txBox="1">
            <a:spLocks noGrp="1"/>
          </p:cNvSpPr>
          <p:nvPr>
            <p:ph type="body" idx="1"/>
          </p:nvPr>
        </p:nvSpPr>
        <p:spPr>
          <a:xfrm>
            <a:off x="719139" y="3609975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518" name="Google Shape;1518;g370978bbeff_2_5166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519" name="Google Shape;1519;g370978bbeff_2_5166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ing - Circle Image">
  <p:cSld name="Learning - Circle Image"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g370978bbeff_2_5175"/>
          <p:cNvSpPr>
            <a:spLocks noGrp="1"/>
          </p:cNvSpPr>
          <p:nvPr>
            <p:ph type="pic" idx="2"/>
          </p:nvPr>
        </p:nvSpPr>
        <p:spPr>
          <a:xfrm>
            <a:off x="7432323" y="-516835"/>
            <a:ext cx="7914900" cy="7914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2" name="Google Shape;1522;g370978bbeff_2_5175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523" name="Google Shape;1523;g370978bbeff_2_5175"/>
          <p:cNvSpPr txBox="1">
            <a:spLocks noGrp="1"/>
          </p:cNvSpPr>
          <p:nvPr>
            <p:ph type="body" idx="1"/>
          </p:nvPr>
        </p:nvSpPr>
        <p:spPr>
          <a:xfrm>
            <a:off x="719139" y="3429000"/>
            <a:ext cx="52695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524" name="Google Shape;1524;g370978bbeff_2_5175"/>
          <p:cNvSpPr txBox="1">
            <a:spLocks noGrp="1"/>
          </p:cNvSpPr>
          <p:nvPr>
            <p:ph type="body" idx="3"/>
          </p:nvPr>
        </p:nvSpPr>
        <p:spPr>
          <a:xfrm>
            <a:off x="719139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00AE7E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525" name="Google Shape;1525;g370978bbeff_2_5175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26" name="Google Shape;1526;g370978bbeff_2_5175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g370978bbeff_2_5175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g370978bbeff_2_5175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29" name="Google Shape;1529;g370978bbeff_2_5175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530" name="Google Shape;1530;g370978bbeff_2_5175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531" name="Google Shape;1531;g370978bbeff_2_5175"/>
          <p:cNvSpPr txBox="1">
            <a:spLocks noGrp="1"/>
          </p:cNvSpPr>
          <p:nvPr>
            <p:ph type="body" idx="4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00AE7E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69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tro slide">
  <p:cSld name="TITLE_3">
    <p:bg>
      <p:bgPr>
        <a:solidFill>
          <a:srgbClr val="FFFFFF"/>
        </a:solidFill>
        <a:effectLst/>
      </p:bgPr>
    </p:bg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g370978bbeff_2_5187"/>
          <p:cNvSpPr txBox="1">
            <a:spLocks noGrp="1"/>
          </p:cNvSpPr>
          <p:nvPr>
            <p:ph type="body" idx="1"/>
          </p:nvPr>
        </p:nvSpPr>
        <p:spPr>
          <a:xfrm>
            <a:off x="636604" y="3037205"/>
            <a:ext cx="4521300" cy="7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/>
            </a:lvl1pPr>
            <a:lvl2pPr marL="914400" lvl="1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/>
            </a:lvl2pPr>
            <a:lvl3pPr marL="1371600" lvl="2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/>
            </a:lvl3pPr>
            <a:lvl4pPr marL="1828800" lvl="3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/>
            </a:lvl4pPr>
            <a:lvl5pPr marL="2286000" lvl="4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/>
            </a:lvl5pPr>
            <a:lvl6pPr marL="2743200" lvl="5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/>
            </a:lvl6pPr>
            <a:lvl7pPr marL="3200400" lvl="6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/>
            </a:lvl7pPr>
            <a:lvl8pPr marL="3657600" lvl="7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/>
            </a:lvl8pPr>
            <a:lvl9pPr marL="4114800" lvl="8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534" name="Google Shape;1534;g370978bbeff_2_5187"/>
          <p:cNvSpPr txBox="1">
            <a:spLocks noGrp="1"/>
          </p:cNvSpPr>
          <p:nvPr>
            <p:ph type="title"/>
          </p:nvPr>
        </p:nvSpPr>
        <p:spPr>
          <a:xfrm>
            <a:off x="638076" y="636497"/>
            <a:ext cx="32376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36"/>
              </a:buClr>
              <a:buSzPts val="1500"/>
              <a:buFont typeface="Arial"/>
              <a:buNone/>
              <a:defRPr>
                <a:solidFill>
                  <a:srgbClr val="28283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535" name="Google Shape;1535;g370978bbeff_2_5187"/>
          <p:cNvSpPr txBox="1">
            <a:spLocks noGrp="1"/>
          </p:cNvSpPr>
          <p:nvPr>
            <p:ph type="sldNum" idx="12"/>
          </p:nvPr>
        </p:nvSpPr>
        <p:spPr>
          <a:xfrm>
            <a:off x="6000749" y="6540500"/>
            <a:ext cx="184500" cy="1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 lnSpcReduction="10000"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3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_1_1"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g370978bbeff_2_5191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  <a:defRPr sz="6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8" name="Google Shape;1538;g370978bbeff_2_519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9" name="Google Shape;1539;g370978bbeff_2_519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370978bbeff_2_5195"/>
          <p:cNvSpPr txBox="1">
            <a:spLocks noGrp="1"/>
          </p:cNvSpPr>
          <p:nvPr>
            <p:ph type="title"/>
          </p:nvPr>
        </p:nvSpPr>
        <p:spPr>
          <a:xfrm>
            <a:off x="1638955" y="324323"/>
            <a:ext cx="8913900" cy="7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 b="1" i="0">
                <a:solidFill>
                  <a:srgbClr val="2B2B4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1542" name="Google Shape;1542;g370978bbeff_2_5195"/>
          <p:cNvSpPr txBox="1">
            <a:spLocks noGrp="1"/>
          </p:cNvSpPr>
          <p:nvPr>
            <p:ph type="body" idx="1"/>
          </p:nvPr>
        </p:nvSpPr>
        <p:spPr>
          <a:xfrm>
            <a:off x="223012" y="1530575"/>
            <a:ext cx="11745900" cy="16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2pPr>
            <a:lvl3pPr marL="137160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3pPr>
            <a:lvl4pPr marL="182880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4pPr>
            <a:lvl5pPr marL="228600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5pPr>
            <a:lvl6pPr marL="274320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6pPr>
            <a:lvl7pPr marL="320040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7pPr>
            <a:lvl8pPr marL="365760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8pPr>
            <a:lvl9pPr marL="411480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1543" name="Google Shape;1543;g370978bbeff_2_5195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4" name="Google Shape;1544;g370978bbeff_2_5195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5" name="Google Shape;1545;g370978bbeff_2_5195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9" name="Google Shape;169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_8"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370978bbeff_2_5201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548" name="Google Shape;1548;g370978bbeff_2_520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549" name="Google Shape;1549;g370978bbeff_2_520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, no title">
  <p:cSld name="Blank, no title">
    <p:spTree>
      <p:nvGrpSpPr>
        <p:cNvPr id="1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g370978bbeff_2_5205"/>
          <p:cNvSpPr txBox="1">
            <a:spLocks noGrp="1"/>
          </p:cNvSpPr>
          <p:nvPr>
            <p:ph type="sldNum" idx="12"/>
          </p:nvPr>
        </p:nvSpPr>
        <p:spPr>
          <a:xfrm>
            <a:off x="151403" y="6341388"/>
            <a:ext cx="8844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52" name="Google Shape;1552;g370978bbeff_2_5205"/>
          <p:cNvSpPr txBox="1">
            <a:spLocks noGrp="1"/>
          </p:cNvSpPr>
          <p:nvPr>
            <p:ph type="dt" idx="10"/>
          </p:nvPr>
        </p:nvSpPr>
        <p:spPr>
          <a:xfrm>
            <a:off x="1386543" y="6324179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">
  <p:cSld name="TITLE_1_1_1"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g370978bbeff_2_520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3">
  <p:cSld name="BLANK_3"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g370978bbeff_2_52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Circle Image">
  <p:cSld name="EMF - Circle Image"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g370978bbeff_2_5212"/>
          <p:cNvSpPr>
            <a:spLocks noGrp="1"/>
          </p:cNvSpPr>
          <p:nvPr>
            <p:ph type="pic" idx="2"/>
          </p:nvPr>
        </p:nvSpPr>
        <p:spPr>
          <a:xfrm>
            <a:off x="7432323" y="-516835"/>
            <a:ext cx="7914900" cy="7914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59" name="Google Shape;1559;g370978bbeff_2_5212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560" name="Google Shape;1560;g370978bbeff_2_5212"/>
          <p:cNvSpPr txBox="1">
            <a:spLocks noGrp="1"/>
          </p:cNvSpPr>
          <p:nvPr>
            <p:ph type="body" idx="1"/>
          </p:nvPr>
        </p:nvSpPr>
        <p:spPr>
          <a:xfrm>
            <a:off x="719139" y="3429000"/>
            <a:ext cx="52695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561" name="Google Shape;1561;g370978bbeff_2_5212"/>
          <p:cNvSpPr txBox="1">
            <a:spLocks noGrp="1"/>
          </p:cNvSpPr>
          <p:nvPr>
            <p:ph type="body" idx="3"/>
          </p:nvPr>
        </p:nvSpPr>
        <p:spPr>
          <a:xfrm>
            <a:off x="719139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3092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562" name="Google Shape;1562;g370978bbeff_2_5212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63" name="Google Shape;1563;g370978bbeff_2_5212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4" name="Google Shape;1564;g370978bbeff_2_5212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5" name="Google Shape;1565;g370978bbeff_2_5212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66" name="Google Shape;1566;g370978bbeff_2_5212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567" name="Google Shape;1567;g370978bbeff_2_5212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568" name="Google Shape;1568;g370978bbeff_2_5212"/>
          <p:cNvSpPr txBox="1">
            <a:spLocks noGrp="1"/>
          </p:cNvSpPr>
          <p:nvPr>
            <p:ph type="body" idx="4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2F2F46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569" name="Google Shape;1569;g370978bbeff_2_5212"/>
          <p:cNvSpPr txBox="1"/>
          <p:nvPr/>
        </p:nvSpPr>
        <p:spPr>
          <a:xfrm>
            <a:off x="9238268" y="349692"/>
            <a:ext cx="2586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Verdana"/>
              <a:buNone/>
            </a:pPr>
            <a:r>
              <a:rPr lang="en-GB"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Copyright Ellen MacArthur Foundation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69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_1">
  <p:cSld name="TITLE_3_1"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g370978bbeff_2_5225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572" name="Google Shape;1572;g370978bbeff_2_5225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573" name="Google Shape;1573;g370978bbeff_2_52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- Break">
  <p:cSld name="Design - Break"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g370978bbeff_2_5229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FBA62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6" name="Google Shape;1576;g370978bbeff_2_522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096" y="-524256"/>
            <a:ext cx="7911634" cy="7912606"/>
          </a:xfrm>
          <a:prstGeom prst="rect">
            <a:avLst/>
          </a:prstGeom>
          <a:noFill/>
          <a:ln>
            <a:noFill/>
          </a:ln>
        </p:spPr>
      </p:pic>
      <p:sp>
        <p:nvSpPr>
          <p:cNvPr id="1577" name="Google Shape;1577;g370978bbeff_2_5229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578" name="Google Shape;1578;g370978bbeff_2_5229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79" name="Google Shape;1579;g370978bbeff_2_522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7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580" name="Google Shape;1580;g370978bbeff_2_5229"/>
          <p:cNvSpPr txBox="1">
            <a:spLocks noGrp="1"/>
          </p:cNvSpPr>
          <p:nvPr>
            <p:ph type="body" idx="1"/>
          </p:nvPr>
        </p:nvSpPr>
        <p:spPr>
          <a:xfrm>
            <a:off x="719139" y="3609975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581" name="Google Shape;1581;g370978bbeff_2_5229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582" name="Google Shape;1582;g370978bbeff_2_5229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Text Slide">
  <p:cSld name="EMF - Text Slide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g370978bbeff_2_5238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85" name="Google Shape;1585;g370978bbeff_2_5238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86" name="Google Shape;1586;g370978bbeff_2_5238"/>
          <p:cNvSpPr txBox="1">
            <a:spLocks noGrp="1"/>
          </p:cNvSpPr>
          <p:nvPr>
            <p:ph type="body" idx="1"/>
          </p:nvPr>
        </p:nvSpPr>
        <p:spPr>
          <a:xfrm>
            <a:off x="719139" y="3429000"/>
            <a:ext cx="74877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87" name="Google Shape;1587;g370978bbeff_2_5238"/>
          <p:cNvSpPr txBox="1">
            <a:spLocks noGrp="1"/>
          </p:cNvSpPr>
          <p:nvPr>
            <p:ph type="body" idx="2"/>
          </p:nvPr>
        </p:nvSpPr>
        <p:spPr>
          <a:xfrm>
            <a:off x="719139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3092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88" name="Google Shape;1588;g370978bbeff_2_5238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9" name="Google Shape;1589;g370978bbeff_2_5238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0" name="Google Shape;1590;g370978bbeff_2_5238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91" name="Google Shape;1591;g370978bbeff_2_5238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592" name="Google Shape;1592;g370978bbeff_2_5238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593" name="Google Shape;1593;g370978bbeff_2_5238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69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2">
  <p:cSld name="Title slide 1"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g370978bbeff_2_5249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596" name="Google Shape;1596;g370978bbeff_2_5249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597" name="Google Shape;1597;g370978bbeff_2_5249"/>
          <p:cNvSpPr txBox="1">
            <a:spLocks noGrp="1"/>
          </p:cNvSpPr>
          <p:nvPr>
            <p:ph type="sldNum" idx="12"/>
          </p:nvPr>
        </p:nvSpPr>
        <p:spPr>
          <a:xfrm>
            <a:off x="11758267" y="6419667"/>
            <a:ext cx="4287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Title Slide">
  <p:cSld name="EMF - Title Slide"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g370978bbeff_2_525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2F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0" name="Google Shape;1600;g370978bbeff_2_5253"/>
          <p:cNvSpPr txBox="1">
            <a:spLocks noGrp="1"/>
          </p:cNvSpPr>
          <p:nvPr>
            <p:ph type="title"/>
          </p:nvPr>
        </p:nvSpPr>
        <p:spPr>
          <a:xfrm>
            <a:off x="728868" y="1492623"/>
            <a:ext cx="6384000" cy="17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Verdana"/>
              <a:buNone/>
              <a:defRPr sz="5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601" name="Google Shape;1601;g370978bbeff_2_5253"/>
          <p:cNvSpPr txBox="1">
            <a:spLocks noGrp="1"/>
          </p:cNvSpPr>
          <p:nvPr>
            <p:ph type="body" idx="1"/>
          </p:nvPr>
        </p:nvSpPr>
        <p:spPr>
          <a:xfrm>
            <a:off x="719139" y="3509439"/>
            <a:ext cx="63936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1602" name="Google Shape;1602;g370978bbeff_2_525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69" y="949951"/>
            <a:ext cx="1627153" cy="417327"/>
          </a:xfrm>
          <a:prstGeom prst="rect">
            <a:avLst/>
          </a:prstGeom>
          <a:noFill/>
          <a:ln>
            <a:noFill/>
          </a:ln>
        </p:spPr>
      </p:pic>
      <p:sp>
        <p:nvSpPr>
          <p:cNvPr id="1603" name="Google Shape;1603;g370978bbeff_2_5253"/>
          <p:cNvSpPr txBox="1">
            <a:spLocks noGrp="1"/>
          </p:cNvSpPr>
          <p:nvPr>
            <p:ph type="body" idx="2"/>
          </p:nvPr>
        </p:nvSpPr>
        <p:spPr>
          <a:xfrm>
            <a:off x="719139" y="5409132"/>
            <a:ext cx="6393600" cy="1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marL="1371600" lvl="2" indent="-22860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marL="1828800" lvl="3" indent="-22860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4" name="Google Shape;1604;g370978bbeff_2_5253"/>
          <p:cNvSpPr txBox="1">
            <a:spLocks noGrp="1"/>
          </p:cNvSpPr>
          <p:nvPr>
            <p:ph type="body" idx="3"/>
          </p:nvPr>
        </p:nvSpPr>
        <p:spPr>
          <a:xfrm>
            <a:off x="715216" y="5598136"/>
            <a:ext cx="6393600" cy="2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marL="2286000" lvl="4" indent="-22860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1605" name="Google Shape;1605;g370978bbeff_2_525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096" y="-524256"/>
            <a:ext cx="7911634" cy="7912606"/>
          </a:xfrm>
          <a:prstGeom prst="rect">
            <a:avLst/>
          </a:prstGeom>
          <a:noFill/>
          <a:ln>
            <a:noFill/>
          </a:ln>
        </p:spPr>
      </p:pic>
      <p:sp>
        <p:nvSpPr>
          <p:cNvPr id="1606" name="Google Shape;1606;g370978bbeff_2_5253"/>
          <p:cNvSpPr txBox="1">
            <a:spLocks noGrp="1"/>
          </p:cNvSpPr>
          <p:nvPr>
            <p:ph type="body" idx="4"/>
          </p:nvPr>
        </p:nvSpPr>
        <p:spPr>
          <a:xfrm>
            <a:off x="731839" y="6047415"/>
            <a:ext cx="6393600" cy="1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700"/>
              <a:buNone/>
              <a:defRPr sz="7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marL="1371600" lvl="2" indent="-22860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marL="1828800" lvl="3" indent="-22860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g370978bbeff_2_5253"/>
          <p:cNvSpPr txBox="1">
            <a:spLocks noGrp="1"/>
          </p:cNvSpPr>
          <p:nvPr>
            <p:ph type="body" idx="5"/>
          </p:nvPr>
        </p:nvSpPr>
        <p:spPr>
          <a:xfrm>
            <a:off x="725155" y="5094204"/>
            <a:ext cx="16272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 b="1">
                <a:solidFill>
                  <a:srgbClr val="B03092"/>
                </a:solidFill>
              </a:defRPr>
            </a:lvl1pPr>
            <a:lvl2pPr marL="914400" lvl="1" indent="-22860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marL="2286000" lvl="4" indent="-22860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Columns">
  <p:cSld name="EMF - Columns"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g370978bbeff_2_5263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610" name="Google Shape;1610;g370978bbeff_2_5263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11" name="Google Shape;1611;g370978bbeff_2_5263"/>
          <p:cNvSpPr txBox="1">
            <a:spLocks noGrp="1"/>
          </p:cNvSpPr>
          <p:nvPr>
            <p:ph type="body" idx="1"/>
          </p:nvPr>
        </p:nvSpPr>
        <p:spPr>
          <a:xfrm>
            <a:off x="719139" y="2493567"/>
            <a:ext cx="10741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3092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12" name="Google Shape;1612;g370978bbeff_2_5263"/>
          <p:cNvSpPr txBox="1">
            <a:spLocks noGrp="1"/>
          </p:cNvSpPr>
          <p:nvPr>
            <p:ph type="body" idx="2"/>
          </p:nvPr>
        </p:nvSpPr>
        <p:spPr>
          <a:xfrm>
            <a:off x="8389939" y="4714240"/>
            <a:ext cx="3080700" cy="10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13" name="Google Shape;1613;g370978bbeff_2_5263"/>
          <p:cNvSpPr txBox="1">
            <a:spLocks noGrp="1"/>
          </p:cNvSpPr>
          <p:nvPr>
            <p:ph type="body" idx="3"/>
          </p:nvPr>
        </p:nvSpPr>
        <p:spPr>
          <a:xfrm>
            <a:off x="8389939" y="4364371"/>
            <a:ext cx="30807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1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14" name="Google Shape;1614;g370978bbeff_2_5263"/>
          <p:cNvSpPr>
            <a:spLocks noGrp="1"/>
          </p:cNvSpPr>
          <p:nvPr>
            <p:ph type="pic" idx="4"/>
          </p:nvPr>
        </p:nvSpPr>
        <p:spPr>
          <a:xfrm>
            <a:off x="8389939" y="3452369"/>
            <a:ext cx="785100" cy="785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615" name="Google Shape;1615;g370978bbeff_2_5263"/>
          <p:cNvSpPr txBox="1">
            <a:spLocks noGrp="1"/>
          </p:cNvSpPr>
          <p:nvPr>
            <p:ph type="body" idx="5"/>
          </p:nvPr>
        </p:nvSpPr>
        <p:spPr>
          <a:xfrm>
            <a:off x="719139" y="4714240"/>
            <a:ext cx="3080700" cy="10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16" name="Google Shape;1616;g370978bbeff_2_5263"/>
          <p:cNvSpPr txBox="1">
            <a:spLocks noGrp="1"/>
          </p:cNvSpPr>
          <p:nvPr>
            <p:ph type="body" idx="6"/>
          </p:nvPr>
        </p:nvSpPr>
        <p:spPr>
          <a:xfrm>
            <a:off x="719139" y="4364371"/>
            <a:ext cx="30807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1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17" name="Google Shape;1617;g370978bbeff_2_5263"/>
          <p:cNvSpPr>
            <a:spLocks noGrp="1"/>
          </p:cNvSpPr>
          <p:nvPr>
            <p:ph type="pic" idx="7"/>
          </p:nvPr>
        </p:nvSpPr>
        <p:spPr>
          <a:xfrm>
            <a:off x="719139" y="3452369"/>
            <a:ext cx="785100" cy="785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618" name="Google Shape;1618;g370978bbeff_2_5263"/>
          <p:cNvSpPr txBox="1">
            <a:spLocks noGrp="1"/>
          </p:cNvSpPr>
          <p:nvPr>
            <p:ph type="body" idx="8"/>
          </p:nvPr>
        </p:nvSpPr>
        <p:spPr>
          <a:xfrm>
            <a:off x="4555649" y="4714240"/>
            <a:ext cx="3080700" cy="10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19" name="Google Shape;1619;g370978bbeff_2_5263"/>
          <p:cNvSpPr txBox="1">
            <a:spLocks noGrp="1"/>
          </p:cNvSpPr>
          <p:nvPr>
            <p:ph type="body" idx="9"/>
          </p:nvPr>
        </p:nvSpPr>
        <p:spPr>
          <a:xfrm>
            <a:off x="4555649" y="4364371"/>
            <a:ext cx="30807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1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20" name="Google Shape;1620;g370978bbeff_2_5263"/>
          <p:cNvSpPr>
            <a:spLocks noGrp="1"/>
          </p:cNvSpPr>
          <p:nvPr>
            <p:ph type="pic" idx="13"/>
          </p:nvPr>
        </p:nvSpPr>
        <p:spPr>
          <a:xfrm>
            <a:off x="4555649" y="3452369"/>
            <a:ext cx="785100" cy="785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621" name="Google Shape;1621;g370978bbeff_2_5263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2" name="Google Shape;1622;g370978bbeff_2_5263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3" name="Google Shape;1623;g370978bbeff_2_5263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24" name="Google Shape;1624;g370978bbeff_2_5263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625" name="Google Shape;1625;g370978bbeff_2_5263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626" name="Google Shape;1626;g370978bbeff_2_5263"/>
          <p:cNvSpPr txBox="1">
            <a:spLocks noGrp="1"/>
          </p:cNvSpPr>
          <p:nvPr>
            <p:ph type="body" idx="14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2F2F46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69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1">
  <p:cSld name="Text Slide 1"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g370978bbeff_2_5282"/>
          <p:cNvSpPr txBox="1">
            <a:spLocks noGrp="1"/>
          </p:cNvSpPr>
          <p:nvPr>
            <p:ph type="title"/>
          </p:nvPr>
        </p:nvSpPr>
        <p:spPr>
          <a:xfrm>
            <a:off x="560599" y="1072139"/>
            <a:ext cx="65805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Verdana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629" name="Google Shape;1629;g370978bbeff_2_5282"/>
          <p:cNvSpPr txBox="1">
            <a:spLocks noGrp="1"/>
          </p:cNvSpPr>
          <p:nvPr>
            <p:ph type="body" idx="1"/>
          </p:nvPr>
        </p:nvSpPr>
        <p:spPr>
          <a:xfrm>
            <a:off x="547995" y="1825627"/>
            <a:ext cx="7714500" cy="9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000"/>
              </a:lnSpc>
              <a:spcBef>
                <a:spcPts val="1100"/>
              </a:spcBef>
              <a:spcAft>
                <a:spcPts val="0"/>
              </a:spcAft>
              <a:buClr>
                <a:srgbClr val="00BFF2"/>
              </a:buClr>
              <a:buSzPts val="1600"/>
              <a:buNone/>
              <a:defRPr sz="1600" b="1">
                <a:solidFill>
                  <a:srgbClr val="00BFF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12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2pPr>
            <a:lvl3pPr marL="1371600" lvl="2" indent="-228600" algn="l">
              <a:lnSpc>
                <a:spcPct val="112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3pPr>
            <a:lvl4pPr marL="1828800" lvl="3" indent="-228600" algn="l">
              <a:lnSpc>
                <a:spcPct val="112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2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30" name="Google Shape;1630;g370978bbeff_2_5282"/>
          <p:cNvSpPr txBox="1">
            <a:spLocks noGrp="1"/>
          </p:cNvSpPr>
          <p:nvPr>
            <p:ph type="body" idx="2"/>
          </p:nvPr>
        </p:nvSpPr>
        <p:spPr>
          <a:xfrm>
            <a:off x="549501" y="533400"/>
            <a:ext cx="2922900" cy="1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2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lnSpc>
                <a:spcPct val="112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marL="1828800" lvl="3" indent="-228600" algn="l">
              <a:lnSpc>
                <a:spcPct val="112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112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31" name="Google Shape;1631;g370978bbeff_2_5282"/>
          <p:cNvSpPr txBox="1">
            <a:spLocks noGrp="1"/>
          </p:cNvSpPr>
          <p:nvPr>
            <p:ph type="body" idx="3"/>
          </p:nvPr>
        </p:nvSpPr>
        <p:spPr>
          <a:xfrm>
            <a:off x="547687" y="2928937"/>
            <a:ext cx="7714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2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2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112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112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112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32" name="Google Shape;1632;g370978bbeff_2_5282"/>
          <p:cNvSpPr txBox="1"/>
          <p:nvPr/>
        </p:nvSpPr>
        <p:spPr>
          <a:xfrm>
            <a:off x="8704883" y="511091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INTERNAL USE ONLY</a:t>
            </a:r>
            <a:endParaRPr sz="1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Columns">
  <p:cSld name="EMF -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1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3965" cy="103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body" idx="1"/>
          </p:nvPr>
        </p:nvSpPr>
        <p:spPr>
          <a:xfrm>
            <a:off x="719138" y="2493567"/>
            <a:ext cx="10741342" cy="539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400"/>
              </a:spcBef>
              <a:spcAft>
                <a:spcPts val="0"/>
              </a:spcAft>
              <a:buClr>
                <a:srgbClr val="B03092"/>
              </a:buClr>
              <a:buSzPts val="1600"/>
              <a:buNone/>
              <a:defRPr sz="1600">
                <a:solidFill>
                  <a:srgbClr val="B03092"/>
                </a:solidFill>
              </a:defRPr>
            </a:lvl1pPr>
            <a:lvl2pPr marL="914400" lvl="1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body" idx="2"/>
          </p:nvPr>
        </p:nvSpPr>
        <p:spPr>
          <a:xfrm>
            <a:off x="8389938" y="4714240"/>
            <a:ext cx="3080702" cy="10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body" idx="3"/>
          </p:nvPr>
        </p:nvSpPr>
        <p:spPr>
          <a:xfrm>
            <a:off x="8389938" y="4364370"/>
            <a:ext cx="3080702" cy="34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rgbClr val="00AE7E"/>
              </a:buClr>
              <a:buSzPts val="1400"/>
              <a:buNone/>
              <a:defRPr sz="1400" b="1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>
            <a:spLocks noGrp="1"/>
          </p:cNvSpPr>
          <p:nvPr>
            <p:ph type="pic" idx="4"/>
          </p:nvPr>
        </p:nvSpPr>
        <p:spPr>
          <a:xfrm>
            <a:off x="8389938" y="3452369"/>
            <a:ext cx="784972" cy="785548"/>
          </a:xfrm>
          <a:prstGeom prst="ellipse">
            <a:avLst/>
          </a:prstGeom>
          <a:noFill/>
          <a:ln>
            <a:noFill/>
          </a:ln>
        </p:spPr>
      </p:sp>
      <p:sp>
        <p:nvSpPr>
          <p:cNvPr id="30" name="Google Shape;30;p21"/>
          <p:cNvSpPr txBox="1">
            <a:spLocks noGrp="1"/>
          </p:cNvSpPr>
          <p:nvPr>
            <p:ph type="body" idx="5"/>
          </p:nvPr>
        </p:nvSpPr>
        <p:spPr>
          <a:xfrm>
            <a:off x="719138" y="4714240"/>
            <a:ext cx="3080702" cy="10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body" idx="6"/>
          </p:nvPr>
        </p:nvSpPr>
        <p:spPr>
          <a:xfrm>
            <a:off x="719138" y="4364370"/>
            <a:ext cx="3080702" cy="34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rgbClr val="FBA629"/>
              </a:buClr>
              <a:buSzPts val="1400"/>
              <a:buNone/>
              <a:defRPr sz="1400" b="1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>
            <a:spLocks noGrp="1"/>
          </p:cNvSpPr>
          <p:nvPr>
            <p:ph type="pic" idx="7"/>
          </p:nvPr>
        </p:nvSpPr>
        <p:spPr>
          <a:xfrm>
            <a:off x="719138" y="3452369"/>
            <a:ext cx="784972" cy="785548"/>
          </a:xfrm>
          <a:prstGeom prst="ellipse">
            <a:avLst/>
          </a:prstGeom>
          <a:noFill/>
          <a:ln>
            <a:noFill/>
          </a:ln>
        </p:spPr>
      </p:sp>
      <p:sp>
        <p:nvSpPr>
          <p:cNvPr id="33" name="Google Shape;33;p21"/>
          <p:cNvSpPr txBox="1">
            <a:spLocks noGrp="1"/>
          </p:cNvSpPr>
          <p:nvPr>
            <p:ph type="body" idx="8"/>
          </p:nvPr>
        </p:nvSpPr>
        <p:spPr>
          <a:xfrm>
            <a:off x="4555649" y="4714240"/>
            <a:ext cx="3080702" cy="10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body" idx="9"/>
          </p:nvPr>
        </p:nvSpPr>
        <p:spPr>
          <a:xfrm>
            <a:off x="4555649" y="4364370"/>
            <a:ext cx="3080702" cy="34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rgbClr val="0081C8"/>
              </a:buClr>
              <a:buSzPts val="1400"/>
              <a:buNone/>
              <a:defRPr sz="1400" b="1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>
            <a:spLocks noGrp="1"/>
          </p:cNvSpPr>
          <p:nvPr>
            <p:ph type="pic" idx="13"/>
          </p:nvPr>
        </p:nvSpPr>
        <p:spPr>
          <a:xfrm>
            <a:off x="4555649" y="3452369"/>
            <a:ext cx="784972" cy="785548"/>
          </a:xfrm>
          <a:prstGeom prst="ellipse">
            <a:avLst/>
          </a:prstGeom>
          <a:noFill/>
          <a:ln>
            <a:noFill/>
          </a:ln>
        </p:spPr>
      </p:sp>
      <p:sp>
        <p:nvSpPr>
          <p:cNvPr id="36" name="Google Shape;36;p21"/>
          <p:cNvSpPr txBox="1"/>
          <p:nvPr/>
        </p:nvSpPr>
        <p:spPr>
          <a:xfrm>
            <a:off x="-1188720" y="1052513"/>
            <a:ext cx="92456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Verdana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1"/>
          <p:cNvSpPr txBox="1"/>
          <p:nvPr/>
        </p:nvSpPr>
        <p:spPr>
          <a:xfrm>
            <a:off x="-1188720" y="2495233"/>
            <a:ext cx="92456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Verdana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1"/>
          <p:cNvSpPr txBox="1"/>
          <p:nvPr/>
        </p:nvSpPr>
        <p:spPr>
          <a:xfrm>
            <a:off x="-1188720" y="2251393"/>
            <a:ext cx="92456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Verdana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" name="Google Shape;39;p21"/>
          <p:cNvCxnSpPr/>
          <p:nvPr/>
        </p:nvCxnSpPr>
        <p:spPr>
          <a:xfrm>
            <a:off x="-1422400" y="1052513"/>
            <a:ext cx="0" cy="1072516"/>
          </a:xfrm>
          <a:prstGeom prst="straightConnector1">
            <a:avLst/>
          </a:prstGeom>
          <a:noFill/>
          <a:ln w="9525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40" name="Google Shape;40;p21"/>
          <p:cNvCxnSpPr/>
          <p:nvPr/>
        </p:nvCxnSpPr>
        <p:spPr>
          <a:xfrm>
            <a:off x="-1422400" y="2495233"/>
            <a:ext cx="0" cy="3273742"/>
          </a:xfrm>
          <a:prstGeom prst="straightConnector1">
            <a:avLst/>
          </a:prstGeom>
          <a:noFill/>
          <a:ln w="9525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41" name="Google Shape;41;p21"/>
          <p:cNvSpPr txBox="1">
            <a:spLocks noGrp="1"/>
          </p:cNvSpPr>
          <p:nvPr>
            <p:ph type="body" idx="14"/>
          </p:nvPr>
        </p:nvSpPr>
        <p:spPr>
          <a:xfrm>
            <a:off x="358775" y="350897"/>
            <a:ext cx="2960895" cy="21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rgbClr val="2F2F46"/>
              </a:buClr>
              <a:buSzPts val="800"/>
              <a:buNone/>
              <a:defRPr sz="800">
                <a:solidFill>
                  <a:srgbClr val="2F2F46"/>
                </a:solidFill>
              </a:defRPr>
            </a:lvl1pPr>
            <a:lvl2pPr marL="914400" lvl="1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Full Image 1">
  <p:cSld name="EMF - Dark Full Image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70978bbeff_2_6466"/>
          <p:cNvSpPr>
            <a:spLocks noGrp="1"/>
          </p:cNvSpPr>
          <p:nvPr>
            <p:ph type="pic" idx="2"/>
          </p:nvPr>
        </p:nvSpPr>
        <p:spPr>
          <a:xfrm>
            <a:off x="0" y="0"/>
            <a:ext cx="121809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86" name="Google Shape;186;g370978bbeff_2_6466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187" name="Google Shape;187;g370978bbeff_2_6466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188" name="Google Shape;188;g370978bbeff_2_6466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189" name="Google Shape;189;g370978bbeff_2_6466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90" name="Google Shape;190;g370978bbeff_2_6466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91" name="Google Shape;191;g370978bbeff_2_6466"/>
          <p:cNvSpPr txBox="1">
            <a:spLocks noGrp="1"/>
          </p:cNvSpPr>
          <p:nvPr>
            <p:ph type="body" idx="1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70978bbeff_2_8250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Text Slide">
  <p:cSld name="EMF - Text Slide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70978bbeff_2_3880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g370978bbeff_2_3880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1" name="Google Shape;221;g370978bbeff_2_3880"/>
          <p:cNvSpPr txBox="1">
            <a:spLocks noGrp="1"/>
          </p:cNvSpPr>
          <p:nvPr>
            <p:ph type="body" idx="1"/>
          </p:nvPr>
        </p:nvSpPr>
        <p:spPr>
          <a:xfrm>
            <a:off x="719138" y="3429000"/>
            <a:ext cx="74877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g370978bbeff_2_3880"/>
          <p:cNvSpPr txBox="1">
            <a:spLocks noGrp="1"/>
          </p:cNvSpPr>
          <p:nvPr>
            <p:ph type="body" idx="2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3092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g370978bbeff_2_3880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224" name="Google Shape;224;g370978bbeff_2_3880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225" name="Google Shape;225;g370978bbeff_2_3880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226" name="Google Shape;226;g370978bbeff_2_3880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227" name="Google Shape;227;g370978bbeff_2_3880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228" name="Google Shape;228;g370978bbeff_2_3880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Title Slide">
  <p:cSld name="EMF - Title Slide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70978bbeff_2_389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2F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g370978bbeff_2_3891"/>
          <p:cNvSpPr txBox="1">
            <a:spLocks noGrp="1"/>
          </p:cNvSpPr>
          <p:nvPr>
            <p:ph type="title"/>
          </p:nvPr>
        </p:nvSpPr>
        <p:spPr>
          <a:xfrm>
            <a:off x="728868" y="1492623"/>
            <a:ext cx="6384000" cy="17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Verdana"/>
              <a:buNone/>
              <a:defRPr sz="5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g370978bbeff_2_3891"/>
          <p:cNvSpPr txBox="1">
            <a:spLocks noGrp="1"/>
          </p:cNvSpPr>
          <p:nvPr>
            <p:ph type="body" idx="1"/>
          </p:nvPr>
        </p:nvSpPr>
        <p:spPr>
          <a:xfrm>
            <a:off x="719138" y="3509439"/>
            <a:ext cx="63936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233" name="Google Shape;233;g370978bbeff_2_389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69" y="949950"/>
            <a:ext cx="1627153" cy="417327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370978bbeff_2_3891"/>
          <p:cNvSpPr txBox="1">
            <a:spLocks noGrp="1"/>
          </p:cNvSpPr>
          <p:nvPr>
            <p:ph type="body" idx="2"/>
          </p:nvPr>
        </p:nvSpPr>
        <p:spPr>
          <a:xfrm>
            <a:off x="719138" y="5409132"/>
            <a:ext cx="6393600" cy="1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2pPr>
            <a:lvl3pPr marL="1371600" lvl="2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3pPr>
            <a:lvl4pPr marL="1828800" lvl="3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35" name="Google Shape;235;g370978bbeff_2_3891"/>
          <p:cNvSpPr txBox="1">
            <a:spLocks noGrp="1"/>
          </p:cNvSpPr>
          <p:nvPr>
            <p:ph type="body" idx="3"/>
          </p:nvPr>
        </p:nvSpPr>
        <p:spPr>
          <a:xfrm>
            <a:off x="715216" y="5598136"/>
            <a:ext cx="6393600" cy="2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4pPr>
            <a:lvl5pPr marL="2286000" lvl="4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236" name="Google Shape;236;g370978bbeff_2_389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096" y="-524256"/>
            <a:ext cx="7911638" cy="791260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370978bbeff_2_3891"/>
          <p:cNvSpPr txBox="1">
            <a:spLocks noGrp="1"/>
          </p:cNvSpPr>
          <p:nvPr>
            <p:ph type="body" idx="4"/>
          </p:nvPr>
        </p:nvSpPr>
        <p:spPr>
          <a:xfrm>
            <a:off x="731838" y="6047415"/>
            <a:ext cx="6393600" cy="1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700"/>
              <a:buNone/>
              <a:defRPr sz="7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2pPr>
            <a:lvl3pPr marL="1371600" lvl="2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3pPr>
            <a:lvl4pPr marL="1828800" lvl="3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38" name="Google Shape;238;g370978bbeff_2_3891"/>
          <p:cNvSpPr txBox="1">
            <a:spLocks noGrp="1"/>
          </p:cNvSpPr>
          <p:nvPr>
            <p:ph type="body" idx="5"/>
          </p:nvPr>
        </p:nvSpPr>
        <p:spPr>
          <a:xfrm>
            <a:off x="725155" y="5094204"/>
            <a:ext cx="1627200" cy="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 b="1">
                <a:solidFill>
                  <a:srgbClr val="B03092"/>
                </a:solidFill>
              </a:defRPr>
            </a:lvl1pPr>
            <a:lvl2pPr marL="914400" lvl="1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4pPr>
            <a:lvl5pPr marL="2286000" lvl="4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Intro / Legal Slide w Circle">
  <p:cSld name="EMF - Intro / Legal Slide w Circle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70978bbeff_2_390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g370978bbeff_2_3901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g370978bbeff_2_3901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3" name="Google Shape;243;g370978bbeff_2_3901"/>
          <p:cNvSpPr txBox="1">
            <a:spLocks noGrp="1"/>
          </p:cNvSpPr>
          <p:nvPr>
            <p:ph type="body" idx="1"/>
          </p:nvPr>
        </p:nvSpPr>
        <p:spPr>
          <a:xfrm>
            <a:off x="719138" y="2504758"/>
            <a:ext cx="6384000" cy="3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44" name="Google Shape;244;g370978bbeff_2_3901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245" name="Google Shape;245;g370978bbeff_2_3901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246" name="Google Shape;246;g370978bbeff_2_3901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247" name="Google Shape;247;g370978bbeff_2_3901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248" name="Google Shape;248;g370978bbeff_2_3901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249" name="Google Shape;249;g370978bbeff_2_3901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250" name="Google Shape;250;g370978bbeff_2_390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370978bbeff_2_3901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Bullet Slide">
  <p:cSld name="EMF - Bullet Slide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70978bbeff_2_3914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g370978bbeff_2_3914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5" name="Google Shape;255;g370978bbeff_2_3914"/>
          <p:cNvSpPr txBox="1">
            <a:spLocks noGrp="1"/>
          </p:cNvSpPr>
          <p:nvPr>
            <p:ph type="body" idx="1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13092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g370978bbeff_2_3914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257" name="Google Shape;257;g370978bbeff_2_3914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258" name="Google Shape;258;g370978bbeff_2_3914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259" name="Google Shape;259;g370978bbeff_2_3914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260" name="Google Shape;260;g370978bbeff_2_3914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261" name="Google Shape;261;g370978bbeff_2_3914"/>
          <p:cNvSpPr txBox="1">
            <a:spLocks noGrp="1"/>
          </p:cNvSpPr>
          <p:nvPr>
            <p:ph type="body" idx="2"/>
          </p:nvPr>
        </p:nvSpPr>
        <p:spPr>
          <a:xfrm>
            <a:off x="734975" y="3429000"/>
            <a:ext cx="7472100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g370978bbeff_2_3914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70978bbeff_2_3925"/>
          <p:cNvSpPr/>
          <p:nvPr/>
        </p:nvSpPr>
        <p:spPr>
          <a:xfrm>
            <a:off x="-6104" y="1"/>
            <a:ext cx="12198000" cy="6858000"/>
          </a:xfrm>
          <a:prstGeom prst="rect">
            <a:avLst/>
          </a:prstGeom>
          <a:solidFill>
            <a:srgbClr val="2F2F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g370978bbeff_2_3925"/>
          <p:cNvSpPr txBox="1">
            <a:spLocks noGrp="1"/>
          </p:cNvSpPr>
          <p:nvPr>
            <p:ph type="title"/>
          </p:nvPr>
        </p:nvSpPr>
        <p:spPr>
          <a:xfrm>
            <a:off x="728867" y="2103120"/>
            <a:ext cx="10731600" cy="2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g370978bbeff_2_3925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67" name="Google Shape;267;g370978bbeff_2_392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370978bbeff_2_3925"/>
          <p:cNvSpPr txBox="1">
            <a:spLocks noGrp="1"/>
          </p:cNvSpPr>
          <p:nvPr>
            <p:ph type="body" idx="1"/>
          </p:nvPr>
        </p:nvSpPr>
        <p:spPr>
          <a:xfrm>
            <a:off x="719138" y="5125572"/>
            <a:ext cx="63675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g370978bbeff_2_3925"/>
          <p:cNvSpPr txBox="1">
            <a:spLocks noGrp="1"/>
          </p:cNvSpPr>
          <p:nvPr>
            <p:ph type="body" idx="2"/>
          </p:nvPr>
        </p:nvSpPr>
        <p:spPr>
          <a:xfrm>
            <a:off x="719138" y="5501492"/>
            <a:ext cx="63675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270" name="Google Shape;270;g370978bbeff_2_392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67" y="1089445"/>
            <a:ext cx="896734" cy="77874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370978bbeff_2_3925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g370978bbeff_2_3925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Blue">
  <p:cSld name="Quote Blue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70978bbeff_2_3935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2F2F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370978bbeff_2_3935"/>
          <p:cNvSpPr txBox="1">
            <a:spLocks noGrp="1"/>
          </p:cNvSpPr>
          <p:nvPr>
            <p:ph type="title"/>
          </p:nvPr>
        </p:nvSpPr>
        <p:spPr>
          <a:xfrm>
            <a:off x="728867" y="2103120"/>
            <a:ext cx="10731600" cy="2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g370978bbeff_2_3935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77" name="Google Shape;277;g370978bbeff_2_393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370978bbeff_2_3935"/>
          <p:cNvSpPr txBox="1">
            <a:spLocks noGrp="1"/>
          </p:cNvSpPr>
          <p:nvPr>
            <p:ph type="body" idx="1"/>
          </p:nvPr>
        </p:nvSpPr>
        <p:spPr>
          <a:xfrm>
            <a:off x="719138" y="5125572"/>
            <a:ext cx="63675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 b="1">
                <a:solidFill>
                  <a:srgbClr val="0081C8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79" name="Google Shape;279;g370978bbeff_2_3935"/>
          <p:cNvSpPr txBox="1">
            <a:spLocks noGrp="1"/>
          </p:cNvSpPr>
          <p:nvPr>
            <p:ph type="body" idx="2"/>
          </p:nvPr>
        </p:nvSpPr>
        <p:spPr>
          <a:xfrm>
            <a:off x="719138" y="5501492"/>
            <a:ext cx="63675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280" name="Google Shape;280;g370978bbeff_2_393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67" y="1089445"/>
            <a:ext cx="896734" cy="77874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370978bbeff_2_3935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g370978bbeff_2_3935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Green">
  <p:cSld name="Quote Green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70978bbeff_2_3945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2F2F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g370978bbeff_2_3945"/>
          <p:cNvSpPr txBox="1">
            <a:spLocks noGrp="1"/>
          </p:cNvSpPr>
          <p:nvPr>
            <p:ph type="title"/>
          </p:nvPr>
        </p:nvSpPr>
        <p:spPr>
          <a:xfrm>
            <a:off x="728867" y="2103120"/>
            <a:ext cx="10731600" cy="2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g370978bbeff_2_3945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87" name="Google Shape;287;g370978bbeff_2_394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g370978bbeff_2_3945"/>
          <p:cNvSpPr txBox="1">
            <a:spLocks noGrp="1"/>
          </p:cNvSpPr>
          <p:nvPr>
            <p:ph type="body" idx="1"/>
          </p:nvPr>
        </p:nvSpPr>
        <p:spPr>
          <a:xfrm>
            <a:off x="719138" y="5125572"/>
            <a:ext cx="63675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 b="1">
                <a:solidFill>
                  <a:srgbClr val="00AE7E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g370978bbeff_2_3945"/>
          <p:cNvSpPr txBox="1">
            <a:spLocks noGrp="1"/>
          </p:cNvSpPr>
          <p:nvPr>
            <p:ph type="body" idx="2"/>
          </p:nvPr>
        </p:nvSpPr>
        <p:spPr>
          <a:xfrm>
            <a:off x="719138" y="5501492"/>
            <a:ext cx="63675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290" name="Google Shape;290;g370978bbeff_2_394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67" y="1089445"/>
            <a:ext cx="896734" cy="77874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g370978bbeff_2_3945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g370978bbeff_2_3945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Orange">
  <p:cSld name="Quote Orange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70978bbeff_2_3955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2F2F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g370978bbeff_2_3955"/>
          <p:cNvSpPr txBox="1">
            <a:spLocks noGrp="1"/>
          </p:cNvSpPr>
          <p:nvPr>
            <p:ph type="title"/>
          </p:nvPr>
        </p:nvSpPr>
        <p:spPr>
          <a:xfrm>
            <a:off x="728867" y="2103120"/>
            <a:ext cx="10731600" cy="2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g370978bbeff_2_3955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97" name="Google Shape;297;g370978bbeff_2_395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370978bbeff_2_3955"/>
          <p:cNvSpPr txBox="1">
            <a:spLocks noGrp="1"/>
          </p:cNvSpPr>
          <p:nvPr>
            <p:ph type="body" idx="1"/>
          </p:nvPr>
        </p:nvSpPr>
        <p:spPr>
          <a:xfrm>
            <a:off x="719138" y="5125572"/>
            <a:ext cx="63675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 b="1">
                <a:solidFill>
                  <a:srgbClr val="F26622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9" name="Google Shape;299;g370978bbeff_2_3955"/>
          <p:cNvSpPr txBox="1">
            <a:spLocks noGrp="1"/>
          </p:cNvSpPr>
          <p:nvPr>
            <p:ph type="body" idx="2"/>
          </p:nvPr>
        </p:nvSpPr>
        <p:spPr>
          <a:xfrm>
            <a:off x="719138" y="5501492"/>
            <a:ext cx="63675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300" name="Google Shape;300;g370978bbeff_2_395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67" y="1089445"/>
            <a:ext cx="896734" cy="77874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g370978bbeff_2_3955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02" name="Google Shape;302;g370978bbeff_2_3955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Columns w/ Circle">
  <p:cSld name="EMF - Columns w/ Circ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2"/>
          <p:cNvSpPr>
            <a:spLocks noGrp="1"/>
          </p:cNvSpPr>
          <p:nvPr>
            <p:ph type="pic" idx="2"/>
          </p:nvPr>
        </p:nvSpPr>
        <p:spPr>
          <a:xfrm>
            <a:off x="7432322" y="-516835"/>
            <a:ext cx="7914769" cy="7914766"/>
          </a:xfrm>
          <a:prstGeom prst="ellipse">
            <a:avLst/>
          </a:prstGeom>
          <a:noFill/>
          <a:ln>
            <a:noFill/>
          </a:ln>
        </p:spPr>
      </p:sp>
      <p:sp>
        <p:nvSpPr>
          <p:cNvPr id="44" name="Google Shape;44;p22"/>
          <p:cNvSpPr txBox="1">
            <a:spLocks noGrp="1"/>
          </p:cNvSpPr>
          <p:nvPr>
            <p:ph type="title"/>
          </p:nvPr>
        </p:nvSpPr>
        <p:spPr>
          <a:xfrm>
            <a:off x="728868" y="1088540"/>
            <a:ext cx="6383965" cy="1045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body" idx="1"/>
          </p:nvPr>
        </p:nvSpPr>
        <p:spPr>
          <a:xfrm>
            <a:off x="719138" y="4966819"/>
            <a:ext cx="3080702" cy="80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body" idx="3"/>
          </p:nvPr>
        </p:nvSpPr>
        <p:spPr>
          <a:xfrm>
            <a:off x="719138" y="4616948"/>
            <a:ext cx="3080702" cy="34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rgbClr val="2F2F46"/>
              </a:buClr>
              <a:buSzPts val="1400"/>
              <a:buNone/>
              <a:defRPr sz="1400" b="1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4"/>
          </p:nvPr>
        </p:nvSpPr>
        <p:spPr>
          <a:xfrm>
            <a:off x="4000818" y="4966819"/>
            <a:ext cx="3080702" cy="80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body" idx="5"/>
          </p:nvPr>
        </p:nvSpPr>
        <p:spPr>
          <a:xfrm>
            <a:off x="4000818" y="4616948"/>
            <a:ext cx="3080702" cy="34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rgbClr val="2F2F46"/>
              </a:buClr>
              <a:buSzPts val="1400"/>
              <a:buNone/>
              <a:defRPr sz="1400" b="1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body" idx="6"/>
          </p:nvPr>
        </p:nvSpPr>
        <p:spPr>
          <a:xfrm>
            <a:off x="719138" y="3238052"/>
            <a:ext cx="3080702" cy="80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body" idx="7"/>
          </p:nvPr>
        </p:nvSpPr>
        <p:spPr>
          <a:xfrm>
            <a:off x="719138" y="2888181"/>
            <a:ext cx="3080702" cy="34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rgbClr val="2F2F46"/>
              </a:buClr>
              <a:buSzPts val="1400"/>
              <a:buNone/>
              <a:defRPr sz="1400" b="1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body" idx="8"/>
          </p:nvPr>
        </p:nvSpPr>
        <p:spPr>
          <a:xfrm>
            <a:off x="4000818" y="3238052"/>
            <a:ext cx="3080702" cy="80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body" idx="9"/>
          </p:nvPr>
        </p:nvSpPr>
        <p:spPr>
          <a:xfrm>
            <a:off x="4000818" y="2888181"/>
            <a:ext cx="3080702" cy="34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rgbClr val="2F2F46"/>
              </a:buClr>
              <a:buSzPts val="1400"/>
              <a:buNone/>
              <a:defRPr sz="1400" b="1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2"/>
          <p:cNvSpPr txBox="1"/>
          <p:nvPr/>
        </p:nvSpPr>
        <p:spPr>
          <a:xfrm>
            <a:off x="-1188720" y="1052513"/>
            <a:ext cx="92456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Verdana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2"/>
          <p:cNvSpPr txBox="1"/>
          <p:nvPr/>
        </p:nvSpPr>
        <p:spPr>
          <a:xfrm>
            <a:off x="-1188720" y="2495233"/>
            <a:ext cx="92456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Verdana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2"/>
          <p:cNvSpPr txBox="1"/>
          <p:nvPr/>
        </p:nvSpPr>
        <p:spPr>
          <a:xfrm>
            <a:off x="-1188720" y="2251393"/>
            <a:ext cx="92456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Verdana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" name="Google Shape;57;p22"/>
          <p:cNvCxnSpPr/>
          <p:nvPr/>
        </p:nvCxnSpPr>
        <p:spPr>
          <a:xfrm>
            <a:off x="-1422400" y="1052513"/>
            <a:ext cx="0" cy="1072516"/>
          </a:xfrm>
          <a:prstGeom prst="straightConnector1">
            <a:avLst/>
          </a:prstGeom>
          <a:noFill/>
          <a:ln w="9525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58" name="Google Shape;58;p22"/>
          <p:cNvCxnSpPr/>
          <p:nvPr/>
        </p:nvCxnSpPr>
        <p:spPr>
          <a:xfrm>
            <a:off x="-1422400" y="2495233"/>
            <a:ext cx="0" cy="3273742"/>
          </a:xfrm>
          <a:prstGeom prst="straightConnector1">
            <a:avLst/>
          </a:prstGeom>
          <a:noFill/>
          <a:ln w="9525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59" name="Google Shape;59;p22"/>
          <p:cNvSpPr txBox="1">
            <a:spLocks noGrp="1"/>
          </p:cNvSpPr>
          <p:nvPr>
            <p:ph type="body" idx="13"/>
          </p:nvPr>
        </p:nvSpPr>
        <p:spPr>
          <a:xfrm>
            <a:off x="358775" y="350897"/>
            <a:ext cx="2960895" cy="21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rgbClr val="2F2F46"/>
              </a:buClr>
              <a:buSzPts val="800"/>
              <a:buNone/>
              <a:defRPr sz="800">
                <a:solidFill>
                  <a:srgbClr val="2F2F46"/>
                </a:solidFill>
              </a:defRPr>
            </a:lvl1pPr>
            <a:lvl2pPr marL="914400" lvl="1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/>
          <p:nvPr/>
        </p:nvSpPr>
        <p:spPr>
          <a:xfrm>
            <a:off x="9238268" y="349692"/>
            <a:ext cx="2585976" cy="1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Verdana"/>
              <a:buNone/>
            </a:pPr>
            <a:r>
              <a:rPr lang="en-GB"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Copyright Ellen MacArthur Foundation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Pink">
  <p:cSld name="Quote Pink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70978bbeff_2_3965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2F2F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g370978bbeff_2_3965"/>
          <p:cNvSpPr txBox="1">
            <a:spLocks noGrp="1"/>
          </p:cNvSpPr>
          <p:nvPr>
            <p:ph type="title"/>
          </p:nvPr>
        </p:nvSpPr>
        <p:spPr>
          <a:xfrm>
            <a:off x="728867" y="2103120"/>
            <a:ext cx="10731600" cy="2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g370978bbeff_2_3965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07" name="Google Shape;307;g370978bbeff_2_396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370978bbeff_2_3965"/>
          <p:cNvSpPr txBox="1">
            <a:spLocks noGrp="1"/>
          </p:cNvSpPr>
          <p:nvPr>
            <p:ph type="body" idx="1"/>
          </p:nvPr>
        </p:nvSpPr>
        <p:spPr>
          <a:xfrm>
            <a:off x="719138" y="5125572"/>
            <a:ext cx="63675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 b="1">
                <a:solidFill>
                  <a:srgbClr val="B03092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g370978bbeff_2_3965"/>
          <p:cNvSpPr txBox="1">
            <a:spLocks noGrp="1"/>
          </p:cNvSpPr>
          <p:nvPr>
            <p:ph type="body" idx="2"/>
          </p:nvPr>
        </p:nvSpPr>
        <p:spPr>
          <a:xfrm>
            <a:off x="719138" y="5501492"/>
            <a:ext cx="63675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310" name="Google Shape;310;g370978bbeff_2_396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67" y="1089445"/>
            <a:ext cx="896734" cy="77874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370978bbeff_2_3965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g370978bbeff_2_3965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Yellow">
  <p:cSld name="Quote Yellow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70978bbeff_2_3975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2F2F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g370978bbeff_2_3975"/>
          <p:cNvSpPr txBox="1">
            <a:spLocks noGrp="1"/>
          </p:cNvSpPr>
          <p:nvPr>
            <p:ph type="title"/>
          </p:nvPr>
        </p:nvSpPr>
        <p:spPr>
          <a:xfrm>
            <a:off x="728867" y="2103120"/>
            <a:ext cx="10731600" cy="2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g370978bbeff_2_3975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17" name="Google Shape;317;g370978bbeff_2_397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370978bbeff_2_3975"/>
          <p:cNvSpPr txBox="1">
            <a:spLocks noGrp="1"/>
          </p:cNvSpPr>
          <p:nvPr>
            <p:ph type="body" idx="1"/>
          </p:nvPr>
        </p:nvSpPr>
        <p:spPr>
          <a:xfrm>
            <a:off x="719138" y="5125572"/>
            <a:ext cx="63675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 b="1">
                <a:solidFill>
                  <a:srgbClr val="FBA629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g370978bbeff_2_3975"/>
          <p:cNvSpPr txBox="1">
            <a:spLocks noGrp="1"/>
          </p:cNvSpPr>
          <p:nvPr>
            <p:ph type="body" idx="2"/>
          </p:nvPr>
        </p:nvSpPr>
        <p:spPr>
          <a:xfrm>
            <a:off x="719138" y="5501492"/>
            <a:ext cx="63675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320" name="Google Shape;320;g370978bbeff_2_397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67" y="1089445"/>
            <a:ext cx="896734" cy="77874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g370978bbeff_2_3975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g370978bbeff_2_3975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vy">
  <p:cSld name="Quote Navy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70978bbeff_2_3985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2F2F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g370978bbeff_2_3985"/>
          <p:cNvSpPr txBox="1">
            <a:spLocks noGrp="1"/>
          </p:cNvSpPr>
          <p:nvPr>
            <p:ph type="title"/>
          </p:nvPr>
        </p:nvSpPr>
        <p:spPr>
          <a:xfrm>
            <a:off x="728867" y="2103120"/>
            <a:ext cx="10731600" cy="2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g370978bbeff_2_3985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27" name="Google Shape;327;g370978bbeff_2_398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g370978bbeff_2_3985"/>
          <p:cNvSpPr txBox="1">
            <a:spLocks noGrp="1"/>
          </p:cNvSpPr>
          <p:nvPr>
            <p:ph type="body" idx="1"/>
          </p:nvPr>
        </p:nvSpPr>
        <p:spPr>
          <a:xfrm>
            <a:off x="719138" y="5125572"/>
            <a:ext cx="63675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 b="1">
                <a:solidFill>
                  <a:srgbClr val="55608D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9" name="Google Shape;329;g370978bbeff_2_3985"/>
          <p:cNvSpPr txBox="1">
            <a:spLocks noGrp="1"/>
          </p:cNvSpPr>
          <p:nvPr>
            <p:ph type="body" idx="2"/>
          </p:nvPr>
        </p:nvSpPr>
        <p:spPr>
          <a:xfrm>
            <a:off x="719138" y="5501492"/>
            <a:ext cx="63675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330" name="Google Shape;330;g370978bbeff_2_398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67" y="1089445"/>
            <a:ext cx="896734" cy="77874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370978bbeff_2_3985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g370978bbeff_2_3985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Purple">
  <p:cSld name="Quote Purple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70978bbeff_2_3995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2F2F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g370978bbeff_2_3995"/>
          <p:cNvSpPr txBox="1">
            <a:spLocks noGrp="1"/>
          </p:cNvSpPr>
          <p:nvPr>
            <p:ph type="title"/>
          </p:nvPr>
        </p:nvSpPr>
        <p:spPr>
          <a:xfrm>
            <a:off x="728867" y="2103120"/>
            <a:ext cx="10731600" cy="2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g370978bbeff_2_3995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37" name="Google Shape;337;g370978bbeff_2_399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g370978bbeff_2_3995"/>
          <p:cNvSpPr txBox="1">
            <a:spLocks noGrp="1"/>
          </p:cNvSpPr>
          <p:nvPr>
            <p:ph type="body" idx="1"/>
          </p:nvPr>
        </p:nvSpPr>
        <p:spPr>
          <a:xfrm>
            <a:off x="719138" y="5125572"/>
            <a:ext cx="63675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 b="1">
                <a:solidFill>
                  <a:srgbClr val="472F9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g370978bbeff_2_3995"/>
          <p:cNvSpPr txBox="1">
            <a:spLocks noGrp="1"/>
          </p:cNvSpPr>
          <p:nvPr>
            <p:ph type="body" idx="2"/>
          </p:nvPr>
        </p:nvSpPr>
        <p:spPr>
          <a:xfrm>
            <a:off x="719138" y="5501492"/>
            <a:ext cx="63675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340" name="Google Shape;340;g370978bbeff_2_399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67" y="1089445"/>
            <a:ext cx="896734" cy="77874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370978bbeff_2_3995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42" name="Google Shape;342;g370978bbeff_2_3995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Misc">
  <p:cSld name="Quote Misc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70978bbeff_2_4005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2F2F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g370978bbeff_2_4005"/>
          <p:cNvSpPr txBox="1">
            <a:spLocks noGrp="1"/>
          </p:cNvSpPr>
          <p:nvPr>
            <p:ph type="title"/>
          </p:nvPr>
        </p:nvSpPr>
        <p:spPr>
          <a:xfrm>
            <a:off x="728867" y="2103120"/>
            <a:ext cx="10731600" cy="2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g370978bbeff_2_4005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47" name="Google Shape;347;g370978bbeff_2_400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g370978bbeff_2_4005"/>
          <p:cNvSpPr txBox="1">
            <a:spLocks noGrp="1"/>
          </p:cNvSpPr>
          <p:nvPr>
            <p:ph type="body" idx="1"/>
          </p:nvPr>
        </p:nvSpPr>
        <p:spPr>
          <a:xfrm>
            <a:off x="719138" y="5125572"/>
            <a:ext cx="63675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 b="1">
                <a:solidFill>
                  <a:srgbClr val="EE1C24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g370978bbeff_2_4005"/>
          <p:cNvSpPr txBox="1">
            <a:spLocks noGrp="1"/>
          </p:cNvSpPr>
          <p:nvPr>
            <p:ph type="body" idx="2"/>
          </p:nvPr>
        </p:nvSpPr>
        <p:spPr>
          <a:xfrm>
            <a:off x="719138" y="5501492"/>
            <a:ext cx="63675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350" name="Google Shape;350;g370978bbeff_2_400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67" y="1089445"/>
            <a:ext cx="896734" cy="77874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g370978bbeff_2_4005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g370978bbeff_2_4005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Text w/ lockup">
  <p:cSld name="EMF - Text w/ lockup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70978bbeff_2_4015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g370978bbeff_2_4015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56" name="Google Shape;356;g370978bbeff_2_4015"/>
          <p:cNvSpPr txBox="1">
            <a:spLocks noGrp="1"/>
          </p:cNvSpPr>
          <p:nvPr>
            <p:ph type="body" idx="1"/>
          </p:nvPr>
        </p:nvSpPr>
        <p:spPr>
          <a:xfrm>
            <a:off x="719138" y="3429000"/>
            <a:ext cx="52695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57" name="Google Shape;357;g370978bbeff_2_4015"/>
          <p:cNvSpPr txBox="1">
            <a:spLocks noGrp="1"/>
          </p:cNvSpPr>
          <p:nvPr>
            <p:ph type="body" idx="2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3092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58" name="Google Shape;358;g370978bbeff_2_4015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359" name="Google Shape;359;g370978bbeff_2_4015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360" name="Google Shape;360;g370978bbeff_2_4015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361" name="Google Shape;361;g370978bbeff_2_4015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362" name="Google Shape;362;g370978bbeff_2_4015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363" name="Google Shape;363;g370978bbeff_2_4015"/>
          <p:cNvSpPr>
            <a:spLocks noGrp="1"/>
          </p:cNvSpPr>
          <p:nvPr>
            <p:ph type="dgm" idx="3"/>
          </p:nvPr>
        </p:nvSpPr>
        <p:spPr>
          <a:xfrm>
            <a:off x="7464425" y="2027238"/>
            <a:ext cx="1789200" cy="1789200"/>
          </a:xfrm>
          <a:prstGeom prst="ellipse">
            <a:avLst/>
          </a:prstGeom>
          <a:solidFill>
            <a:srgbClr val="2F2F46">
              <a:alpha val="498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4" name="Google Shape;364;g370978bbeff_2_4015"/>
          <p:cNvSpPr>
            <a:spLocks noGrp="1"/>
          </p:cNvSpPr>
          <p:nvPr>
            <p:ph type="pic" idx="4"/>
          </p:nvPr>
        </p:nvSpPr>
        <p:spPr>
          <a:xfrm>
            <a:off x="8592343" y="1554163"/>
            <a:ext cx="3059100" cy="3059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65" name="Google Shape;365;g370978bbeff_2_4015"/>
          <p:cNvSpPr>
            <a:spLocks noGrp="1"/>
          </p:cNvSpPr>
          <p:nvPr>
            <p:ph type="pic" idx="5"/>
          </p:nvPr>
        </p:nvSpPr>
        <p:spPr>
          <a:xfrm>
            <a:off x="7628731" y="3279630"/>
            <a:ext cx="2079900" cy="2081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66" name="Google Shape;366;g370978bbeff_2_4015"/>
          <p:cNvSpPr txBox="1">
            <a:spLocks noGrp="1"/>
          </p:cNvSpPr>
          <p:nvPr>
            <p:ph type="body" idx="6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2F2F46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Circle Image">
  <p:cSld name="EMF - Circle Image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70978bbeff_2_4029"/>
          <p:cNvSpPr>
            <a:spLocks noGrp="1"/>
          </p:cNvSpPr>
          <p:nvPr>
            <p:ph type="pic" idx="2"/>
          </p:nvPr>
        </p:nvSpPr>
        <p:spPr>
          <a:xfrm>
            <a:off x="7432322" y="-516835"/>
            <a:ext cx="7914900" cy="7914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69" name="Google Shape;369;g370978bbeff_2_4029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g370978bbeff_2_4029"/>
          <p:cNvSpPr txBox="1">
            <a:spLocks noGrp="1"/>
          </p:cNvSpPr>
          <p:nvPr>
            <p:ph type="body" idx="1"/>
          </p:nvPr>
        </p:nvSpPr>
        <p:spPr>
          <a:xfrm>
            <a:off x="719138" y="3429000"/>
            <a:ext cx="52695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71" name="Google Shape;371;g370978bbeff_2_4029"/>
          <p:cNvSpPr txBox="1">
            <a:spLocks noGrp="1"/>
          </p:cNvSpPr>
          <p:nvPr>
            <p:ph type="body" idx="3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3092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72" name="Google Shape;372;g370978bbeff_2_4029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3" name="Google Shape;373;g370978bbeff_2_4029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374" name="Google Shape;374;g370978bbeff_2_4029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375" name="Google Shape;375;g370978bbeff_2_4029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376" name="Google Shape;376;g370978bbeff_2_4029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377" name="Google Shape;377;g370978bbeff_2_4029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378" name="Google Shape;378;g370978bbeff_2_4029"/>
          <p:cNvSpPr txBox="1">
            <a:spLocks noGrp="1"/>
          </p:cNvSpPr>
          <p:nvPr>
            <p:ph type="body" idx="4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2F2F46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79" name="Google Shape;379;g370978bbeff_2_4029"/>
          <p:cNvSpPr txBox="1"/>
          <p:nvPr/>
        </p:nvSpPr>
        <p:spPr>
          <a:xfrm>
            <a:off x="9238268" y="349692"/>
            <a:ext cx="2586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Verdana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Copyright Ellen MacArthur Foundation</a:t>
            </a:r>
            <a:endParaRPr sz="150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Dark Full Image w Circle">
  <p:cSld name="EMF - Dark Full Image w Circle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70978bbeff_2_4042"/>
          <p:cNvSpPr>
            <a:spLocks noGrp="1"/>
          </p:cNvSpPr>
          <p:nvPr>
            <p:ph type="pic" idx="2"/>
          </p:nvPr>
        </p:nvSpPr>
        <p:spPr>
          <a:xfrm>
            <a:off x="0" y="0"/>
            <a:ext cx="94149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2" name="Google Shape;382;g370978bbeff_2_4042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383" name="Google Shape;383;g370978bbeff_2_4042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384" name="Google Shape;384;g370978bbeff_2_4042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385" name="Google Shape;385;g370978bbeff_2_4042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386" name="Google Shape;386;g370978bbeff_2_4042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387" name="Google Shape;387;g370978bbeff_2_4042"/>
          <p:cNvSpPr txBox="1">
            <a:spLocks noGrp="1"/>
          </p:cNvSpPr>
          <p:nvPr>
            <p:ph type="body" idx="1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88" name="Google Shape;388;g370978bbeff_2_4042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89" name="Google Shape;389;g370978bbeff_2_404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g370978bbeff_2_4042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Light Full Image w Circle">
  <p:cSld name="EMF - Light Full Image w Circle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70978bbeff_2_4053"/>
          <p:cNvSpPr>
            <a:spLocks noGrp="1"/>
          </p:cNvSpPr>
          <p:nvPr>
            <p:ph type="pic" idx="2"/>
          </p:nvPr>
        </p:nvSpPr>
        <p:spPr>
          <a:xfrm>
            <a:off x="0" y="0"/>
            <a:ext cx="94149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93" name="Google Shape;393;g370978bbeff_2_4053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394" name="Google Shape;394;g370978bbeff_2_4053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395" name="Google Shape;395;g370978bbeff_2_4053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396" name="Google Shape;396;g370978bbeff_2_4053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397" name="Google Shape;397;g370978bbeff_2_4053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398" name="Google Shape;398;g370978bbeff_2_4053"/>
          <p:cNvSpPr txBox="1">
            <a:spLocks noGrp="1"/>
          </p:cNvSpPr>
          <p:nvPr>
            <p:ph type="body" idx="1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2F2F46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99" name="Google Shape;399;g370978bbeff_2_4053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Dark Full Image">
  <p:cSld name="EMF - Dark Full Image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70978bbeff_2_4062"/>
          <p:cNvSpPr>
            <a:spLocks noGrp="1"/>
          </p:cNvSpPr>
          <p:nvPr>
            <p:ph type="pic" idx="2"/>
          </p:nvPr>
        </p:nvSpPr>
        <p:spPr>
          <a:xfrm>
            <a:off x="0" y="0"/>
            <a:ext cx="121809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02" name="Google Shape;402;g370978bbeff_2_4062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403" name="Google Shape;403;g370978bbeff_2_4062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404" name="Google Shape;404;g370978bbeff_2_4062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405" name="Google Shape;405;g370978bbeff_2_4062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406" name="Google Shape;406;g370978bbeff_2_4062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407" name="Google Shape;407;g370978bbeff_2_4062"/>
          <p:cNvSpPr txBox="1">
            <a:spLocks noGrp="1"/>
          </p:cNvSpPr>
          <p:nvPr>
            <p:ph type="body" idx="1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08" name="Google Shape;408;g370978bbeff_2_4062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09" name="Google Shape;409;g370978bbeff_2_406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g370978bbeff_2_4062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Mixed Media Slide">
  <p:cSld name="EMF - Mixed Media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10731295" cy="52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23"/>
          <p:cNvSpPr txBox="1"/>
          <p:nvPr/>
        </p:nvSpPr>
        <p:spPr>
          <a:xfrm>
            <a:off x="-1188720" y="1052513"/>
            <a:ext cx="92456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Verdana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3"/>
          <p:cNvSpPr txBox="1"/>
          <p:nvPr/>
        </p:nvSpPr>
        <p:spPr>
          <a:xfrm>
            <a:off x="-1188720" y="2136775"/>
            <a:ext cx="92456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Verdana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Tables and Media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3"/>
          <p:cNvSpPr txBox="1"/>
          <p:nvPr/>
        </p:nvSpPr>
        <p:spPr>
          <a:xfrm>
            <a:off x="-1188720" y="1752702"/>
            <a:ext cx="92456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Verdana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" name="Google Shape;67;p23"/>
          <p:cNvCxnSpPr/>
          <p:nvPr/>
        </p:nvCxnSpPr>
        <p:spPr>
          <a:xfrm>
            <a:off x="-1422400" y="1052513"/>
            <a:ext cx="0" cy="562927"/>
          </a:xfrm>
          <a:prstGeom prst="straightConnector1">
            <a:avLst/>
          </a:prstGeom>
          <a:noFill/>
          <a:ln w="9525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68" name="Google Shape;68;p23"/>
          <p:cNvCxnSpPr/>
          <p:nvPr/>
        </p:nvCxnSpPr>
        <p:spPr>
          <a:xfrm>
            <a:off x="-1422400" y="1999741"/>
            <a:ext cx="0" cy="3769234"/>
          </a:xfrm>
          <a:prstGeom prst="straightConnector1">
            <a:avLst/>
          </a:prstGeom>
          <a:noFill/>
          <a:ln w="9525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69" name="Google Shape;69;p23"/>
          <p:cNvSpPr txBox="1">
            <a:spLocks noGrp="1"/>
          </p:cNvSpPr>
          <p:nvPr>
            <p:ph type="body" idx="1"/>
          </p:nvPr>
        </p:nvSpPr>
        <p:spPr>
          <a:xfrm>
            <a:off x="358775" y="350897"/>
            <a:ext cx="2960895" cy="21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rgbClr val="2F2F46"/>
              </a:buClr>
              <a:buSzPts val="800"/>
              <a:buNone/>
              <a:defRPr sz="800">
                <a:solidFill>
                  <a:srgbClr val="2F2F46"/>
                </a:solidFill>
              </a:defRPr>
            </a:lvl1pPr>
            <a:lvl2pPr marL="914400" lvl="1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body" idx="2"/>
          </p:nvPr>
        </p:nvSpPr>
        <p:spPr>
          <a:xfrm>
            <a:off x="719138" y="1999742"/>
            <a:ext cx="10741025" cy="376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1253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Light Full Image">
  <p:cSld name="EMF - Light Full Image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70978bbeff_2_4073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13" name="Google Shape;413;g370978bbeff_2_4073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414" name="Google Shape;414;g370978bbeff_2_4073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415" name="Google Shape;415;g370978bbeff_2_4073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416" name="Google Shape;416;g370978bbeff_2_4073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417" name="Google Shape;417;g370978bbeff_2_4073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418" name="Google Shape;418;g370978bbeff_2_4073"/>
          <p:cNvSpPr txBox="1">
            <a:spLocks noGrp="1"/>
          </p:cNvSpPr>
          <p:nvPr>
            <p:ph type="body" idx="1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2F2F46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19" name="Google Shape;419;g370978bbeff_2_4073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Columns">
  <p:cSld name="EMF - Columns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70978bbeff_2_4082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g370978bbeff_2_4082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3" name="Google Shape;423;g370978bbeff_2_4082"/>
          <p:cNvSpPr txBox="1">
            <a:spLocks noGrp="1"/>
          </p:cNvSpPr>
          <p:nvPr>
            <p:ph type="body" idx="1"/>
          </p:nvPr>
        </p:nvSpPr>
        <p:spPr>
          <a:xfrm>
            <a:off x="719138" y="2493567"/>
            <a:ext cx="10741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3092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24" name="Google Shape;424;g370978bbeff_2_4082"/>
          <p:cNvSpPr txBox="1">
            <a:spLocks noGrp="1"/>
          </p:cNvSpPr>
          <p:nvPr>
            <p:ph type="body" idx="2"/>
          </p:nvPr>
        </p:nvSpPr>
        <p:spPr>
          <a:xfrm>
            <a:off x="8389938" y="4714240"/>
            <a:ext cx="3080700" cy="10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25" name="Google Shape;425;g370978bbeff_2_4082"/>
          <p:cNvSpPr txBox="1">
            <a:spLocks noGrp="1"/>
          </p:cNvSpPr>
          <p:nvPr>
            <p:ph type="body" idx="3"/>
          </p:nvPr>
        </p:nvSpPr>
        <p:spPr>
          <a:xfrm>
            <a:off x="8389938" y="4364370"/>
            <a:ext cx="30807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1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g370978bbeff_2_4082"/>
          <p:cNvSpPr>
            <a:spLocks noGrp="1"/>
          </p:cNvSpPr>
          <p:nvPr>
            <p:ph type="pic" idx="4"/>
          </p:nvPr>
        </p:nvSpPr>
        <p:spPr>
          <a:xfrm>
            <a:off x="8389938" y="3452369"/>
            <a:ext cx="785100" cy="785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7" name="Google Shape;427;g370978bbeff_2_4082"/>
          <p:cNvSpPr txBox="1">
            <a:spLocks noGrp="1"/>
          </p:cNvSpPr>
          <p:nvPr>
            <p:ph type="body" idx="5"/>
          </p:nvPr>
        </p:nvSpPr>
        <p:spPr>
          <a:xfrm>
            <a:off x="719138" y="4714240"/>
            <a:ext cx="3080700" cy="10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28" name="Google Shape;428;g370978bbeff_2_4082"/>
          <p:cNvSpPr txBox="1">
            <a:spLocks noGrp="1"/>
          </p:cNvSpPr>
          <p:nvPr>
            <p:ph type="body" idx="6"/>
          </p:nvPr>
        </p:nvSpPr>
        <p:spPr>
          <a:xfrm>
            <a:off x="719138" y="4364370"/>
            <a:ext cx="30807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1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29" name="Google Shape;429;g370978bbeff_2_4082"/>
          <p:cNvSpPr>
            <a:spLocks noGrp="1"/>
          </p:cNvSpPr>
          <p:nvPr>
            <p:ph type="pic" idx="7"/>
          </p:nvPr>
        </p:nvSpPr>
        <p:spPr>
          <a:xfrm>
            <a:off x="719138" y="3452369"/>
            <a:ext cx="785100" cy="785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30" name="Google Shape;430;g370978bbeff_2_4082"/>
          <p:cNvSpPr txBox="1">
            <a:spLocks noGrp="1"/>
          </p:cNvSpPr>
          <p:nvPr>
            <p:ph type="body" idx="8"/>
          </p:nvPr>
        </p:nvSpPr>
        <p:spPr>
          <a:xfrm>
            <a:off x="4555649" y="4714240"/>
            <a:ext cx="3080700" cy="10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1" name="Google Shape;431;g370978bbeff_2_4082"/>
          <p:cNvSpPr txBox="1">
            <a:spLocks noGrp="1"/>
          </p:cNvSpPr>
          <p:nvPr>
            <p:ph type="body" idx="9"/>
          </p:nvPr>
        </p:nvSpPr>
        <p:spPr>
          <a:xfrm>
            <a:off x="4555649" y="4364370"/>
            <a:ext cx="30807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1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2" name="Google Shape;432;g370978bbeff_2_4082"/>
          <p:cNvSpPr>
            <a:spLocks noGrp="1"/>
          </p:cNvSpPr>
          <p:nvPr>
            <p:ph type="pic" idx="13"/>
          </p:nvPr>
        </p:nvSpPr>
        <p:spPr>
          <a:xfrm>
            <a:off x="4555649" y="3452369"/>
            <a:ext cx="785100" cy="785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33" name="Google Shape;433;g370978bbeff_2_4082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434" name="Google Shape;434;g370978bbeff_2_4082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435" name="Google Shape;435;g370978bbeff_2_4082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436" name="Google Shape;436;g370978bbeff_2_4082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437" name="Google Shape;437;g370978bbeff_2_4082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438" name="Google Shape;438;g370978bbeff_2_4082"/>
          <p:cNvSpPr txBox="1">
            <a:spLocks noGrp="1"/>
          </p:cNvSpPr>
          <p:nvPr>
            <p:ph type="body" idx="14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2F2F46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Columns w/ Circle">
  <p:cSld name="EMF - Columns w/ Circle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70978bbeff_2_4101"/>
          <p:cNvSpPr>
            <a:spLocks noGrp="1"/>
          </p:cNvSpPr>
          <p:nvPr>
            <p:ph type="pic" idx="2"/>
          </p:nvPr>
        </p:nvSpPr>
        <p:spPr>
          <a:xfrm>
            <a:off x="7432322" y="-516835"/>
            <a:ext cx="7914900" cy="7914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41" name="Google Shape;441;g370978bbeff_2_4101"/>
          <p:cNvSpPr txBox="1">
            <a:spLocks noGrp="1"/>
          </p:cNvSpPr>
          <p:nvPr>
            <p:ph type="title"/>
          </p:nvPr>
        </p:nvSpPr>
        <p:spPr>
          <a:xfrm>
            <a:off x="728868" y="1088540"/>
            <a:ext cx="6384000" cy="1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g370978bbeff_2_4101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43" name="Google Shape;443;g370978bbeff_2_4101"/>
          <p:cNvSpPr txBox="1">
            <a:spLocks noGrp="1"/>
          </p:cNvSpPr>
          <p:nvPr>
            <p:ph type="body" idx="1"/>
          </p:nvPr>
        </p:nvSpPr>
        <p:spPr>
          <a:xfrm>
            <a:off x="719138" y="4966819"/>
            <a:ext cx="3080700" cy="8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4" name="Google Shape;444;g370978bbeff_2_4101"/>
          <p:cNvSpPr txBox="1">
            <a:spLocks noGrp="1"/>
          </p:cNvSpPr>
          <p:nvPr>
            <p:ph type="body" idx="3"/>
          </p:nvPr>
        </p:nvSpPr>
        <p:spPr>
          <a:xfrm>
            <a:off x="719138" y="4616948"/>
            <a:ext cx="30807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1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5" name="Google Shape;445;g370978bbeff_2_4101"/>
          <p:cNvSpPr txBox="1">
            <a:spLocks noGrp="1"/>
          </p:cNvSpPr>
          <p:nvPr>
            <p:ph type="body" idx="4"/>
          </p:nvPr>
        </p:nvSpPr>
        <p:spPr>
          <a:xfrm>
            <a:off x="4000818" y="4966819"/>
            <a:ext cx="3080700" cy="8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6" name="Google Shape;446;g370978bbeff_2_4101"/>
          <p:cNvSpPr txBox="1">
            <a:spLocks noGrp="1"/>
          </p:cNvSpPr>
          <p:nvPr>
            <p:ph type="body" idx="5"/>
          </p:nvPr>
        </p:nvSpPr>
        <p:spPr>
          <a:xfrm>
            <a:off x="4000818" y="4616948"/>
            <a:ext cx="30807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1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7" name="Google Shape;447;g370978bbeff_2_4101"/>
          <p:cNvSpPr txBox="1">
            <a:spLocks noGrp="1"/>
          </p:cNvSpPr>
          <p:nvPr>
            <p:ph type="body" idx="6"/>
          </p:nvPr>
        </p:nvSpPr>
        <p:spPr>
          <a:xfrm>
            <a:off x="719138" y="3238052"/>
            <a:ext cx="3080700" cy="8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8" name="Google Shape;448;g370978bbeff_2_4101"/>
          <p:cNvSpPr txBox="1">
            <a:spLocks noGrp="1"/>
          </p:cNvSpPr>
          <p:nvPr>
            <p:ph type="body" idx="7"/>
          </p:nvPr>
        </p:nvSpPr>
        <p:spPr>
          <a:xfrm>
            <a:off x="719138" y="2888181"/>
            <a:ext cx="30807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1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9" name="Google Shape;449;g370978bbeff_2_4101"/>
          <p:cNvSpPr txBox="1">
            <a:spLocks noGrp="1"/>
          </p:cNvSpPr>
          <p:nvPr>
            <p:ph type="body" idx="8"/>
          </p:nvPr>
        </p:nvSpPr>
        <p:spPr>
          <a:xfrm>
            <a:off x="4000818" y="3238052"/>
            <a:ext cx="3080700" cy="8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50" name="Google Shape;450;g370978bbeff_2_4101"/>
          <p:cNvSpPr txBox="1">
            <a:spLocks noGrp="1"/>
          </p:cNvSpPr>
          <p:nvPr>
            <p:ph type="body" idx="9"/>
          </p:nvPr>
        </p:nvSpPr>
        <p:spPr>
          <a:xfrm>
            <a:off x="4000818" y="2888181"/>
            <a:ext cx="30807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1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51" name="Google Shape;451;g370978bbeff_2_4101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452" name="Google Shape;452;g370978bbeff_2_4101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453" name="Google Shape;453;g370978bbeff_2_4101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454" name="Google Shape;454;g370978bbeff_2_4101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455" name="Google Shape;455;g370978bbeff_2_4101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456" name="Google Shape;456;g370978bbeff_2_4101"/>
          <p:cNvSpPr txBox="1">
            <a:spLocks noGrp="1"/>
          </p:cNvSpPr>
          <p:nvPr>
            <p:ph type="body" idx="1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2F2F46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57" name="Google Shape;457;g370978bbeff_2_4101"/>
          <p:cNvSpPr txBox="1"/>
          <p:nvPr/>
        </p:nvSpPr>
        <p:spPr>
          <a:xfrm>
            <a:off x="9238268" y="349692"/>
            <a:ext cx="2586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Verdana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Copyright Ellen MacArthur Foundation</a:t>
            </a:r>
            <a:endParaRPr sz="150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Breakslide">
  <p:cSld name="EMF - Breakslide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70978bbeff_2_4120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2F2F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0" name="Google Shape;460;g370978bbeff_2_412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096" y="-524256"/>
            <a:ext cx="7911630" cy="7912608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g370978bbeff_2_4120"/>
          <p:cNvSpPr txBox="1">
            <a:spLocks noGrp="1"/>
          </p:cNvSpPr>
          <p:nvPr>
            <p:ph type="title"/>
          </p:nvPr>
        </p:nvSpPr>
        <p:spPr>
          <a:xfrm>
            <a:off x="728868" y="1088542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g370978bbeff_2_4120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63" name="Google Shape;463;g370978bbeff_2_412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g370978bbeff_2_4120"/>
          <p:cNvSpPr txBox="1">
            <a:spLocks noGrp="1"/>
          </p:cNvSpPr>
          <p:nvPr>
            <p:ph type="body" idx="1"/>
          </p:nvPr>
        </p:nvSpPr>
        <p:spPr>
          <a:xfrm>
            <a:off x="719138" y="3609975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65" name="Google Shape;465;g370978bbeff_2_4120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66" name="Google Shape;466;g370978bbeff_2_4120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Breakslide Blue">
  <p:cSld name="EMF - Breakslide Blue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70978bbeff_2_4129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2F2F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9" name="Google Shape;469;g370978bbeff_2_412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096" y="-524256"/>
            <a:ext cx="7911631" cy="7912607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g370978bbeff_2_4129"/>
          <p:cNvSpPr txBox="1">
            <a:spLocks noGrp="1"/>
          </p:cNvSpPr>
          <p:nvPr>
            <p:ph type="title"/>
          </p:nvPr>
        </p:nvSpPr>
        <p:spPr>
          <a:xfrm>
            <a:off x="728868" y="1088542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g370978bbeff_2_4129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72" name="Google Shape;472;g370978bbeff_2_412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370978bbeff_2_4129"/>
          <p:cNvSpPr txBox="1">
            <a:spLocks noGrp="1"/>
          </p:cNvSpPr>
          <p:nvPr>
            <p:ph type="body" idx="1"/>
          </p:nvPr>
        </p:nvSpPr>
        <p:spPr>
          <a:xfrm>
            <a:off x="719138" y="3609975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74" name="Google Shape;474;g370978bbeff_2_4129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75" name="Google Shape;475;g370978bbeff_2_4129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Breakslide Green">
  <p:cSld name="EMF - Breakslide Green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70978bbeff_2_4138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2F2F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8" name="Google Shape;478;g370978bbeff_2_413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096" y="-524256"/>
            <a:ext cx="7911638" cy="7912607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g370978bbeff_2_4138"/>
          <p:cNvSpPr txBox="1">
            <a:spLocks noGrp="1"/>
          </p:cNvSpPr>
          <p:nvPr>
            <p:ph type="title"/>
          </p:nvPr>
        </p:nvSpPr>
        <p:spPr>
          <a:xfrm>
            <a:off x="728868" y="1088542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g370978bbeff_2_4138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81" name="Google Shape;481;g370978bbeff_2_413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g370978bbeff_2_4138"/>
          <p:cNvSpPr txBox="1">
            <a:spLocks noGrp="1"/>
          </p:cNvSpPr>
          <p:nvPr>
            <p:ph type="body" idx="1"/>
          </p:nvPr>
        </p:nvSpPr>
        <p:spPr>
          <a:xfrm>
            <a:off x="719138" y="3609975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83" name="Google Shape;483;g370978bbeff_2_4138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84" name="Google Shape;484;g370978bbeff_2_4138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Breakslide Orange">
  <p:cSld name="EMF - Breakslide Orange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70978bbeff_2_4147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2F2F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7" name="Google Shape;487;g370978bbeff_2_414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096" y="-524256"/>
            <a:ext cx="7911631" cy="7912607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g370978bbeff_2_4147"/>
          <p:cNvSpPr txBox="1">
            <a:spLocks noGrp="1"/>
          </p:cNvSpPr>
          <p:nvPr>
            <p:ph type="title"/>
          </p:nvPr>
        </p:nvSpPr>
        <p:spPr>
          <a:xfrm>
            <a:off x="728868" y="1088542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g370978bbeff_2_4147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90" name="Google Shape;490;g370978bbeff_2_414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g370978bbeff_2_4147"/>
          <p:cNvSpPr txBox="1">
            <a:spLocks noGrp="1"/>
          </p:cNvSpPr>
          <p:nvPr>
            <p:ph type="body" idx="1"/>
          </p:nvPr>
        </p:nvSpPr>
        <p:spPr>
          <a:xfrm>
            <a:off x="719138" y="3609975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92" name="Google Shape;492;g370978bbeff_2_4147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93" name="Google Shape;493;g370978bbeff_2_4147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Breakslide Pink">
  <p:cSld name="EMF - Breakslide Pink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70978bbeff_2_4156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2F2F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6" name="Google Shape;496;g370978bbeff_2_415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096" y="-524256"/>
            <a:ext cx="7911631" cy="7912607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g370978bbeff_2_4156"/>
          <p:cNvSpPr txBox="1">
            <a:spLocks noGrp="1"/>
          </p:cNvSpPr>
          <p:nvPr>
            <p:ph type="title"/>
          </p:nvPr>
        </p:nvSpPr>
        <p:spPr>
          <a:xfrm>
            <a:off x="728868" y="1088542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g370978bbeff_2_4156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99" name="Google Shape;499;g370978bbeff_2_415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g370978bbeff_2_4156"/>
          <p:cNvSpPr txBox="1">
            <a:spLocks noGrp="1"/>
          </p:cNvSpPr>
          <p:nvPr>
            <p:ph type="body" idx="1"/>
          </p:nvPr>
        </p:nvSpPr>
        <p:spPr>
          <a:xfrm>
            <a:off x="719138" y="3609975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501" name="Google Shape;501;g370978bbeff_2_4156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502" name="Google Shape;502;g370978bbeff_2_4156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Breakslide Yellow">
  <p:cSld name="EMF - Breakslide Yellow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70978bbeff_2_4165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2F2F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5" name="Google Shape;505;g370978bbeff_2_416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096" y="-524256"/>
            <a:ext cx="7911631" cy="7912607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g370978bbeff_2_4165"/>
          <p:cNvSpPr txBox="1">
            <a:spLocks noGrp="1"/>
          </p:cNvSpPr>
          <p:nvPr>
            <p:ph type="title"/>
          </p:nvPr>
        </p:nvSpPr>
        <p:spPr>
          <a:xfrm>
            <a:off x="728868" y="1088542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g370978bbeff_2_4165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08" name="Google Shape;508;g370978bbeff_2_416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g370978bbeff_2_4165"/>
          <p:cNvSpPr txBox="1">
            <a:spLocks noGrp="1"/>
          </p:cNvSpPr>
          <p:nvPr>
            <p:ph type="body" idx="1"/>
          </p:nvPr>
        </p:nvSpPr>
        <p:spPr>
          <a:xfrm>
            <a:off x="719138" y="3609975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510" name="Google Shape;510;g370978bbeff_2_4165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511" name="Google Shape;511;g370978bbeff_2_4165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Breakslide Navy">
  <p:cSld name="EMF - Breakslide Navy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70978bbeff_2_4174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2F2F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4" name="Google Shape;514;g370978bbeff_2_417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096" y="-524256"/>
            <a:ext cx="7911631" cy="7912607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g370978bbeff_2_4174"/>
          <p:cNvSpPr txBox="1">
            <a:spLocks noGrp="1"/>
          </p:cNvSpPr>
          <p:nvPr>
            <p:ph type="title"/>
          </p:nvPr>
        </p:nvSpPr>
        <p:spPr>
          <a:xfrm>
            <a:off x="728868" y="1088542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g370978bbeff_2_4174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17" name="Google Shape;517;g370978bbeff_2_417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g370978bbeff_2_4174"/>
          <p:cNvSpPr txBox="1">
            <a:spLocks noGrp="1"/>
          </p:cNvSpPr>
          <p:nvPr>
            <p:ph type="body" idx="1"/>
          </p:nvPr>
        </p:nvSpPr>
        <p:spPr>
          <a:xfrm>
            <a:off x="719138" y="3609975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519" name="Google Shape;519;g370978bbeff_2_4174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520" name="Google Shape;520;g370978bbeff_2_4174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Breakslide Purple">
  <p:cSld name="EMF - Breakslide Purple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70978bbeff_2_4183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2F2F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3" name="Google Shape;523;g370978bbeff_2_418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096" y="-524256"/>
            <a:ext cx="7911638" cy="7912607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g370978bbeff_2_4183"/>
          <p:cNvSpPr txBox="1">
            <a:spLocks noGrp="1"/>
          </p:cNvSpPr>
          <p:nvPr>
            <p:ph type="title"/>
          </p:nvPr>
        </p:nvSpPr>
        <p:spPr>
          <a:xfrm>
            <a:off x="728868" y="1088542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g370978bbeff_2_4183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26" name="Google Shape;526;g370978bbeff_2_418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g370978bbeff_2_4183"/>
          <p:cNvSpPr txBox="1">
            <a:spLocks noGrp="1"/>
          </p:cNvSpPr>
          <p:nvPr>
            <p:ph type="body" idx="1"/>
          </p:nvPr>
        </p:nvSpPr>
        <p:spPr>
          <a:xfrm>
            <a:off x="719138" y="3609975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528" name="Google Shape;528;g370978bbeff_2_4183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529" name="Google Shape;529;g370978bbeff_2_4183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Breakslide Red">
  <p:cSld name="EMF - Breakslide Red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70978bbeff_2_4192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2F2F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2" name="Google Shape;532;g370978bbeff_2_419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096" y="-524256"/>
            <a:ext cx="7911631" cy="7912607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g370978bbeff_2_4192"/>
          <p:cNvSpPr txBox="1">
            <a:spLocks noGrp="1"/>
          </p:cNvSpPr>
          <p:nvPr>
            <p:ph type="title"/>
          </p:nvPr>
        </p:nvSpPr>
        <p:spPr>
          <a:xfrm>
            <a:off x="728868" y="1088542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g370978bbeff_2_4192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35" name="Google Shape;535;g370978bbeff_2_419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g370978bbeff_2_4192"/>
          <p:cNvSpPr txBox="1">
            <a:spLocks noGrp="1"/>
          </p:cNvSpPr>
          <p:nvPr>
            <p:ph type="body" idx="1"/>
          </p:nvPr>
        </p:nvSpPr>
        <p:spPr>
          <a:xfrm>
            <a:off x="719138" y="3609975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537" name="Google Shape;537;g370978bbeff_2_4192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538" name="Google Shape;538;g370978bbeff_2_4192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Mixed Media Slide">
  <p:cSld name="EMF - Mixed Media Slide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70978bbeff_2_4201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107313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g370978bbeff_2_4201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42" name="Google Shape;542;g370978bbeff_2_4201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543" name="Google Shape;543;g370978bbeff_2_4201"/>
          <p:cNvSpPr txBox="1"/>
          <p:nvPr/>
        </p:nvSpPr>
        <p:spPr>
          <a:xfrm>
            <a:off x="-1188720" y="2136775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Tables and Media</a:t>
            </a:r>
            <a:endParaRPr sz="1500"/>
          </a:p>
        </p:txBody>
      </p:sp>
      <p:sp>
        <p:nvSpPr>
          <p:cNvPr id="544" name="Google Shape;544;g370978bbeff_2_4201"/>
          <p:cNvSpPr txBox="1"/>
          <p:nvPr/>
        </p:nvSpPr>
        <p:spPr>
          <a:xfrm>
            <a:off x="-1188720" y="1752702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545" name="Google Shape;545;g370978bbeff_2_4201"/>
          <p:cNvCxnSpPr/>
          <p:nvPr/>
        </p:nvCxnSpPr>
        <p:spPr>
          <a:xfrm>
            <a:off x="-1422400" y="1052513"/>
            <a:ext cx="0" cy="5628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546" name="Google Shape;546;g370978bbeff_2_4201"/>
          <p:cNvCxnSpPr/>
          <p:nvPr/>
        </p:nvCxnSpPr>
        <p:spPr>
          <a:xfrm>
            <a:off x="-1422400" y="1999741"/>
            <a:ext cx="0" cy="37692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547" name="Google Shape;547;g370978bbeff_2_4201"/>
          <p:cNvSpPr txBox="1">
            <a:spLocks noGrp="1"/>
          </p:cNvSpPr>
          <p:nvPr>
            <p:ph type="body" idx="1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2F2F46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548" name="Google Shape;548;g370978bbeff_2_4201"/>
          <p:cNvSpPr txBox="1">
            <a:spLocks noGrp="1"/>
          </p:cNvSpPr>
          <p:nvPr>
            <p:ph type="body" idx="2"/>
          </p:nvPr>
        </p:nvSpPr>
        <p:spPr>
          <a:xfrm>
            <a:off x="719138" y="1999742"/>
            <a:ext cx="10740900" cy="3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1253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F - Mixed Media Slide w sub">
  <p:cSld name="EMF - Mixed Media Slide w sub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370978bbeff_2_4211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107313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g370978bbeff_2_4211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2" name="Google Shape;552;g370978bbeff_2_4211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553" name="Google Shape;553;g370978bbeff_2_4211"/>
          <p:cNvSpPr txBox="1"/>
          <p:nvPr/>
        </p:nvSpPr>
        <p:spPr>
          <a:xfrm>
            <a:off x="-1188720" y="3305889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Tables and Media</a:t>
            </a:r>
            <a:endParaRPr sz="1500"/>
          </a:p>
        </p:txBody>
      </p:sp>
      <p:sp>
        <p:nvSpPr>
          <p:cNvPr id="554" name="Google Shape;554;g370978bbeff_2_4211"/>
          <p:cNvSpPr txBox="1"/>
          <p:nvPr/>
        </p:nvSpPr>
        <p:spPr>
          <a:xfrm>
            <a:off x="-1188720" y="1752702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555" name="Google Shape;555;g370978bbeff_2_4211"/>
          <p:cNvCxnSpPr/>
          <p:nvPr/>
        </p:nvCxnSpPr>
        <p:spPr>
          <a:xfrm>
            <a:off x="-1422400" y="1052513"/>
            <a:ext cx="0" cy="5628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556" name="Google Shape;556;g370978bbeff_2_4211"/>
          <p:cNvCxnSpPr/>
          <p:nvPr/>
        </p:nvCxnSpPr>
        <p:spPr>
          <a:xfrm>
            <a:off x="-1422400" y="2902679"/>
            <a:ext cx="0" cy="2866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557" name="Google Shape;557;g370978bbeff_2_4211"/>
          <p:cNvSpPr txBox="1">
            <a:spLocks noGrp="1"/>
          </p:cNvSpPr>
          <p:nvPr>
            <p:ph type="body" idx="1"/>
          </p:nvPr>
        </p:nvSpPr>
        <p:spPr>
          <a:xfrm>
            <a:off x="719138" y="1989138"/>
            <a:ext cx="107409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3092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cxnSp>
        <p:nvCxnSpPr>
          <p:cNvPr id="558" name="Google Shape;558;g370978bbeff_2_4211"/>
          <p:cNvCxnSpPr/>
          <p:nvPr/>
        </p:nvCxnSpPr>
        <p:spPr>
          <a:xfrm>
            <a:off x="-1422400" y="1997393"/>
            <a:ext cx="0" cy="5628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559" name="Google Shape;559;g370978bbeff_2_4211"/>
          <p:cNvSpPr txBox="1"/>
          <p:nvPr/>
        </p:nvSpPr>
        <p:spPr>
          <a:xfrm>
            <a:off x="-1188720" y="2636622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sp>
        <p:nvSpPr>
          <p:cNvPr id="560" name="Google Shape;560;g370978bbeff_2_4211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2F2F46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561" name="Google Shape;561;g370978bbeff_2_4211"/>
          <p:cNvSpPr txBox="1">
            <a:spLocks noGrp="1"/>
          </p:cNvSpPr>
          <p:nvPr>
            <p:ph type="body" idx="3"/>
          </p:nvPr>
        </p:nvSpPr>
        <p:spPr>
          <a:xfrm>
            <a:off x="719138" y="2902678"/>
            <a:ext cx="10740900" cy="28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1593">
          <p15:clr>
            <a:srgbClr val="FBAE40"/>
          </p15:clr>
        </p15:guide>
        <p15:guide id="4" orient="horz" pos="182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astics - Break">
  <p:cSld name="Plastics - Break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70978bbeff_2_4224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0081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4" name="Google Shape;564;g370978bbeff_2_422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096" y="-524256"/>
            <a:ext cx="7911638" cy="7912607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g370978bbeff_2_4224"/>
          <p:cNvSpPr txBox="1">
            <a:spLocks noGrp="1"/>
          </p:cNvSpPr>
          <p:nvPr>
            <p:ph type="title"/>
          </p:nvPr>
        </p:nvSpPr>
        <p:spPr>
          <a:xfrm>
            <a:off x="728868" y="1088542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g370978bbeff_2_4224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67" name="Google Shape;567;g370978bbeff_2_422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g370978bbeff_2_4224"/>
          <p:cNvSpPr txBox="1">
            <a:spLocks noGrp="1"/>
          </p:cNvSpPr>
          <p:nvPr>
            <p:ph type="body" idx="1"/>
          </p:nvPr>
        </p:nvSpPr>
        <p:spPr>
          <a:xfrm>
            <a:off x="719138" y="3609975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569" name="Google Shape;569;g370978bbeff_2_4224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570" name="Google Shape;570;g370978bbeff_2_4224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astics - Text">
  <p:cSld name="Plastics - Text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70978bbeff_2_4233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g370978bbeff_2_4233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74" name="Google Shape;574;g370978bbeff_2_4233"/>
          <p:cNvSpPr txBox="1">
            <a:spLocks noGrp="1"/>
          </p:cNvSpPr>
          <p:nvPr>
            <p:ph type="body" idx="1"/>
          </p:nvPr>
        </p:nvSpPr>
        <p:spPr>
          <a:xfrm>
            <a:off x="719138" y="3429000"/>
            <a:ext cx="74877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575" name="Google Shape;575;g370978bbeff_2_4233"/>
          <p:cNvSpPr txBox="1">
            <a:spLocks noGrp="1"/>
          </p:cNvSpPr>
          <p:nvPr>
            <p:ph type="body" idx="2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0081C8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576" name="Google Shape;576;g370978bbeff_2_4233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577" name="Google Shape;577;g370978bbeff_2_4233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578" name="Google Shape;578;g370978bbeff_2_4233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579" name="Google Shape;579;g370978bbeff_2_4233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580" name="Google Shape;580;g370978bbeff_2_4233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581" name="Google Shape;581;g370978bbeff_2_4233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0081C8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astics - Text w/ lockup">
  <p:cSld name="Plastics - Text w/ lockup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70978bbeff_2_4244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g370978bbeff_2_4244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85" name="Google Shape;585;g370978bbeff_2_4244"/>
          <p:cNvSpPr txBox="1">
            <a:spLocks noGrp="1"/>
          </p:cNvSpPr>
          <p:nvPr>
            <p:ph type="body" idx="1"/>
          </p:nvPr>
        </p:nvSpPr>
        <p:spPr>
          <a:xfrm>
            <a:off x="719138" y="3429000"/>
            <a:ext cx="52695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586" name="Google Shape;586;g370978bbeff_2_4244"/>
          <p:cNvSpPr txBox="1">
            <a:spLocks noGrp="1"/>
          </p:cNvSpPr>
          <p:nvPr>
            <p:ph type="body" idx="2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0081C8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587" name="Google Shape;587;g370978bbeff_2_4244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588" name="Google Shape;588;g370978bbeff_2_4244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589" name="Google Shape;589;g370978bbeff_2_4244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590" name="Google Shape;590;g370978bbeff_2_4244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591" name="Google Shape;591;g370978bbeff_2_4244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592" name="Google Shape;592;g370978bbeff_2_4244"/>
          <p:cNvSpPr>
            <a:spLocks noGrp="1"/>
          </p:cNvSpPr>
          <p:nvPr>
            <p:ph type="dgm" idx="3"/>
          </p:nvPr>
        </p:nvSpPr>
        <p:spPr>
          <a:xfrm>
            <a:off x="7464425" y="2027238"/>
            <a:ext cx="1789200" cy="1789200"/>
          </a:xfrm>
          <a:prstGeom prst="ellipse">
            <a:avLst/>
          </a:prstGeom>
          <a:solidFill>
            <a:srgbClr val="00BFF2">
              <a:alpha val="498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3" name="Google Shape;593;g370978bbeff_2_4244"/>
          <p:cNvSpPr>
            <a:spLocks noGrp="1"/>
          </p:cNvSpPr>
          <p:nvPr>
            <p:ph type="pic" idx="4"/>
          </p:nvPr>
        </p:nvSpPr>
        <p:spPr>
          <a:xfrm>
            <a:off x="8592343" y="1554163"/>
            <a:ext cx="3059100" cy="3059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94" name="Google Shape;594;g370978bbeff_2_4244"/>
          <p:cNvSpPr>
            <a:spLocks noGrp="1"/>
          </p:cNvSpPr>
          <p:nvPr>
            <p:ph type="pic" idx="5"/>
          </p:nvPr>
        </p:nvSpPr>
        <p:spPr>
          <a:xfrm>
            <a:off x="7628731" y="3279630"/>
            <a:ext cx="2079900" cy="2081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95" name="Google Shape;595;g370978bbeff_2_4244"/>
          <p:cNvSpPr txBox="1">
            <a:spLocks noGrp="1"/>
          </p:cNvSpPr>
          <p:nvPr>
            <p:ph type="body" idx="6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0081C8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astics - Quote">
  <p:cSld name="Plastics - Quote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70978bbeff_2_4258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0081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g370978bbeff_2_4258"/>
          <p:cNvSpPr txBox="1">
            <a:spLocks noGrp="1"/>
          </p:cNvSpPr>
          <p:nvPr>
            <p:ph type="title"/>
          </p:nvPr>
        </p:nvSpPr>
        <p:spPr>
          <a:xfrm>
            <a:off x="728867" y="2103120"/>
            <a:ext cx="10731600" cy="2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g370978bbeff_2_4258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00" name="Google Shape;600;g370978bbeff_2_425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g370978bbeff_2_4258"/>
          <p:cNvSpPr txBox="1">
            <a:spLocks noGrp="1"/>
          </p:cNvSpPr>
          <p:nvPr>
            <p:ph type="body" idx="1"/>
          </p:nvPr>
        </p:nvSpPr>
        <p:spPr>
          <a:xfrm>
            <a:off x="719138" y="5125572"/>
            <a:ext cx="63675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602" name="Google Shape;602;g370978bbeff_2_4258"/>
          <p:cNvSpPr txBox="1">
            <a:spLocks noGrp="1"/>
          </p:cNvSpPr>
          <p:nvPr>
            <p:ph type="body" idx="2"/>
          </p:nvPr>
        </p:nvSpPr>
        <p:spPr>
          <a:xfrm>
            <a:off x="719138" y="5501492"/>
            <a:ext cx="63675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603" name="Google Shape;603;g370978bbeff_2_425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67" y="1089445"/>
            <a:ext cx="896734" cy="778745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g370978bbeff_2_4258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605" name="Google Shape;605;g370978bbeff_2_4258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astics - Circle Image">
  <p:cSld name="Plastics - Circle Image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370978bbeff_2_4268"/>
          <p:cNvSpPr>
            <a:spLocks noGrp="1"/>
          </p:cNvSpPr>
          <p:nvPr>
            <p:ph type="pic" idx="2"/>
          </p:nvPr>
        </p:nvSpPr>
        <p:spPr>
          <a:xfrm>
            <a:off x="7432322" y="-516835"/>
            <a:ext cx="7914900" cy="7914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08" name="Google Shape;608;g370978bbeff_2_4268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g370978bbeff_2_4268"/>
          <p:cNvSpPr txBox="1">
            <a:spLocks noGrp="1"/>
          </p:cNvSpPr>
          <p:nvPr>
            <p:ph type="body" idx="1"/>
          </p:nvPr>
        </p:nvSpPr>
        <p:spPr>
          <a:xfrm>
            <a:off x="719138" y="3429000"/>
            <a:ext cx="52695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610" name="Google Shape;610;g370978bbeff_2_4268"/>
          <p:cNvSpPr txBox="1">
            <a:spLocks noGrp="1"/>
          </p:cNvSpPr>
          <p:nvPr>
            <p:ph type="body" idx="3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0081C8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611" name="Google Shape;611;g370978bbeff_2_4268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12" name="Google Shape;612;g370978bbeff_2_4268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613" name="Google Shape;613;g370978bbeff_2_4268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614" name="Google Shape;614;g370978bbeff_2_4268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615" name="Google Shape;615;g370978bbeff_2_4268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616" name="Google Shape;616;g370978bbeff_2_4268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617" name="Google Shape;617;g370978bbeff_2_4268"/>
          <p:cNvSpPr txBox="1">
            <a:spLocks noGrp="1"/>
          </p:cNvSpPr>
          <p:nvPr>
            <p:ph type="body" idx="4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0081C8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astics - Mixed Media Slide w sub">
  <p:cSld name="Plastics - Mixed Media Slide w sub"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70978bbeff_2_4280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107313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g370978bbeff_2_4280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0081C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1" name="Google Shape;621;g370978bbeff_2_4280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622" name="Google Shape;622;g370978bbeff_2_4280"/>
          <p:cNvSpPr txBox="1"/>
          <p:nvPr/>
        </p:nvSpPr>
        <p:spPr>
          <a:xfrm>
            <a:off x="-1188720" y="3305889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Tables and Media</a:t>
            </a:r>
            <a:endParaRPr sz="1500"/>
          </a:p>
        </p:txBody>
      </p:sp>
      <p:sp>
        <p:nvSpPr>
          <p:cNvPr id="623" name="Google Shape;623;g370978bbeff_2_4280"/>
          <p:cNvSpPr txBox="1"/>
          <p:nvPr/>
        </p:nvSpPr>
        <p:spPr>
          <a:xfrm>
            <a:off x="-1188720" y="1752702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624" name="Google Shape;624;g370978bbeff_2_4280"/>
          <p:cNvCxnSpPr/>
          <p:nvPr/>
        </p:nvCxnSpPr>
        <p:spPr>
          <a:xfrm>
            <a:off x="-1422400" y="1052513"/>
            <a:ext cx="0" cy="5628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625" name="Google Shape;625;g370978bbeff_2_4280"/>
          <p:cNvCxnSpPr/>
          <p:nvPr/>
        </p:nvCxnSpPr>
        <p:spPr>
          <a:xfrm>
            <a:off x="-1422400" y="2902679"/>
            <a:ext cx="0" cy="2866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626" name="Google Shape;626;g370978bbeff_2_4280"/>
          <p:cNvSpPr txBox="1">
            <a:spLocks noGrp="1"/>
          </p:cNvSpPr>
          <p:nvPr>
            <p:ph type="body" idx="1"/>
          </p:nvPr>
        </p:nvSpPr>
        <p:spPr>
          <a:xfrm>
            <a:off x="719138" y="1989138"/>
            <a:ext cx="107409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0081C8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cxnSp>
        <p:nvCxnSpPr>
          <p:cNvPr id="627" name="Google Shape;627;g370978bbeff_2_4280"/>
          <p:cNvCxnSpPr/>
          <p:nvPr/>
        </p:nvCxnSpPr>
        <p:spPr>
          <a:xfrm>
            <a:off x="-1422400" y="1997393"/>
            <a:ext cx="0" cy="5628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628" name="Google Shape;628;g370978bbeff_2_4280"/>
          <p:cNvSpPr txBox="1"/>
          <p:nvPr/>
        </p:nvSpPr>
        <p:spPr>
          <a:xfrm>
            <a:off x="-1188720" y="2636622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sp>
        <p:nvSpPr>
          <p:cNvPr id="629" name="Google Shape;629;g370978bbeff_2_4280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0081C8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630" name="Google Shape;630;g370978bbeff_2_4280"/>
          <p:cNvSpPr txBox="1">
            <a:spLocks noGrp="1"/>
          </p:cNvSpPr>
          <p:nvPr>
            <p:ph type="body" idx="3"/>
          </p:nvPr>
        </p:nvSpPr>
        <p:spPr>
          <a:xfrm>
            <a:off x="719138" y="2902678"/>
            <a:ext cx="10740900" cy="28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1593">
          <p15:clr>
            <a:srgbClr val="FBAE40"/>
          </p15:clr>
        </p15:guide>
        <p15:guide id="4" orient="horz" pos="18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shion - Circle Image">
  <p:cSld name="Fashion - Circle Imag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5"/>
          <p:cNvSpPr>
            <a:spLocks noGrp="1"/>
          </p:cNvSpPr>
          <p:nvPr>
            <p:ph type="pic" idx="2"/>
          </p:nvPr>
        </p:nvSpPr>
        <p:spPr>
          <a:xfrm>
            <a:off x="7432323" y="-516835"/>
            <a:ext cx="7914800" cy="7914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2700"/>
              <a:buFont typeface="Verdan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>
            <a:off x="719139" y="3429000"/>
            <a:ext cx="52696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1pPr>
            <a:lvl2pPr marL="914400" lvl="1" indent="-317500" algn="l">
              <a:lnSpc>
                <a:spcPct val="113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3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3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3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body" idx="3"/>
          </p:nvPr>
        </p:nvSpPr>
        <p:spPr>
          <a:xfrm>
            <a:off x="719139" y="2493567"/>
            <a:ext cx="6393600" cy="5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467"/>
              </a:spcBef>
              <a:spcAft>
                <a:spcPts val="0"/>
              </a:spcAft>
              <a:buClr>
                <a:srgbClr val="472F91"/>
              </a:buClr>
              <a:buSzPts val="1200"/>
              <a:buNone/>
              <a:defRPr sz="1600">
                <a:solidFill>
                  <a:srgbClr val="472F91"/>
                </a:solidFill>
              </a:defRPr>
            </a:lvl1pPr>
            <a:lvl2pPr marL="914400" lvl="1" indent="-317500" algn="l">
              <a:lnSpc>
                <a:spcPct val="113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3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3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3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3" name="Google Shape;83;p25"/>
          <p:cNvSpPr txBox="1"/>
          <p:nvPr/>
        </p:nvSpPr>
        <p:spPr>
          <a:xfrm>
            <a:off x="-1188720" y="1052514"/>
            <a:ext cx="92440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5"/>
          <p:cNvSpPr txBox="1"/>
          <p:nvPr/>
        </p:nvSpPr>
        <p:spPr>
          <a:xfrm>
            <a:off x="-1188720" y="2495234"/>
            <a:ext cx="92440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5"/>
          <p:cNvSpPr txBox="1"/>
          <p:nvPr/>
        </p:nvSpPr>
        <p:spPr>
          <a:xfrm>
            <a:off x="-1188720" y="2251394"/>
            <a:ext cx="92440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" name="Google Shape;86;p25"/>
          <p:cNvCxnSpPr/>
          <p:nvPr/>
        </p:nvCxnSpPr>
        <p:spPr>
          <a:xfrm>
            <a:off x="-1422400" y="1052513"/>
            <a:ext cx="0" cy="1072400"/>
          </a:xfrm>
          <a:prstGeom prst="straightConnector1">
            <a:avLst/>
          </a:prstGeom>
          <a:noFill/>
          <a:ln w="9525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87" name="Google Shape;87;p25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9525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88" name="Google Shape;88;p25"/>
          <p:cNvSpPr txBox="1">
            <a:spLocks noGrp="1"/>
          </p:cNvSpPr>
          <p:nvPr>
            <p:ph type="body" idx="4"/>
          </p:nvPr>
        </p:nvSpPr>
        <p:spPr>
          <a:xfrm>
            <a:off x="358775" y="350897"/>
            <a:ext cx="29612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067"/>
              </a:spcBef>
              <a:spcAft>
                <a:spcPts val="0"/>
              </a:spcAft>
              <a:buClr>
                <a:srgbClr val="472F91"/>
              </a:buClr>
              <a:buSzPts val="600"/>
              <a:buNone/>
              <a:defRPr sz="800">
                <a:solidFill>
                  <a:srgbClr val="472F91"/>
                </a:solidFill>
              </a:defRPr>
            </a:lvl1pPr>
            <a:lvl2pPr marL="914400" lvl="1" indent="-317500" algn="l">
              <a:lnSpc>
                <a:spcPct val="113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3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3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3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orient="horz" pos="117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ing - Break">
  <p:cSld name="Learning - Break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70978bbeff_2_4293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00AE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3" name="Google Shape;633;g370978bbeff_2_429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096" y="-524256"/>
            <a:ext cx="7911638" cy="7912607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g370978bbeff_2_4293"/>
          <p:cNvSpPr txBox="1">
            <a:spLocks noGrp="1"/>
          </p:cNvSpPr>
          <p:nvPr>
            <p:ph type="title"/>
          </p:nvPr>
        </p:nvSpPr>
        <p:spPr>
          <a:xfrm>
            <a:off x="728868" y="1088542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g370978bbeff_2_4293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36" name="Google Shape;636;g370978bbeff_2_429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g370978bbeff_2_4293"/>
          <p:cNvSpPr txBox="1">
            <a:spLocks noGrp="1"/>
          </p:cNvSpPr>
          <p:nvPr>
            <p:ph type="body" idx="1"/>
          </p:nvPr>
        </p:nvSpPr>
        <p:spPr>
          <a:xfrm>
            <a:off x="719138" y="3609975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638" name="Google Shape;638;g370978bbeff_2_4293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639" name="Google Shape;639;g370978bbeff_2_4293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ing - Text">
  <p:cSld name="Learning - Text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70978bbeff_2_4302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g370978bbeff_2_4302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3" name="Google Shape;643;g370978bbeff_2_4302"/>
          <p:cNvSpPr txBox="1">
            <a:spLocks noGrp="1"/>
          </p:cNvSpPr>
          <p:nvPr>
            <p:ph type="body" idx="1"/>
          </p:nvPr>
        </p:nvSpPr>
        <p:spPr>
          <a:xfrm>
            <a:off x="719138" y="3429000"/>
            <a:ext cx="74877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644" name="Google Shape;644;g370978bbeff_2_4302"/>
          <p:cNvSpPr txBox="1">
            <a:spLocks noGrp="1"/>
          </p:cNvSpPr>
          <p:nvPr>
            <p:ph type="body" idx="2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00AE7E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645" name="Google Shape;645;g370978bbeff_2_4302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646" name="Google Shape;646;g370978bbeff_2_4302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647" name="Google Shape;647;g370978bbeff_2_4302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648" name="Google Shape;648;g370978bbeff_2_4302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649" name="Google Shape;649;g370978bbeff_2_4302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650" name="Google Shape;650;g370978bbeff_2_4302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00AE7E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ing - Text w/ lockup">
  <p:cSld name="Learning - Text w/ lockup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370978bbeff_2_4313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g370978bbeff_2_4313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4" name="Google Shape;654;g370978bbeff_2_4313"/>
          <p:cNvSpPr txBox="1">
            <a:spLocks noGrp="1"/>
          </p:cNvSpPr>
          <p:nvPr>
            <p:ph type="body" idx="1"/>
          </p:nvPr>
        </p:nvSpPr>
        <p:spPr>
          <a:xfrm>
            <a:off x="719138" y="3429000"/>
            <a:ext cx="52695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655" name="Google Shape;655;g370978bbeff_2_4313"/>
          <p:cNvSpPr txBox="1">
            <a:spLocks noGrp="1"/>
          </p:cNvSpPr>
          <p:nvPr>
            <p:ph type="body" idx="2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00AE7E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656" name="Google Shape;656;g370978bbeff_2_4313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657" name="Google Shape;657;g370978bbeff_2_4313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658" name="Google Shape;658;g370978bbeff_2_4313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659" name="Google Shape;659;g370978bbeff_2_4313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660" name="Google Shape;660;g370978bbeff_2_4313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661" name="Google Shape;661;g370978bbeff_2_4313"/>
          <p:cNvSpPr>
            <a:spLocks noGrp="1"/>
          </p:cNvSpPr>
          <p:nvPr>
            <p:ph type="dgm" idx="3"/>
          </p:nvPr>
        </p:nvSpPr>
        <p:spPr>
          <a:xfrm>
            <a:off x="7464425" y="2027238"/>
            <a:ext cx="1789200" cy="1789200"/>
          </a:xfrm>
          <a:prstGeom prst="ellipse">
            <a:avLst/>
          </a:prstGeom>
          <a:solidFill>
            <a:srgbClr val="7EBB66">
              <a:alpha val="498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2" name="Google Shape;662;g370978bbeff_2_4313"/>
          <p:cNvSpPr>
            <a:spLocks noGrp="1"/>
          </p:cNvSpPr>
          <p:nvPr>
            <p:ph type="pic" idx="4"/>
          </p:nvPr>
        </p:nvSpPr>
        <p:spPr>
          <a:xfrm>
            <a:off x="8592343" y="1554163"/>
            <a:ext cx="3059100" cy="3059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63" name="Google Shape;663;g370978bbeff_2_4313"/>
          <p:cNvSpPr>
            <a:spLocks noGrp="1"/>
          </p:cNvSpPr>
          <p:nvPr>
            <p:ph type="pic" idx="5"/>
          </p:nvPr>
        </p:nvSpPr>
        <p:spPr>
          <a:xfrm>
            <a:off x="7628731" y="3279630"/>
            <a:ext cx="2079900" cy="2081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64" name="Google Shape;664;g370978bbeff_2_4313"/>
          <p:cNvSpPr txBox="1">
            <a:spLocks noGrp="1"/>
          </p:cNvSpPr>
          <p:nvPr>
            <p:ph type="body" idx="6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00AE7E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ing - Quote">
  <p:cSld name="Learning - Quote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370978bbeff_2_4327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00AE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g370978bbeff_2_4327"/>
          <p:cNvSpPr txBox="1">
            <a:spLocks noGrp="1"/>
          </p:cNvSpPr>
          <p:nvPr>
            <p:ph type="title"/>
          </p:nvPr>
        </p:nvSpPr>
        <p:spPr>
          <a:xfrm>
            <a:off x="728867" y="2103120"/>
            <a:ext cx="10731600" cy="2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g370978bbeff_2_4327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69" name="Google Shape;669;g370978bbeff_2_432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g370978bbeff_2_4327"/>
          <p:cNvSpPr txBox="1">
            <a:spLocks noGrp="1"/>
          </p:cNvSpPr>
          <p:nvPr>
            <p:ph type="body" idx="1"/>
          </p:nvPr>
        </p:nvSpPr>
        <p:spPr>
          <a:xfrm>
            <a:off x="719138" y="5125572"/>
            <a:ext cx="63675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671" name="Google Shape;671;g370978bbeff_2_4327"/>
          <p:cNvSpPr txBox="1">
            <a:spLocks noGrp="1"/>
          </p:cNvSpPr>
          <p:nvPr>
            <p:ph type="body" idx="2"/>
          </p:nvPr>
        </p:nvSpPr>
        <p:spPr>
          <a:xfrm>
            <a:off x="719138" y="5501492"/>
            <a:ext cx="63675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672" name="Google Shape;672;g370978bbeff_2_432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67" y="1089445"/>
            <a:ext cx="896734" cy="778745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g370978bbeff_2_4327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674" name="Google Shape;674;g370978bbeff_2_4327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ing - Circle Image">
  <p:cSld name="Learning - Circle Image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370978bbeff_2_4337"/>
          <p:cNvSpPr>
            <a:spLocks noGrp="1"/>
          </p:cNvSpPr>
          <p:nvPr>
            <p:ph type="pic" idx="2"/>
          </p:nvPr>
        </p:nvSpPr>
        <p:spPr>
          <a:xfrm>
            <a:off x="7432322" y="-516835"/>
            <a:ext cx="7914900" cy="7914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77" name="Google Shape;677;g370978bbeff_2_4337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g370978bbeff_2_4337"/>
          <p:cNvSpPr txBox="1">
            <a:spLocks noGrp="1"/>
          </p:cNvSpPr>
          <p:nvPr>
            <p:ph type="body" idx="1"/>
          </p:nvPr>
        </p:nvSpPr>
        <p:spPr>
          <a:xfrm>
            <a:off x="719138" y="3429000"/>
            <a:ext cx="52695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679" name="Google Shape;679;g370978bbeff_2_4337"/>
          <p:cNvSpPr txBox="1">
            <a:spLocks noGrp="1"/>
          </p:cNvSpPr>
          <p:nvPr>
            <p:ph type="body" idx="3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00AE7E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680" name="Google Shape;680;g370978bbeff_2_4337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1" name="Google Shape;681;g370978bbeff_2_4337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682" name="Google Shape;682;g370978bbeff_2_4337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683" name="Google Shape;683;g370978bbeff_2_4337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684" name="Google Shape;684;g370978bbeff_2_4337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685" name="Google Shape;685;g370978bbeff_2_4337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686" name="Google Shape;686;g370978bbeff_2_4337"/>
          <p:cNvSpPr txBox="1">
            <a:spLocks noGrp="1"/>
          </p:cNvSpPr>
          <p:nvPr>
            <p:ph type="body" idx="4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00AE7E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ing - Mixed Media Slide w sub">
  <p:cSld name="Learning - Mixed Media Slide w sub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370978bbeff_2_4349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107313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g370978bbeff_2_4349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00AE7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90" name="Google Shape;690;g370978bbeff_2_4349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691" name="Google Shape;691;g370978bbeff_2_4349"/>
          <p:cNvSpPr txBox="1"/>
          <p:nvPr/>
        </p:nvSpPr>
        <p:spPr>
          <a:xfrm>
            <a:off x="-1188720" y="3305889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Tables and Media</a:t>
            </a:r>
            <a:endParaRPr sz="1500"/>
          </a:p>
        </p:txBody>
      </p:sp>
      <p:sp>
        <p:nvSpPr>
          <p:cNvPr id="692" name="Google Shape;692;g370978bbeff_2_4349"/>
          <p:cNvSpPr txBox="1"/>
          <p:nvPr/>
        </p:nvSpPr>
        <p:spPr>
          <a:xfrm>
            <a:off x="-1188720" y="1752702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693" name="Google Shape;693;g370978bbeff_2_4349"/>
          <p:cNvCxnSpPr/>
          <p:nvPr/>
        </p:nvCxnSpPr>
        <p:spPr>
          <a:xfrm>
            <a:off x="-1422400" y="1052513"/>
            <a:ext cx="0" cy="5628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694" name="Google Shape;694;g370978bbeff_2_4349"/>
          <p:cNvCxnSpPr/>
          <p:nvPr/>
        </p:nvCxnSpPr>
        <p:spPr>
          <a:xfrm>
            <a:off x="-1422400" y="2902679"/>
            <a:ext cx="0" cy="2866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695" name="Google Shape;695;g370978bbeff_2_4349"/>
          <p:cNvSpPr txBox="1">
            <a:spLocks noGrp="1"/>
          </p:cNvSpPr>
          <p:nvPr>
            <p:ph type="body" idx="1"/>
          </p:nvPr>
        </p:nvSpPr>
        <p:spPr>
          <a:xfrm>
            <a:off x="719138" y="1989138"/>
            <a:ext cx="107409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00AE7E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cxnSp>
        <p:nvCxnSpPr>
          <p:cNvPr id="696" name="Google Shape;696;g370978bbeff_2_4349"/>
          <p:cNvCxnSpPr/>
          <p:nvPr/>
        </p:nvCxnSpPr>
        <p:spPr>
          <a:xfrm>
            <a:off x="-1422400" y="1997393"/>
            <a:ext cx="0" cy="5628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697" name="Google Shape;697;g370978bbeff_2_4349"/>
          <p:cNvSpPr txBox="1"/>
          <p:nvPr/>
        </p:nvSpPr>
        <p:spPr>
          <a:xfrm>
            <a:off x="-1188720" y="2636622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sp>
        <p:nvSpPr>
          <p:cNvPr id="698" name="Google Shape;698;g370978bbeff_2_4349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00AE7E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699" name="Google Shape;699;g370978bbeff_2_4349"/>
          <p:cNvSpPr txBox="1">
            <a:spLocks noGrp="1"/>
          </p:cNvSpPr>
          <p:nvPr>
            <p:ph type="body" idx="3"/>
          </p:nvPr>
        </p:nvSpPr>
        <p:spPr>
          <a:xfrm>
            <a:off x="719138" y="2902678"/>
            <a:ext cx="10740900" cy="28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1593">
          <p15:clr>
            <a:srgbClr val="FBAE40"/>
          </p15:clr>
        </p15:guide>
        <p15:guide id="4" orient="horz" pos="182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od - Break">
  <p:cSld name="Food - Break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370978bbeff_2_4362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F2662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2" name="Google Shape;702;g370978bbeff_2_436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096" y="-524256"/>
            <a:ext cx="7911638" cy="7912607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g370978bbeff_2_4362"/>
          <p:cNvSpPr txBox="1">
            <a:spLocks noGrp="1"/>
          </p:cNvSpPr>
          <p:nvPr>
            <p:ph type="title"/>
          </p:nvPr>
        </p:nvSpPr>
        <p:spPr>
          <a:xfrm>
            <a:off x="728868" y="1088542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g370978bbeff_2_4362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05" name="Google Shape;705;g370978bbeff_2_436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g370978bbeff_2_4362"/>
          <p:cNvSpPr txBox="1">
            <a:spLocks noGrp="1"/>
          </p:cNvSpPr>
          <p:nvPr>
            <p:ph type="body" idx="1"/>
          </p:nvPr>
        </p:nvSpPr>
        <p:spPr>
          <a:xfrm>
            <a:off x="719138" y="3609975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707" name="Google Shape;707;g370978bbeff_2_4362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708" name="Google Shape;708;g370978bbeff_2_4362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od - Text">
  <p:cSld name="Food - Text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70978bbeff_2_4371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g370978bbeff_2_4371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12" name="Google Shape;712;g370978bbeff_2_4371"/>
          <p:cNvSpPr txBox="1">
            <a:spLocks noGrp="1"/>
          </p:cNvSpPr>
          <p:nvPr>
            <p:ph type="body" idx="1"/>
          </p:nvPr>
        </p:nvSpPr>
        <p:spPr>
          <a:xfrm>
            <a:off x="719138" y="3429000"/>
            <a:ext cx="74877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713" name="Google Shape;713;g370978bbeff_2_4371"/>
          <p:cNvSpPr txBox="1">
            <a:spLocks noGrp="1"/>
          </p:cNvSpPr>
          <p:nvPr>
            <p:ph type="body" idx="2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F26622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714" name="Google Shape;714;g370978bbeff_2_4371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715" name="Google Shape;715;g370978bbeff_2_4371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716" name="Google Shape;716;g370978bbeff_2_4371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717" name="Google Shape;717;g370978bbeff_2_4371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718" name="Google Shape;718;g370978bbeff_2_4371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719" name="Google Shape;719;g370978bbeff_2_4371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F26622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od - Text w/ lockup">
  <p:cSld name="Food - Text w/ lockup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70978bbeff_2_4382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g370978bbeff_2_4382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23" name="Google Shape;723;g370978bbeff_2_4382"/>
          <p:cNvSpPr txBox="1">
            <a:spLocks noGrp="1"/>
          </p:cNvSpPr>
          <p:nvPr>
            <p:ph type="body" idx="1"/>
          </p:nvPr>
        </p:nvSpPr>
        <p:spPr>
          <a:xfrm>
            <a:off x="719138" y="3429000"/>
            <a:ext cx="52695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724" name="Google Shape;724;g370978bbeff_2_4382"/>
          <p:cNvSpPr txBox="1">
            <a:spLocks noGrp="1"/>
          </p:cNvSpPr>
          <p:nvPr>
            <p:ph type="body" idx="2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F26622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725" name="Google Shape;725;g370978bbeff_2_4382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726" name="Google Shape;726;g370978bbeff_2_4382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727" name="Google Shape;727;g370978bbeff_2_4382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728" name="Google Shape;728;g370978bbeff_2_4382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729" name="Google Shape;729;g370978bbeff_2_4382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730" name="Google Shape;730;g370978bbeff_2_4382"/>
          <p:cNvSpPr>
            <a:spLocks noGrp="1"/>
          </p:cNvSpPr>
          <p:nvPr>
            <p:ph type="dgm" idx="3"/>
          </p:nvPr>
        </p:nvSpPr>
        <p:spPr>
          <a:xfrm>
            <a:off x="7464425" y="2027238"/>
            <a:ext cx="1789200" cy="1789200"/>
          </a:xfrm>
          <a:prstGeom prst="ellipse">
            <a:avLst/>
          </a:prstGeom>
          <a:solidFill>
            <a:srgbClr val="FBAC74">
              <a:alpha val="498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1" name="Google Shape;731;g370978bbeff_2_4382"/>
          <p:cNvSpPr>
            <a:spLocks noGrp="1"/>
          </p:cNvSpPr>
          <p:nvPr>
            <p:ph type="pic" idx="4"/>
          </p:nvPr>
        </p:nvSpPr>
        <p:spPr>
          <a:xfrm>
            <a:off x="8592343" y="1554163"/>
            <a:ext cx="3059100" cy="3059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32" name="Google Shape;732;g370978bbeff_2_4382"/>
          <p:cNvSpPr>
            <a:spLocks noGrp="1"/>
          </p:cNvSpPr>
          <p:nvPr>
            <p:ph type="pic" idx="5"/>
          </p:nvPr>
        </p:nvSpPr>
        <p:spPr>
          <a:xfrm>
            <a:off x="7628731" y="3279630"/>
            <a:ext cx="2079900" cy="2081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33" name="Google Shape;733;g370978bbeff_2_4382"/>
          <p:cNvSpPr txBox="1">
            <a:spLocks noGrp="1"/>
          </p:cNvSpPr>
          <p:nvPr>
            <p:ph type="body" idx="6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F26622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od - Quote">
  <p:cSld name="Food - Quote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370978bbeff_2_4396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F2662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g370978bbeff_2_4396"/>
          <p:cNvSpPr txBox="1">
            <a:spLocks noGrp="1"/>
          </p:cNvSpPr>
          <p:nvPr>
            <p:ph type="title"/>
          </p:nvPr>
        </p:nvSpPr>
        <p:spPr>
          <a:xfrm>
            <a:off x="728867" y="2103120"/>
            <a:ext cx="10731600" cy="2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g370978bbeff_2_4396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38" name="Google Shape;738;g370978bbeff_2_439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g370978bbeff_2_4396"/>
          <p:cNvSpPr txBox="1">
            <a:spLocks noGrp="1"/>
          </p:cNvSpPr>
          <p:nvPr>
            <p:ph type="body" idx="1"/>
          </p:nvPr>
        </p:nvSpPr>
        <p:spPr>
          <a:xfrm>
            <a:off x="719138" y="5125572"/>
            <a:ext cx="63675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740" name="Google Shape;740;g370978bbeff_2_4396"/>
          <p:cNvSpPr txBox="1">
            <a:spLocks noGrp="1"/>
          </p:cNvSpPr>
          <p:nvPr>
            <p:ph type="body" idx="2"/>
          </p:nvPr>
        </p:nvSpPr>
        <p:spPr>
          <a:xfrm>
            <a:off x="719138" y="5501492"/>
            <a:ext cx="63675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741" name="Google Shape;741;g370978bbeff_2_439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67" y="1089445"/>
            <a:ext cx="896734" cy="778745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g370978bbeff_2_4396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743" name="Google Shape;743;g370978bbeff_2_4396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shion - Mixed Media Slide w sub">
  <p:cSld name="Fashion - Mixed Media Slide w sub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6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10731295" cy="52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6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472F91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472F91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472F91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472F91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472F91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472F91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472F91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472F91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472F91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2" name="Google Shape;92;p26"/>
          <p:cNvSpPr txBox="1"/>
          <p:nvPr/>
        </p:nvSpPr>
        <p:spPr>
          <a:xfrm>
            <a:off x="-1188720" y="1052513"/>
            <a:ext cx="92456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Verdana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6"/>
          <p:cNvSpPr txBox="1"/>
          <p:nvPr/>
        </p:nvSpPr>
        <p:spPr>
          <a:xfrm>
            <a:off x="-1188720" y="3305889"/>
            <a:ext cx="92456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Verdana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Tables and Media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6"/>
          <p:cNvSpPr txBox="1"/>
          <p:nvPr/>
        </p:nvSpPr>
        <p:spPr>
          <a:xfrm>
            <a:off x="-1188720" y="1752702"/>
            <a:ext cx="92456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Verdana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5" name="Google Shape;95;p26"/>
          <p:cNvCxnSpPr/>
          <p:nvPr/>
        </p:nvCxnSpPr>
        <p:spPr>
          <a:xfrm>
            <a:off x="-1422400" y="1052513"/>
            <a:ext cx="0" cy="562927"/>
          </a:xfrm>
          <a:prstGeom prst="straightConnector1">
            <a:avLst/>
          </a:prstGeom>
          <a:noFill/>
          <a:ln w="9525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96" name="Google Shape;96;p26"/>
          <p:cNvCxnSpPr/>
          <p:nvPr/>
        </p:nvCxnSpPr>
        <p:spPr>
          <a:xfrm>
            <a:off x="-1422400" y="2902679"/>
            <a:ext cx="0" cy="2866296"/>
          </a:xfrm>
          <a:prstGeom prst="straightConnector1">
            <a:avLst/>
          </a:prstGeom>
          <a:noFill/>
          <a:ln w="9525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97" name="Google Shape;97;p26"/>
          <p:cNvSpPr txBox="1">
            <a:spLocks noGrp="1"/>
          </p:cNvSpPr>
          <p:nvPr>
            <p:ph type="body" idx="1"/>
          </p:nvPr>
        </p:nvSpPr>
        <p:spPr>
          <a:xfrm>
            <a:off x="719138" y="1989138"/>
            <a:ext cx="10741025" cy="539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400"/>
              </a:spcBef>
              <a:spcAft>
                <a:spcPts val="0"/>
              </a:spcAft>
              <a:buClr>
                <a:srgbClr val="472F91"/>
              </a:buClr>
              <a:buSzPts val="1600"/>
              <a:buNone/>
              <a:defRPr sz="1600">
                <a:solidFill>
                  <a:srgbClr val="472F91"/>
                </a:solidFill>
              </a:defRPr>
            </a:lvl1pPr>
            <a:lvl2pPr marL="914400" lvl="1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8" name="Google Shape;98;p26"/>
          <p:cNvCxnSpPr/>
          <p:nvPr/>
        </p:nvCxnSpPr>
        <p:spPr>
          <a:xfrm>
            <a:off x="-1422400" y="1997393"/>
            <a:ext cx="0" cy="562927"/>
          </a:xfrm>
          <a:prstGeom prst="straightConnector1">
            <a:avLst/>
          </a:prstGeom>
          <a:noFill/>
          <a:ln w="9525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99" name="Google Shape;99;p26"/>
          <p:cNvSpPr txBox="1"/>
          <p:nvPr/>
        </p:nvSpPr>
        <p:spPr>
          <a:xfrm>
            <a:off x="-1188720" y="2636622"/>
            <a:ext cx="92456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Verdana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6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0895" cy="21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rgbClr val="472F91"/>
              </a:buClr>
              <a:buSzPts val="800"/>
              <a:buNone/>
              <a:defRPr sz="800">
                <a:solidFill>
                  <a:srgbClr val="472F91"/>
                </a:solidFill>
              </a:defRPr>
            </a:lvl1pPr>
            <a:lvl2pPr marL="914400" lvl="1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body" idx="3"/>
          </p:nvPr>
        </p:nvSpPr>
        <p:spPr>
          <a:xfrm>
            <a:off x="719138" y="2902678"/>
            <a:ext cx="10741025" cy="2866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3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1593">
          <p15:clr>
            <a:srgbClr val="FBAE40"/>
          </p15:clr>
        </p15:guide>
        <p15:guide id="4" orient="horz" pos="182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od - Circle Image">
  <p:cSld name="Food - Circle Image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370978bbeff_2_4406"/>
          <p:cNvSpPr>
            <a:spLocks noGrp="1"/>
          </p:cNvSpPr>
          <p:nvPr>
            <p:ph type="pic" idx="2"/>
          </p:nvPr>
        </p:nvSpPr>
        <p:spPr>
          <a:xfrm>
            <a:off x="7432322" y="-516835"/>
            <a:ext cx="7914900" cy="7914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46" name="Google Shape;746;g370978bbeff_2_4406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g370978bbeff_2_4406"/>
          <p:cNvSpPr txBox="1">
            <a:spLocks noGrp="1"/>
          </p:cNvSpPr>
          <p:nvPr>
            <p:ph type="body" idx="1"/>
          </p:nvPr>
        </p:nvSpPr>
        <p:spPr>
          <a:xfrm>
            <a:off x="719138" y="3429000"/>
            <a:ext cx="52695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748" name="Google Shape;748;g370978bbeff_2_4406"/>
          <p:cNvSpPr txBox="1">
            <a:spLocks noGrp="1"/>
          </p:cNvSpPr>
          <p:nvPr>
            <p:ph type="body" idx="3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F26622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749" name="Google Shape;749;g370978bbeff_2_4406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50" name="Google Shape;750;g370978bbeff_2_4406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751" name="Google Shape;751;g370978bbeff_2_4406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752" name="Google Shape;752;g370978bbeff_2_4406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753" name="Google Shape;753;g370978bbeff_2_4406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754" name="Google Shape;754;g370978bbeff_2_4406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755" name="Google Shape;755;g370978bbeff_2_4406"/>
          <p:cNvSpPr txBox="1">
            <a:spLocks noGrp="1"/>
          </p:cNvSpPr>
          <p:nvPr>
            <p:ph type="body" idx="4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F26622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od - Mixed Media Slide w sub">
  <p:cSld name="Food - Mixed Media Slide w sub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370978bbeff_2_4418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107313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g370978bbeff_2_4418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59" name="Google Shape;759;g370978bbeff_2_4418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760" name="Google Shape;760;g370978bbeff_2_4418"/>
          <p:cNvSpPr txBox="1"/>
          <p:nvPr/>
        </p:nvSpPr>
        <p:spPr>
          <a:xfrm>
            <a:off x="-1188720" y="3305889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Tables and Media</a:t>
            </a:r>
            <a:endParaRPr sz="1500"/>
          </a:p>
        </p:txBody>
      </p:sp>
      <p:sp>
        <p:nvSpPr>
          <p:cNvPr id="761" name="Google Shape;761;g370978bbeff_2_4418"/>
          <p:cNvSpPr txBox="1"/>
          <p:nvPr/>
        </p:nvSpPr>
        <p:spPr>
          <a:xfrm>
            <a:off x="-1188720" y="1752702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762" name="Google Shape;762;g370978bbeff_2_4418"/>
          <p:cNvCxnSpPr/>
          <p:nvPr/>
        </p:nvCxnSpPr>
        <p:spPr>
          <a:xfrm>
            <a:off x="-1422400" y="1052513"/>
            <a:ext cx="0" cy="5628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763" name="Google Shape;763;g370978bbeff_2_4418"/>
          <p:cNvCxnSpPr/>
          <p:nvPr/>
        </p:nvCxnSpPr>
        <p:spPr>
          <a:xfrm>
            <a:off x="-1422400" y="2902679"/>
            <a:ext cx="0" cy="2866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764" name="Google Shape;764;g370978bbeff_2_4418"/>
          <p:cNvSpPr txBox="1">
            <a:spLocks noGrp="1"/>
          </p:cNvSpPr>
          <p:nvPr>
            <p:ph type="body" idx="1"/>
          </p:nvPr>
        </p:nvSpPr>
        <p:spPr>
          <a:xfrm>
            <a:off x="719138" y="1989138"/>
            <a:ext cx="107409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F26622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cxnSp>
        <p:nvCxnSpPr>
          <p:cNvPr id="765" name="Google Shape;765;g370978bbeff_2_4418"/>
          <p:cNvCxnSpPr/>
          <p:nvPr/>
        </p:nvCxnSpPr>
        <p:spPr>
          <a:xfrm>
            <a:off x="-1422400" y="1997393"/>
            <a:ext cx="0" cy="5628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766" name="Google Shape;766;g370978bbeff_2_4418"/>
          <p:cNvSpPr txBox="1"/>
          <p:nvPr/>
        </p:nvSpPr>
        <p:spPr>
          <a:xfrm>
            <a:off x="-1188720" y="2636622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sp>
        <p:nvSpPr>
          <p:cNvPr id="767" name="Google Shape;767;g370978bbeff_2_4418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F26622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768" name="Google Shape;768;g370978bbeff_2_4418"/>
          <p:cNvSpPr txBox="1">
            <a:spLocks noGrp="1"/>
          </p:cNvSpPr>
          <p:nvPr>
            <p:ph type="body" idx="3"/>
          </p:nvPr>
        </p:nvSpPr>
        <p:spPr>
          <a:xfrm>
            <a:off x="719138" y="2902678"/>
            <a:ext cx="10740900" cy="28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1593">
          <p15:clr>
            <a:srgbClr val="FBAE40"/>
          </p15:clr>
        </p15:guide>
        <p15:guide id="4" orient="horz" pos="182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nce - Break">
  <p:cSld name="Finance - Break"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370978bbeff_2_4431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B0309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1" name="Google Shape;771;g370978bbeff_2_443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096" y="-524256"/>
            <a:ext cx="7911638" cy="7912607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g370978bbeff_2_4431"/>
          <p:cNvSpPr txBox="1">
            <a:spLocks noGrp="1"/>
          </p:cNvSpPr>
          <p:nvPr>
            <p:ph type="title"/>
          </p:nvPr>
        </p:nvSpPr>
        <p:spPr>
          <a:xfrm>
            <a:off x="728868" y="1088542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g370978bbeff_2_4431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74" name="Google Shape;774;g370978bbeff_2_443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g370978bbeff_2_4431"/>
          <p:cNvSpPr txBox="1">
            <a:spLocks noGrp="1"/>
          </p:cNvSpPr>
          <p:nvPr>
            <p:ph type="body" idx="1"/>
          </p:nvPr>
        </p:nvSpPr>
        <p:spPr>
          <a:xfrm>
            <a:off x="719138" y="3609975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776" name="Google Shape;776;g370978bbeff_2_4431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777" name="Google Shape;777;g370978bbeff_2_4431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nce - Text">
  <p:cSld name="Finance - Text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370978bbeff_2_4440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g370978bbeff_2_4440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81" name="Google Shape;781;g370978bbeff_2_4440"/>
          <p:cNvSpPr txBox="1">
            <a:spLocks noGrp="1"/>
          </p:cNvSpPr>
          <p:nvPr>
            <p:ph type="body" idx="1"/>
          </p:nvPr>
        </p:nvSpPr>
        <p:spPr>
          <a:xfrm>
            <a:off x="719138" y="3429000"/>
            <a:ext cx="74877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782" name="Google Shape;782;g370978bbeff_2_4440"/>
          <p:cNvSpPr txBox="1">
            <a:spLocks noGrp="1"/>
          </p:cNvSpPr>
          <p:nvPr>
            <p:ph type="body" idx="2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3092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783" name="Google Shape;783;g370978bbeff_2_4440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784" name="Google Shape;784;g370978bbeff_2_4440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785" name="Google Shape;785;g370978bbeff_2_4440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786" name="Google Shape;786;g370978bbeff_2_4440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787" name="Google Shape;787;g370978bbeff_2_4440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788" name="Google Shape;788;g370978bbeff_2_4440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B03092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nce - Text w/ lockup">
  <p:cSld name="Finance - Text w/ lockup"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370978bbeff_2_4451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g370978bbeff_2_4451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92" name="Google Shape;792;g370978bbeff_2_4451"/>
          <p:cNvSpPr txBox="1">
            <a:spLocks noGrp="1"/>
          </p:cNvSpPr>
          <p:nvPr>
            <p:ph type="body" idx="1"/>
          </p:nvPr>
        </p:nvSpPr>
        <p:spPr>
          <a:xfrm>
            <a:off x="719138" y="3429000"/>
            <a:ext cx="52695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793" name="Google Shape;793;g370978bbeff_2_4451"/>
          <p:cNvSpPr txBox="1">
            <a:spLocks noGrp="1"/>
          </p:cNvSpPr>
          <p:nvPr>
            <p:ph type="body" idx="2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3092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794" name="Google Shape;794;g370978bbeff_2_4451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F26622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795" name="Google Shape;795;g370978bbeff_2_4451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796" name="Google Shape;796;g370978bbeff_2_4451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797" name="Google Shape;797;g370978bbeff_2_4451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798" name="Google Shape;798;g370978bbeff_2_4451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799" name="Google Shape;799;g370978bbeff_2_4451"/>
          <p:cNvSpPr>
            <a:spLocks noGrp="1"/>
          </p:cNvSpPr>
          <p:nvPr>
            <p:ph type="dgm" idx="3"/>
          </p:nvPr>
        </p:nvSpPr>
        <p:spPr>
          <a:xfrm>
            <a:off x="7464425" y="2027238"/>
            <a:ext cx="1789200" cy="1789200"/>
          </a:xfrm>
          <a:prstGeom prst="ellipse">
            <a:avLst/>
          </a:prstGeom>
          <a:solidFill>
            <a:srgbClr val="CFACC6">
              <a:alpha val="498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0" name="Google Shape;800;g370978bbeff_2_4451"/>
          <p:cNvSpPr>
            <a:spLocks noGrp="1"/>
          </p:cNvSpPr>
          <p:nvPr>
            <p:ph type="pic" idx="4"/>
          </p:nvPr>
        </p:nvSpPr>
        <p:spPr>
          <a:xfrm>
            <a:off x="8592343" y="1554163"/>
            <a:ext cx="3059100" cy="3059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01" name="Google Shape;801;g370978bbeff_2_4451"/>
          <p:cNvSpPr>
            <a:spLocks noGrp="1"/>
          </p:cNvSpPr>
          <p:nvPr>
            <p:ph type="pic" idx="5"/>
          </p:nvPr>
        </p:nvSpPr>
        <p:spPr>
          <a:xfrm>
            <a:off x="7628731" y="3279630"/>
            <a:ext cx="2079900" cy="2081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02" name="Google Shape;802;g370978bbeff_2_4451"/>
          <p:cNvSpPr txBox="1">
            <a:spLocks noGrp="1"/>
          </p:cNvSpPr>
          <p:nvPr>
            <p:ph type="body" idx="6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B03092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nce - Quote">
  <p:cSld name="Finance - Quote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70978bbeff_2_4465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B0309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g370978bbeff_2_4465"/>
          <p:cNvSpPr txBox="1">
            <a:spLocks noGrp="1"/>
          </p:cNvSpPr>
          <p:nvPr>
            <p:ph type="title"/>
          </p:nvPr>
        </p:nvSpPr>
        <p:spPr>
          <a:xfrm>
            <a:off x="728867" y="2103120"/>
            <a:ext cx="10731600" cy="2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g370978bbeff_2_4465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07" name="Google Shape;807;g370978bbeff_2_446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g370978bbeff_2_4465"/>
          <p:cNvSpPr txBox="1">
            <a:spLocks noGrp="1"/>
          </p:cNvSpPr>
          <p:nvPr>
            <p:ph type="body" idx="1"/>
          </p:nvPr>
        </p:nvSpPr>
        <p:spPr>
          <a:xfrm>
            <a:off x="719138" y="5125572"/>
            <a:ext cx="63675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09" name="Google Shape;809;g370978bbeff_2_4465"/>
          <p:cNvSpPr txBox="1">
            <a:spLocks noGrp="1"/>
          </p:cNvSpPr>
          <p:nvPr>
            <p:ph type="body" idx="2"/>
          </p:nvPr>
        </p:nvSpPr>
        <p:spPr>
          <a:xfrm>
            <a:off x="719138" y="5501492"/>
            <a:ext cx="63675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810" name="Google Shape;810;g370978bbeff_2_446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67" y="1089445"/>
            <a:ext cx="896734" cy="778745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g370978bbeff_2_4465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12" name="Google Shape;812;g370978bbeff_2_4465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nce - Circle Image">
  <p:cSld name="Finance - Circle Image"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370978bbeff_2_4475"/>
          <p:cNvSpPr>
            <a:spLocks noGrp="1"/>
          </p:cNvSpPr>
          <p:nvPr>
            <p:ph type="pic" idx="2"/>
          </p:nvPr>
        </p:nvSpPr>
        <p:spPr>
          <a:xfrm>
            <a:off x="7432322" y="-516835"/>
            <a:ext cx="7914900" cy="7914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15" name="Google Shape;815;g370978bbeff_2_4475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16" name="Google Shape;816;g370978bbeff_2_4475"/>
          <p:cNvSpPr txBox="1">
            <a:spLocks noGrp="1"/>
          </p:cNvSpPr>
          <p:nvPr>
            <p:ph type="body" idx="1"/>
          </p:nvPr>
        </p:nvSpPr>
        <p:spPr>
          <a:xfrm>
            <a:off x="719138" y="3429000"/>
            <a:ext cx="52695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17" name="Google Shape;817;g370978bbeff_2_4475"/>
          <p:cNvSpPr txBox="1">
            <a:spLocks noGrp="1"/>
          </p:cNvSpPr>
          <p:nvPr>
            <p:ph type="body" idx="3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3092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18" name="Google Shape;818;g370978bbeff_2_4475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19" name="Google Shape;819;g370978bbeff_2_4475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820" name="Google Shape;820;g370978bbeff_2_4475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821" name="Google Shape;821;g370978bbeff_2_4475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822" name="Google Shape;822;g370978bbeff_2_4475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823" name="Google Shape;823;g370978bbeff_2_4475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824" name="Google Shape;824;g370978bbeff_2_4475"/>
          <p:cNvSpPr txBox="1">
            <a:spLocks noGrp="1"/>
          </p:cNvSpPr>
          <p:nvPr>
            <p:ph type="body" idx="4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B03092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nce - Mixed Media Slide w sub">
  <p:cSld name="Finance - Mixed Media Slide w sub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370978bbeff_2_4487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107313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g370978bbeff_2_4487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B0309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8" name="Google Shape;828;g370978bbeff_2_4487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829" name="Google Shape;829;g370978bbeff_2_4487"/>
          <p:cNvSpPr txBox="1"/>
          <p:nvPr/>
        </p:nvSpPr>
        <p:spPr>
          <a:xfrm>
            <a:off x="-1188720" y="3305889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Tables and Media</a:t>
            </a:r>
            <a:endParaRPr sz="1500"/>
          </a:p>
        </p:txBody>
      </p:sp>
      <p:sp>
        <p:nvSpPr>
          <p:cNvPr id="830" name="Google Shape;830;g370978bbeff_2_4487"/>
          <p:cNvSpPr txBox="1"/>
          <p:nvPr/>
        </p:nvSpPr>
        <p:spPr>
          <a:xfrm>
            <a:off x="-1188720" y="1752702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831" name="Google Shape;831;g370978bbeff_2_4487"/>
          <p:cNvCxnSpPr/>
          <p:nvPr/>
        </p:nvCxnSpPr>
        <p:spPr>
          <a:xfrm>
            <a:off x="-1422400" y="1052513"/>
            <a:ext cx="0" cy="5628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832" name="Google Shape;832;g370978bbeff_2_4487"/>
          <p:cNvCxnSpPr/>
          <p:nvPr/>
        </p:nvCxnSpPr>
        <p:spPr>
          <a:xfrm>
            <a:off x="-1422400" y="2902679"/>
            <a:ext cx="0" cy="2866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833" name="Google Shape;833;g370978bbeff_2_4487"/>
          <p:cNvSpPr txBox="1">
            <a:spLocks noGrp="1"/>
          </p:cNvSpPr>
          <p:nvPr>
            <p:ph type="body" idx="1"/>
          </p:nvPr>
        </p:nvSpPr>
        <p:spPr>
          <a:xfrm>
            <a:off x="719138" y="1989138"/>
            <a:ext cx="107409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3092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cxnSp>
        <p:nvCxnSpPr>
          <p:cNvPr id="834" name="Google Shape;834;g370978bbeff_2_4487"/>
          <p:cNvCxnSpPr/>
          <p:nvPr/>
        </p:nvCxnSpPr>
        <p:spPr>
          <a:xfrm>
            <a:off x="-1422400" y="1997393"/>
            <a:ext cx="0" cy="5628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835" name="Google Shape;835;g370978bbeff_2_4487"/>
          <p:cNvSpPr txBox="1"/>
          <p:nvPr/>
        </p:nvSpPr>
        <p:spPr>
          <a:xfrm>
            <a:off x="-1188720" y="2636622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sp>
        <p:nvSpPr>
          <p:cNvPr id="836" name="Google Shape;836;g370978bbeff_2_4487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B03092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37" name="Google Shape;837;g370978bbeff_2_4487"/>
          <p:cNvSpPr txBox="1">
            <a:spLocks noGrp="1"/>
          </p:cNvSpPr>
          <p:nvPr>
            <p:ph type="body" idx="3"/>
          </p:nvPr>
        </p:nvSpPr>
        <p:spPr>
          <a:xfrm>
            <a:off x="719138" y="2902678"/>
            <a:ext cx="10740900" cy="28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1593">
          <p15:clr>
            <a:srgbClr val="FBAE40"/>
          </p15:clr>
        </p15:guide>
        <p15:guide id="4" orient="horz" pos="182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shion - Break">
  <p:cSld name="Fashion - Break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370978bbeff_2_4500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472F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0" name="Google Shape;840;g370978bbeff_2_450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096" y="-524256"/>
            <a:ext cx="7911638" cy="7912607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g370978bbeff_2_4500"/>
          <p:cNvSpPr txBox="1">
            <a:spLocks noGrp="1"/>
          </p:cNvSpPr>
          <p:nvPr>
            <p:ph type="title"/>
          </p:nvPr>
        </p:nvSpPr>
        <p:spPr>
          <a:xfrm>
            <a:off x="728868" y="1088542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g370978bbeff_2_4500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43" name="Google Shape;843;g370978bbeff_2_450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g370978bbeff_2_4500"/>
          <p:cNvSpPr txBox="1">
            <a:spLocks noGrp="1"/>
          </p:cNvSpPr>
          <p:nvPr>
            <p:ph type="body" idx="1"/>
          </p:nvPr>
        </p:nvSpPr>
        <p:spPr>
          <a:xfrm>
            <a:off x="719138" y="3609975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45" name="Google Shape;845;g370978bbeff_2_4500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46" name="Google Shape;846;g370978bbeff_2_4500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shion - Text">
  <p:cSld name="Fashion - Text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370978bbeff_2_4509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g370978bbeff_2_4509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50" name="Google Shape;850;g370978bbeff_2_4509"/>
          <p:cNvSpPr txBox="1">
            <a:spLocks noGrp="1"/>
          </p:cNvSpPr>
          <p:nvPr>
            <p:ph type="body" idx="1"/>
          </p:nvPr>
        </p:nvSpPr>
        <p:spPr>
          <a:xfrm>
            <a:off x="719138" y="3429000"/>
            <a:ext cx="74877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51" name="Google Shape;851;g370978bbeff_2_4509"/>
          <p:cNvSpPr txBox="1">
            <a:spLocks noGrp="1"/>
          </p:cNvSpPr>
          <p:nvPr>
            <p:ph type="body" idx="2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72F9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52" name="Google Shape;852;g370978bbeff_2_4509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853" name="Google Shape;853;g370978bbeff_2_4509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854" name="Google Shape;854;g370978bbeff_2_4509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855" name="Google Shape;855;g370978bbeff_2_4509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856" name="Google Shape;856;g370978bbeff_2_4509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857" name="Google Shape;857;g370978bbeff_2_4509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472F9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shion - Mixed Media Slide w sub 2">
  <p:cSld name="Fashion - Mixed Media Slide w sub 2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7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107313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7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472F91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472F91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472F91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472F91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472F91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472F91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472F91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472F91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472F91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5" name="Google Shape;105;p27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Verdana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7"/>
          <p:cNvSpPr txBox="1"/>
          <p:nvPr/>
        </p:nvSpPr>
        <p:spPr>
          <a:xfrm>
            <a:off x="-1188720" y="3305889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Verdana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Tables and Media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7"/>
          <p:cNvSpPr txBox="1"/>
          <p:nvPr/>
        </p:nvSpPr>
        <p:spPr>
          <a:xfrm>
            <a:off x="-1188720" y="1752702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Verdana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" name="Google Shape;108;p27"/>
          <p:cNvCxnSpPr/>
          <p:nvPr/>
        </p:nvCxnSpPr>
        <p:spPr>
          <a:xfrm>
            <a:off x="-1422400" y="1052513"/>
            <a:ext cx="0" cy="562800"/>
          </a:xfrm>
          <a:prstGeom prst="straightConnector1">
            <a:avLst/>
          </a:prstGeom>
          <a:noFill/>
          <a:ln w="9525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09" name="Google Shape;109;p27"/>
          <p:cNvCxnSpPr/>
          <p:nvPr/>
        </p:nvCxnSpPr>
        <p:spPr>
          <a:xfrm>
            <a:off x="-1422400" y="2902679"/>
            <a:ext cx="0" cy="2866500"/>
          </a:xfrm>
          <a:prstGeom prst="straightConnector1">
            <a:avLst/>
          </a:prstGeom>
          <a:noFill/>
          <a:ln w="9525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10" name="Google Shape;110;p27"/>
          <p:cNvSpPr txBox="1">
            <a:spLocks noGrp="1"/>
          </p:cNvSpPr>
          <p:nvPr>
            <p:ph type="body" idx="1"/>
          </p:nvPr>
        </p:nvSpPr>
        <p:spPr>
          <a:xfrm>
            <a:off x="719138" y="1989138"/>
            <a:ext cx="107409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Clr>
                <a:srgbClr val="472F91"/>
              </a:buClr>
              <a:buSzPts val="1600"/>
              <a:buNone/>
              <a:defRPr sz="1600">
                <a:solidFill>
                  <a:srgbClr val="472F9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cxnSp>
        <p:nvCxnSpPr>
          <p:cNvPr id="111" name="Google Shape;111;p27"/>
          <p:cNvCxnSpPr/>
          <p:nvPr/>
        </p:nvCxnSpPr>
        <p:spPr>
          <a:xfrm>
            <a:off x="-1422400" y="1997393"/>
            <a:ext cx="0" cy="562800"/>
          </a:xfrm>
          <a:prstGeom prst="straightConnector1">
            <a:avLst/>
          </a:prstGeom>
          <a:noFill/>
          <a:ln w="9525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12" name="Google Shape;112;p27"/>
          <p:cNvSpPr txBox="1"/>
          <p:nvPr/>
        </p:nvSpPr>
        <p:spPr>
          <a:xfrm>
            <a:off x="-1188720" y="2636622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Verdana"/>
              <a:buNone/>
            </a:pPr>
            <a:r>
              <a:rPr lang="en-GB" sz="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7"/>
          <p:cNvSpPr txBox="1">
            <a:spLocks noGrp="1"/>
          </p:cNvSpPr>
          <p:nvPr>
            <p:ph type="body" idx="2"/>
          </p:nvPr>
        </p:nvSpPr>
        <p:spPr>
          <a:xfrm>
            <a:off x="719138" y="2902678"/>
            <a:ext cx="10740900" cy="28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1593">
          <p15:clr>
            <a:srgbClr val="FBAE40"/>
          </p15:clr>
        </p15:guide>
        <p15:guide id="4" orient="horz" pos="182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shion - Text w/ lockup">
  <p:cSld name="Fashion - Text w/ lockup"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370978bbeff_2_4520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g370978bbeff_2_4520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61" name="Google Shape;861;g370978bbeff_2_4520"/>
          <p:cNvSpPr txBox="1">
            <a:spLocks noGrp="1"/>
          </p:cNvSpPr>
          <p:nvPr>
            <p:ph type="body" idx="1"/>
          </p:nvPr>
        </p:nvSpPr>
        <p:spPr>
          <a:xfrm>
            <a:off x="719138" y="3429000"/>
            <a:ext cx="52695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62" name="Google Shape;862;g370978bbeff_2_4520"/>
          <p:cNvSpPr txBox="1">
            <a:spLocks noGrp="1"/>
          </p:cNvSpPr>
          <p:nvPr>
            <p:ph type="body" idx="2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72F9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63" name="Google Shape;863;g370978bbeff_2_4520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864" name="Google Shape;864;g370978bbeff_2_4520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865" name="Google Shape;865;g370978bbeff_2_4520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866" name="Google Shape;866;g370978bbeff_2_4520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867" name="Google Shape;867;g370978bbeff_2_4520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868" name="Google Shape;868;g370978bbeff_2_4520"/>
          <p:cNvSpPr>
            <a:spLocks noGrp="1"/>
          </p:cNvSpPr>
          <p:nvPr>
            <p:ph type="dgm" idx="3"/>
          </p:nvPr>
        </p:nvSpPr>
        <p:spPr>
          <a:xfrm>
            <a:off x="7464425" y="2027238"/>
            <a:ext cx="1789200" cy="1789200"/>
          </a:xfrm>
          <a:prstGeom prst="ellipse">
            <a:avLst/>
          </a:prstGeom>
          <a:solidFill>
            <a:srgbClr val="825AA6">
              <a:alpha val="498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9" name="Google Shape;869;g370978bbeff_2_4520"/>
          <p:cNvSpPr>
            <a:spLocks noGrp="1"/>
          </p:cNvSpPr>
          <p:nvPr>
            <p:ph type="pic" idx="4"/>
          </p:nvPr>
        </p:nvSpPr>
        <p:spPr>
          <a:xfrm>
            <a:off x="8592343" y="1554163"/>
            <a:ext cx="3059100" cy="3059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70" name="Google Shape;870;g370978bbeff_2_4520"/>
          <p:cNvSpPr>
            <a:spLocks noGrp="1"/>
          </p:cNvSpPr>
          <p:nvPr>
            <p:ph type="pic" idx="5"/>
          </p:nvPr>
        </p:nvSpPr>
        <p:spPr>
          <a:xfrm>
            <a:off x="7628731" y="3279630"/>
            <a:ext cx="2079900" cy="2081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71" name="Google Shape;871;g370978bbeff_2_4520"/>
          <p:cNvSpPr txBox="1">
            <a:spLocks noGrp="1"/>
          </p:cNvSpPr>
          <p:nvPr>
            <p:ph type="body" idx="6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472F9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shion - Quote">
  <p:cSld name="Fashion - Quote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370978bbeff_2_4534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472F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4" name="Google Shape;874;g370978bbeff_2_4534"/>
          <p:cNvSpPr txBox="1">
            <a:spLocks noGrp="1"/>
          </p:cNvSpPr>
          <p:nvPr>
            <p:ph type="title"/>
          </p:nvPr>
        </p:nvSpPr>
        <p:spPr>
          <a:xfrm>
            <a:off x="728867" y="2103120"/>
            <a:ext cx="10731600" cy="2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g370978bbeff_2_4534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76" name="Google Shape;876;g370978bbeff_2_453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g370978bbeff_2_4534"/>
          <p:cNvSpPr txBox="1">
            <a:spLocks noGrp="1"/>
          </p:cNvSpPr>
          <p:nvPr>
            <p:ph type="body" idx="1"/>
          </p:nvPr>
        </p:nvSpPr>
        <p:spPr>
          <a:xfrm>
            <a:off x="719138" y="5125572"/>
            <a:ext cx="63675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78" name="Google Shape;878;g370978bbeff_2_4534"/>
          <p:cNvSpPr txBox="1">
            <a:spLocks noGrp="1"/>
          </p:cNvSpPr>
          <p:nvPr>
            <p:ph type="body" idx="2"/>
          </p:nvPr>
        </p:nvSpPr>
        <p:spPr>
          <a:xfrm>
            <a:off x="719138" y="5501492"/>
            <a:ext cx="63675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879" name="Google Shape;879;g370978bbeff_2_453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67" y="1089445"/>
            <a:ext cx="896734" cy="778745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g370978bbeff_2_4534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81" name="Google Shape;881;g370978bbeff_2_4534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shion - Circle Image">
  <p:cSld name="Fashion - Circle Image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370978bbeff_2_4544"/>
          <p:cNvSpPr>
            <a:spLocks noGrp="1"/>
          </p:cNvSpPr>
          <p:nvPr>
            <p:ph type="pic" idx="2"/>
          </p:nvPr>
        </p:nvSpPr>
        <p:spPr>
          <a:xfrm>
            <a:off x="7432322" y="-516835"/>
            <a:ext cx="7914900" cy="7914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84" name="Google Shape;884;g370978bbeff_2_4544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g370978bbeff_2_4544"/>
          <p:cNvSpPr txBox="1">
            <a:spLocks noGrp="1"/>
          </p:cNvSpPr>
          <p:nvPr>
            <p:ph type="body" idx="1"/>
          </p:nvPr>
        </p:nvSpPr>
        <p:spPr>
          <a:xfrm>
            <a:off x="719138" y="3429000"/>
            <a:ext cx="52695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86" name="Google Shape;886;g370978bbeff_2_4544"/>
          <p:cNvSpPr txBox="1">
            <a:spLocks noGrp="1"/>
          </p:cNvSpPr>
          <p:nvPr>
            <p:ph type="body" idx="3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72F9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87" name="Google Shape;887;g370978bbeff_2_4544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88" name="Google Shape;888;g370978bbeff_2_4544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889" name="Google Shape;889;g370978bbeff_2_4544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890" name="Google Shape;890;g370978bbeff_2_4544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891" name="Google Shape;891;g370978bbeff_2_4544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892" name="Google Shape;892;g370978bbeff_2_4544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893" name="Google Shape;893;g370978bbeff_2_4544"/>
          <p:cNvSpPr txBox="1">
            <a:spLocks noGrp="1"/>
          </p:cNvSpPr>
          <p:nvPr>
            <p:ph type="body" idx="4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472F9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shion - Mixed Media Slide w sub">
  <p:cSld name="Fashion - Mixed Media Slide w sub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370978bbeff_2_4556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107313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g370978bbeff_2_4556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472F9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97" name="Google Shape;897;g370978bbeff_2_4556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898" name="Google Shape;898;g370978bbeff_2_4556"/>
          <p:cNvSpPr txBox="1"/>
          <p:nvPr/>
        </p:nvSpPr>
        <p:spPr>
          <a:xfrm>
            <a:off x="-1188720" y="3305889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Tables and Media</a:t>
            </a:r>
            <a:endParaRPr sz="1500"/>
          </a:p>
        </p:txBody>
      </p:sp>
      <p:sp>
        <p:nvSpPr>
          <p:cNvPr id="899" name="Google Shape;899;g370978bbeff_2_4556"/>
          <p:cNvSpPr txBox="1"/>
          <p:nvPr/>
        </p:nvSpPr>
        <p:spPr>
          <a:xfrm>
            <a:off x="-1188720" y="1752702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900" name="Google Shape;900;g370978bbeff_2_4556"/>
          <p:cNvCxnSpPr/>
          <p:nvPr/>
        </p:nvCxnSpPr>
        <p:spPr>
          <a:xfrm>
            <a:off x="-1422400" y="1052513"/>
            <a:ext cx="0" cy="5628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901" name="Google Shape;901;g370978bbeff_2_4556"/>
          <p:cNvCxnSpPr/>
          <p:nvPr/>
        </p:nvCxnSpPr>
        <p:spPr>
          <a:xfrm>
            <a:off x="-1422400" y="2902679"/>
            <a:ext cx="0" cy="2866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902" name="Google Shape;902;g370978bbeff_2_4556"/>
          <p:cNvSpPr txBox="1">
            <a:spLocks noGrp="1"/>
          </p:cNvSpPr>
          <p:nvPr>
            <p:ph type="body" idx="1"/>
          </p:nvPr>
        </p:nvSpPr>
        <p:spPr>
          <a:xfrm>
            <a:off x="719138" y="1989138"/>
            <a:ext cx="107409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72F9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cxnSp>
        <p:nvCxnSpPr>
          <p:cNvPr id="903" name="Google Shape;903;g370978bbeff_2_4556"/>
          <p:cNvCxnSpPr/>
          <p:nvPr/>
        </p:nvCxnSpPr>
        <p:spPr>
          <a:xfrm>
            <a:off x="-1422400" y="1997393"/>
            <a:ext cx="0" cy="5628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904" name="Google Shape;904;g370978bbeff_2_4556"/>
          <p:cNvSpPr txBox="1"/>
          <p:nvPr/>
        </p:nvSpPr>
        <p:spPr>
          <a:xfrm>
            <a:off x="-1188720" y="2636622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sp>
        <p:nvSpPr>
          <p:cNvPr id="905" name="Google Shape;905;g370978bbeff_2_4556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472F9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906" name="Google Shape;906;g370978bbeff_2_4556"/>
          <p:cNvSpPr txBox="1">
            <a:spLocks noGrp="1"/>
          </p:cNvSpPr>
          <p:nvPr>
            <p:ph type="body" idx="3"/>
          </p:nvPr>
        </p:nvSpPr>
        <p:spPr>
          <a:xfrm>
            <a:off x="719138" y="2902678"/>
            <a:ext cx="10740900" cy="28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1593">
          <p15:clr>
            <a:srgbClr val="FBAE40"/>
          </p15:clr>
        </p15:guide>
        <p15:guide id="4" orient="horz" pos="182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- Break">
  <p:cSld name="Design - Break"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370978bbeff_2_4569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FBA62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9" name="Google Shape;909;g370978bbeff_2_456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096" y="-524256"/>
            <a:ext cx="7911638" cy="7912607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g370978bbeff_2_4569"/>
          <p:cNvSpPr txBox="1">
            <a:spLocks noGrp="1"/>
          </p:cNvSpPr>
          <p:nvPr>
            <p:ph type="title"/>
          </p:nvPr>
        </p:nvSpPr>
        <p:spPr>
          <a:xfrm>
            <a:off x="728868" y="1088542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g370978bbeff_2_4569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12" name="Google Shape;912;g370978bbeff_2_456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g370978bbeff_2_4569"/>
          <p:cNvSpPr txBox="1">
            <a:spLocks noGrp="1"/>
          </p:cNvSpPr>
          <p:nvPr>
            <p:ph type="body" idx="1"/>
          </p:nvPr>
        </p:nvSpPr>
        <p:spPr>
          <a:xfrm>
            <a:off x="719138" y="3609975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914" name="Google Shape;914;g370978bbeff_2_4569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915" name="Google Shape;915;g370978bbeff_2_4569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- Text">
  <p:cSld name="Design - Text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370978bbeff_2_4578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18" name="Google Shape;918;g370978bbeff_2_4578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19" name="Google Shape;919;g370978bbeff_2_4578"/>
          <p:cNvSpPr txBox="1">
            <a:spLocks noGrp="1"/>
          </p:cNvSpPr>
          <p:nvPr>
            <p:ph type="body" idx="1"/>
          </p:nvPr>
        </p:nvSpPr>
        <p:spPr>
          <a:xfrm>
            <a:off x="719138" y="3429000"/>
            <a:ext cx="74877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920" name="Google Shape;920;g370978bbeff_2_4578"/>
          <p:cNvSpPr txBox="1">
            <a:spLocks noGrp="1"/>
          </p:cNvSpPr>
          <p:nvPr>
            <p:ph type="body" idx="2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FBA629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921" name="Google Shape;921;g370978bbeff_2_4578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922" name="Google Shape;922;g370978bbeff_2_4578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923" name="Google Shape;923;g370978bbeff_2_4578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924" name="Google Shape;924;g370978bbeff_2_4578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925" name="Google Shape;925;g370978bbeff_2_4578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926" name="Google Shape;926;g370978bbeff_2_4578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FBA629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- Text w/ lockup">
  <p:cSld name="Design - Text w/ lockup"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370978bbeff_2_4589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g370978bbeff_2_4589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30" name="Google Shape;930;g370978bbeff_2_4589"/>
          <p:cNvSpPr txBox="1">
            <a:spLocks noGrp="1"/>
          </p:cNvSpPr>
          <p:nvPr>
            <p:ph type="body" idx="1"/>
          </p:nvPr>
        </p:nvSpPr>
        <p:spPr>
          <a:xfrm>
            <a:off x="719138" y="3429000"/>
            <a:ext cx="52695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931" name="Google Shape;931;g370978bbeff_2_4589"/>
          <p:cNvSpPr txBox="1">
            <a:spLocks noGrp="1"/>
          </p:cNvSpPr>
          <p:nvPr>
            <p:ph type="body" idx="2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FBA629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932" name="Google Shape;932;g370978bbeff_2_4589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933" name="Google Shape;933;g370978bbeff_2_4589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934" name="Google Shape;934;g370978bbeff_2_4589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935" name="Google Shape;935;g370978bbeff_2_4589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936" name="Google Shape;936;g370978bbeff_2_4589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937" name="Google Shape;937;g370978bbeff_2_4589"/>
          <p:cNvSpPr>
            <a:spLocks noGrp="1"/>
          </p:cNvSpPr>
          <p:nvPr>
            <p:ph type="dgm" idx="3"/>
          </p:nvPr>
        </p:nvSpPr>
        <p:spPr>
          <a:xfrm>
            <a:off x="7464425" y="2027238"/>
            <a:ext cx="1789200" cy="1789200"/>
          </a:xfrm>
          <a:prstGeom prst="ellipse">
            <a:avLst/>
          </a:prstGeom>
          <a:solidFill>
            <a:srgbClr val="FFCC07">
              <a:alpha val="498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8" name="Google Shape;938;g370978bbeff_2_4589"/>
          <p:cNvSpPr>
            <a:spLocks noGrp="1"/>
          </p:cNvSpPr>
          <p:nvPr>
            <p:ph type="pic" idx="4"/>
          </p:nvPr>
        </p:nvSpPr>
        <p:spPr>
          <a:xfrm>
            <a:off x="8592343" y="1554163"/>
            <a:ext cx="3059100" cy="3059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39" name="Google Shape;939;g370978bbeff_2_4589"/>
          <p:cNvSpPr>
            <a:spLocks noGrp="1"/>
          </p:cNvSpPr>
          <p:nvPr>
            <p:ph type="pic" idx="5"/>
          </p:nvPr>
        </p:nvSpPr>
        <p:spPr>
          <a:xfrm>
            <a:off x="7628731" y="3279630"/>
            <a:ext cx="2079900" cy="2081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40" name="Google Shape;940;g370978bbeff_2_4589"/>
          <p:cNvSpPr txBox="1">
            <a:spLocks noGrp="1"/>
          </p:cNvSpPr>
          <p:nvPr>
            <p:ph type="body" idx="6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FBA629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- Quote">
  <p:cSld name="Design - Quote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70978bbeff_2_4603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FBA62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3" name="Google Shape;943;g370978bbeff_2_4603"/>
          <p:cNvSpPr txBox="1">
            <a:spLocks noGrp="1"/>
          </p:cNvSpPr>
          <p:nvPr>
            <p:ph type="title"/>
          </p:nvPr>
        </p:nvSpPr>
        <p:spPr>
          <a:xfrm>
            <a:off x="728867" y="2103120"/>
            <a:ext cx="10731600" cy="2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4" name="Google Shape;944;g370978bbeff_2_4603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45" name="Google Shape;945;g370978bbeff_2_460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g370978bbeff_2_4603"/>
          <p:cNvSpPr txBox="1">
            <a:spLocks noGrp="1"/>
          </p:cNvSpPr>
          <p:nvPr>
            <p:ph type="body" idx="1"/>
          </p:nvPr>
        </p:nvSpPr>
        <p:spPr>
          <a:xfrm>
            <a:off x="719138" y="5125572"/>
            <a:ext cx="63675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947" name="Google Shape;947;g370978bbeff_2_4603"/>
          <p:cNvSpPr txBox="1">
            <a:spLocks noGrp="1"/>
          </p:cNvSpPr>
          <p:nvPr>
            <p:ph type="body" idx="2"/>
          </p:nvPr>
        </p:nvSpPr>
        <p:spPr>
          <a:xfrm>
            <a:off x="719138" y="5501492"/>
            <a:ext cx="63675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948" name="Google Shape;948;g370978bbeff_2_460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67" y="1089445"/>
            <a:ext cx="896734" cy="778745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Google Shape;949;g370978bbeff_2_4603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950" name="Google Shape;950;g370978bbeff_2_4603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- Circle Image">
  <p:cSld name="Design - Circle Image"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370978bbeff_2_4613"/>
          <p:cNvSpPr>
            <a:spLocks noGrp="1"/>
          </p:cNvSpPr>
          <p:nvPr>
            <p:ph type="pic" idx="2"/>
          </p:nvPr>
        </p:nvSpPr>
        <p:spPr>
          <a:xfrm>
            <a:off x="7432322" y="-516835"/>
            <a:ext cx="7914900" cy="7914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53" name="Google Shape;953;g370978bbeff_2_4613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g370978bbeff_2_4613"/>
          <p:cNvSpPr txBox="1">
            <a:spLocks noGrp="1"/>
          </p:cNvSpPr>
          <p:nvPr>
            <p:ph type="body" idx="1"/>
          </p:nvPr>
        </p:nvSpPr>
        <p:spPr>
          <a:xfrm>
            <a:off x="719138" y="3429000"/>
            <a:ext cx="52695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955" name="Google Shape;955;g370978bbeff_2_4613"/>
          <p:cNvSpPr txBox="1">
            <a:spLocks noGrp="1"/>
          </p:cNvSpPr>
          <p:nvPr>
            <p:ph type="body" idx="3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FBA629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956" name="Google Shape;956;g370978bbeff_2_4613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57" name="Google Shape;957;g370978bbeff_2_4613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958" name="Google Shape;958;g370978bbeff_2_4613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959" name="Google Shape;959;g370978bbeff_2_4613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960" name="Google Shape;960;g370978bbeff_2_4613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961" name="Google Shape;961;g370978bbeff_2_4613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962" name="Google Shape;962;g370978bbeff_2_4613"/>
          <p:cNvSpPr txBox="1">
            <a:spLocks noGrp="1"/>
          </p:cNvSpPr>
          <p:nvPr>
            <p:ph type="body" idx="4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FBA629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- Mixed Media Slide w sub">
  <p:cSld name="Design - Mixed Media Slide w sub"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370978bbeff_2_4625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107313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g370978bbeff_2_4625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FBA629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66" name="Google Shape;966;g370978bbeff_2_4625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967" name="Google Shape;967;g370978bbeff_2_4625"/>
          <p:cNvSpPr txBox="1"/>
          <p:nvPr/>
        </p:nvSpPr>
        <p:spPr>
          <a:xfrm>
            <a:off x="-1188720" y="3305889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Tables and Media</a:t>
            </a:r>
            <a:endParaRPr sz="1500"/>
          </a:p>
        </p:txBody>
      </p:sp>
      <p:sp>
        <p:nvSpPr>
          <p:cNvPr id="968" name="Google Shape;968;g370978bbeff_2_4625"/>
          <p:cNvSpPr txBox="1"/>
          <p:nvPr/>
        </p:nvSpPr>
        <p:spPr>
          <a:xfrm>
            <a:off x="-1188720" y="1752702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969" name="Google Shape;969;g370978bbeff_2_4625"/>
          <p:cNvCxnSpPr/>
          <p:nvPr/>
        </p:nvCxnSpPr>
        <p:spPr>
          <a:xfrm>
            <a:off x="-1422400" y="1052513"/>
            <a:ext cx="0" cy="5628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970" name="Google Shape;970;g370978bbeff_2_4625"/>
          <p:cNvCxnSpPr/>
          <p:nvPr/>
        </p:nvCxnSpPr>
        <p:spPr>
          <a:xfrm>
            <a:off x="-1422400" y="2902679"/>
            <a:ext cx="0" cy="2866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971" name="Google Shape;971;g370978bbeff_2_4625"/>
          <p:cNvSpPr txBox="1">
            <a:spLocks noGrp="1"/>
          </p:cNvSpPr>
          <p:nvPr>
            <p:ph type="body" idx="1"/>
          </p:nvPr>
        </p:nvSpPr>
        <p:spPr>
          <a:xfrm>
            <a:off x="719138" y="1989138"/>
            <a:ext cx="107409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FBA629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cxnSp>
        <p:nvCxnSpPr>
          <p:cNvPr id="972" name="Google Shape;972;g370978bbeff_2_4625"/>
          <p:cNvCxnSpPr/>
          <p:nvPr/>
        </p:nvCxnSpPr>
        <p:spPr>
          <a:xfrm>
            <a:off x="-1422400" y="1997393"/>
            <a:ext cx="0" cy="5628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973" name="Google Shape;973;g370978bbeff_2_4625"/>
          <p:cNvSpPr txBox="1"/>
          <p:nvPr/>
        </p:nvSpPr>
        <p:spPr>
          <a:xfrm>
            <a:off x="-1188720" y="2636622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sp>
        <p:nvSpPr>
          <p:cNvPr id="974" name="Google Shape;974;g370978bbeff_2_4625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FBA629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975" name="Google Shape;975;g370978bbeff_2_4625"/>
          <p:cNvSpPr txBox="1">
            <a:spLocks noGrp="1"/>
          </p:cNvSpPr>
          <p:nvPr>
            <p:ph type="body" idx="3"/>
          </p:nvPr>
        </p:nvSpPr>
        <p:spPr>
          <a:xfrm>
            <a:off x="719138" y="2902678"/>
            <a:ext cx="10740900" cy="28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1593">
          <p15:clr>
            <a:srgbClr val="FBAE40"/>
          </p15:clr>
        </p15:guide>
        <p15:guide id="4" orient="horz" pos="18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slide">
  <p:cSld name="Agenda slide">
    <p:bg>
      <p:bgPr>
        <a:solidFill>
          <a:srgbClr val="482583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8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7478100" cy="10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6" name="Google Shape;116;p2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561" r="-9939"/>
          <a:stretch/>
        </p:blipFill>
        <p:spPr>
          <a:xfrm>
            <a:off x="8346722" y="-516835"/>
            <a:ext cx="7914900" cy="7914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7" name="Google Shape;117;p28"/>
          <p:cNvSpPr txBox="1">
            <a:spLocks noGrp="1"/>
          </p:cNvSpPr>
          <p:nvPr>
            <p:ph type="body" idx="1"/>
          </p:nvPr>
        </p:nvSpPr>
        <p:spPr>
          <a:xfrm>
            <a:off x="728868" y="2492374"/>
            <a:ext cx="10746000" cy="3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238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8" name="Google Shape;118;p2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8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8"/>
          <p:cNvSpPr txBox="1"/>
          <p:nvPr/>
        </p:nvSpPr>
        <p:spPr>
          <a:xfrm>
            <a:off x="195267" y="161767"/>
            <a:ext cx="10163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Verdana"/>
              <a:buNone/>
            </a:pPr>
            <a:r>
              <a:rPr lang="en-GB"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Ellen MacArthur Foundation | Overview of the Fashion ReModel</a:t>
            </a:r>
            <a:endParaRPr sz="9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icy - Break">
  <p:cSld name="Policy - Break"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370978bbeff_2_4638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55608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8" name="Google Shape;978;g370978bbeff_2_463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096" y="-524256"/>
            <a:ext cx="7911638" cy="7912607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g370978bbeff_2_4638"/>
          <p:cNvSpPr txBox="1">
            <a:spLocks noGrp="1"/>
          </p:cNvSpPr>
          <p:nvPr>
            <p:ph type="title"/>
          </p:nvPr>
        </p:nvSpPr>
        <p:spPr>
          <a:xfrm>
            <a:off x="728868" y="1088542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g370978bbeff_2_4638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81" name="Google Shape;981;g370978bbeff_2_463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g370978bbeff_2_4638"/>
          <p:cNvSpPr txBox="1">
            <a:spLocks noGrp="1"/>
          </p:cNvSpPr>
          <p:nvPr>
            <p:ph type="body" idx="1"/>
          </p:nvPr>
        </p:nvSpPr>
        <p:spPr>
          <a:xfrm>
            <a:off x="719138" y="3609975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983" name="Google Shape;983;g370978bbeff_2_4638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984" name="Google Shape;984;g370978bbeff_2_4638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icy - Text">
  <p:cSld name="Policy - Text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370978bbeff_2_4647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87" name="Google Shape;987;g370978bbeff_2_4647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88" name="Google Shape;988;g370978bbeff_2_4647"/>
          <p:cNvSpPr txBox="1">
            <a:spLocks noGrp="1"/>
          </p:cNvSpPr>
          <p:nvPr>
            <p:ph type="body" idx="1"/>
          </p:nvPr>
        </p:nvSpPr>
        <p:spPr>
          <a:xfrm>
            <a:off x="719138" y="3429000"/>
            <a:ext cx="74877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989" name="Google Shape;989;g370978bbeff_2_4647"/>
          <p:cNvSpPr txBox="1">
            <a:spLocks noGrp="1"/>
          </p:cNvSpPr>
          <p:nvPr>
            <p:ph type="body" idx="2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55608D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990" name="Google Shape;990;g370978bbeff_2_4647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991" name="Google Shape;991;g370978bbeff_2_4647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992" name="Google Shape;992;g370978bbeff_2_4647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993" name="Google Shape;993;g370978bbeff_2_4647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994" name="Google Shape;994;g370978bbeff_2_4647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995" name="Google Shape;995;g370978bbeff_2_4647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55608D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icy - Text w/ lockup">
  <p:cSld name="Policy - Text w/ lockup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370978bbeff_2_4658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g370978bbeff_2_4658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99" name="Google Shape;999;g370978bbeff_2_4658"/>
          <p:cNvSpPr txBox="1">
            <a:spLocks noGrp="1"/>
          </p:cNvSpPr>
          <p:nvPr>
            <p:ph type="body" idx="1"/>
          </p:nvPr>
        </p:nvSpPr>
        <p:spPr>
          <a:xfrm>
            <a:off x="719138" y="3429000"/>
            <a:ext cx="52695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00" name="Google Shape;1000;g370978bbeff_2_4658"/>
          <p:cNvSpPr txBox="1">
            <a:spLocks noGrp="1"/>
          </p:cNvSpPr>
          <p:nvPr>
            <p:ph type="body" idx="2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55608D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01" name="Google Shape;1001;g370978bbeff_2_4658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1002" name="Google Shape;1002;g370978bbeff_2_4658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1003" name="Google Shape;1003;g370978bbeff_2_4658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1004" name="Google Shape;1004;g370978bbeff_2_4658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005" name="Google Shape;1005;g370978bbeff_2_4658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006" name="Google Shape;1006;g370978bbeff_2_4658"/>
          <p:cNvSpPr>
            <a:spLocks noGrp="1"/>
          </p:cNvSpPr>
          <p:nvPr>
            <p:ph type="dgm" idx="3"/>
          </p:nvPr>
        </p:nvSpPr>
        <p:spPr>
          <a:xfrm>
            <a:off x="7464425" y="2027238"/>
            <a:ext cx="1789200" cy="1789200"/>
          </a:xfrm>
          <a:prstGeom prst="ellipse">
            <a:avLst/>
          </a:prstGeom>
          <a:solidFill>
            <a:srgbClr val="7BA9BF">
              <a:alpha val="498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7" name="Google Shape;1007;g370978bbeff_2_4658"/>
          <p:cNvSpPr>
            <a:spLocks noGrp="1"/>
          </p:cNvSpPr>
          <p:nvPr>
            <p:ph type="pic" idx="4"/>
          </p:nvPr>
        </p:nvSpPr>
        <p:spPr>
          <a:xfrm>
            <a:off x="8592343" y="1554163"/>
            <a:ext cx="3059100" cy="3059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08" name="Google Shape;1008;g370978bbeff_2_4658"/>
          <p:cNvSpPr>
            <a:spLocks noGrp="1"/>
          </p:cNvSpPr>
          <p:nvPr>
            <p:ph type="pic" idx="5"/>
          </p:nvPr>
        </p:nvSpPr>
        <p:spPr>
          <a:xfrm>
            <a:off x="7628731" y="3279630"/>
            <a:ext cx="2079900" cy="2081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09" name="Google Shape;1009;g370978bbeff_2_4658"/>
          <p:cNvSpPr txBox="1">
            <a:spLocks noGrp="1"/>
          </p:cNvSpPr>
          <p:nvPr>
            <p:ph type="body" idx="6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55608D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icy - Quote">
  <p:cSld name="Policy - Quote"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370978bbeff_2_4672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55608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2" name="Google Shape;1012;g370978bbeff_2_4672"/>
          <p:cNvSpPr txBox="1">
            <a:spLocks noGrp="1"/>
          </p:cNvSpPr>
          <p:nvPr>
            <p:ph type="title"/>
          </p:nvPr>
        </p:nvSpPr>
        <p:spPr>
          <a:xfrm>
            <a:off x="728867" y="2103120"/>
            <a:ext cx="10731600" cy="2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g370978bbeff_2_4672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14" name="Google Shape;1014;g370978bbeff_2_467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g370978bbeff_2_4672"/>
          <p:cNvSpPr txBox="1">
            <a:spLocks noGrp="1"/>
          </p:cNvSpPr>
          <p:nvPr>
            <p:ph type="body" idx="1"/>
          </p:nvPr>
        </p:nvSpPr>
        <p:spPr>
          <a:xfrm>
            <a:off x="719138" y="5125572"/>
            <a:ext cx="63675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16" name="Google Shape;1016;g370978bbeff_2_4672"/>
          <p:cNvSpPr txBox="1">
            <a:spLocks noGrp="1"/>
          </p:cNvSpPr>
          <p:nvPr>
            <p:ph type="body" idx="2"/>
          </p:nvPr>
        </p:nvSpPr>
        <p:spPr>
          <a:xfrm>
            <a:off x="719138" y="5501492"/>
            <a:ext cx="63675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1017" name="Google Shape;1017;g370978bbeff_2_467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67" y="1089445"/>
            <a:ext cx="896734" cy="778745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Google Shape;1018;g370978bbeff_2_4672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19" name="Google Shape;1019;g370978bbeff_2_4672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icy - Circle Image">
  <p:cSld name="Policy - Circle Image"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370978bbeff_2_4682"/>
          <p:cNvSpPr>
            <a:spLocks noGrp="1"/>
          </p:cNvSpPr>
          <p:nvPr>
            <p:ph type="pic" idx="2"/>
          </p:nvPr>
        </p:nvSpPr>
        <p:spPr>
          <a:xfrm>
            <a:off x="7432322" y="-516835"/>
            <a:ext cx="7914900" cy="7914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22" name="Google Shape;1022;g370978bbeff_2_4682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g370978bbeff_2_4682"/>
          <p:cNvSpPr txBox="1">
            <a:spLocks noGrp="1"/>
          </p:cNvSpPr>
          <p:nvPr>
            <p:ph type="body" idx="1"/>
          </p:nvPr>
        </p:nvSpPr>
        <p:spPr>
          <a:xfrm>
            <a:off x="719138" y="3429000"/>
            <a:ext cx="52695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24" name="Google Shape;1024;g370978bbeff_2_4682"/>
          <p:cNvSpPr txBox="1">
            <a:spLocks noGrp="1"/>
          </p:cNvSpPr>
          <p:nvPr>
            <p:ph type="body" idx="3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55608D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25" name="Google Shape;1025;g370978bbeff_2_4682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26" name="Google Shape;1026;g370978bbeff_2_4682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1027" name="Google Shape;1027;g370978bbeff_2_4682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1028" name="Google Shape;1028;g370978bbeff_2_4682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1029" name="Google Shape;1029;g370978bbeff_2_4682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030" name="Google Shape;1030;g370978bbeff_2_4682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031" name="Google Shape;1031;g370978bbeff_2_4682"/>
          <p:cNvSpPr txBox="1">
            <a:spLocks noGrp="1"/>
          </p:cNvSpPr>
          <p:nvPr>
            <p:ph type="body" idx="4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55608D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icy - Mixed Media Slide w sub">
  <p:cSld name="Policy - Mixed Media Slide w sub"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370978bbeff_2_4694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107313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34" name="Google Shape;1034;g370978bbeff_2_4694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55608D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35" name="Google Shape;1035;g370978bbeff_2_4694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1036" name="Google Shape;1036;g370978bbeff_2_4694"/>
          <p:cNvSpPr txBox="1"/>
          <p:nvPr/>
        </p:nvSpPr>
        <p:spPr>
          <a:xfrm>
            <a:off x="-1188720" y="3305889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Tables and Media</a:t>
            </a:r>
            <a:endParaRPr sz="1500"/>
          </a:p>
        </p:txBody>
      </p:sp>
      <p:sp>
        <p:nvSpPr>
          <p:cNvPr id="1037" name="Google Shape;1037;g370978bbeff_2_4694"/>
          <p:cNvSpPr txBox="1"/>
          <p:nvPr/>
        </p:nvSpPr>
        <p:spPr>
          <a:xfrm>
            <a:off x="-1188720" y="1752702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1038" name="Google Shape;1038;g370978bbeff_2_4694"/>
          <p:cNvCxnSpPr/>
          <p:nvPr/>
        </p:nvCxnSpPr>
        <p:spPr>
          <a:xfrm>
            <a:off x="-1422400" y="1052513"/>
            <a:ext cx="0" cy="5628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039" name="Google Shape;1039;g370978bbeff_2_4694"/>
          <p:cNvCxnSpPr/>
          <p:nvPr/>
        </p:nvCxnSpPr>
        <p:spPr>
          <a:xfrm>
            <a:off x="-1422400" y="2902679"/>
            <a:ext cx="0" cy="2866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040" name="Google Shape;1040;g370978bbeff_2_4694"/>
          <p:cNvSpPr txBox="1">
            <a:spLocks noGrp="1"/>
          </p:cNvSpPr>
          <p:nvPr>
            <p:ph type="body" idx="1"/>
          </p:nvPr>
        </p:nvSpPr>
        <p:spPr>
          <a:xfrm>
            <a:off x="719138" y="1989138"/>
            <a:ext cx="107409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55608D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cxnSp>
        <p:nvCxnSpPr>
          <p:cNvPr id="1041" name="Google Shape;1041;g370978bbeff_2_4694"/>
          <p:cNvCxnSpPr/>
          <p:nvPr/>
        </p:nvCxnSpPr>
        <p:spPr>
          <a:xfrm>
            <a:off x="-1422400" y="1997393"/>
            <a:ext cx="0" cy="5628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042" name="Google Shape;1042;g370978bbeff_2_4694"/>
          <p:cNvSpPr txBox="1"/>
          <p:nvPr/>
        </p:nvSpPr>
        <p:spPr>
          <a:xfrm>
            <a:off x="-1188720" y="2636622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sp>
        <p:nvSpPr>
          <p:cNvPr id="1043" name="Google Shape;1043;g370978bbeff_2_4694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55608D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44" name="Google Shape;1044;g370978bbeff_2_4694"/>
          <p:cNvSpPr txBox="1">
            <a:spLocks noGrp="1"/>
          </p:cNvSpPr>
          <p:nvPr>
            <p:ph type="body" idx="3"/>
          </p:nvPr>
        </p:nvSpPr>
        <p:spPr>
          <a:xfrm>
            <a:off x="719138" y="2902678"/>
            <a:ext cx="10740900" cy="28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1253">
          <p15:clr>
            <a:srgbClr val="FBAE40"/>
          </p15:clr>
        </p15:guide>
        <p15:guide id="3" orient="horz" pos="1593">
          <p15:clr>
            <a:srgbClr val="FBAE40"/>
          </p15:clr>
        </p15:guide>
        <p15:guide id="4" orient="horz" pos="182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c - Break">
  <p:cSld name="Misc - Break"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370978bbeff_2_4707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EE1C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7" name="Google Shape;1047;g370978bbeff_2_470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096" y="-524256"/>
            <a:ext cx="7911638" cy="7912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g370978bbeff_2_4707"/>
          <p:cNvSpPr txBox="1">
            <a:spLocks noGrp="1"/>
          </p:cNvSpPr>
          <p:nvPr>
            <p:ph type="title"/>
          </p:nvPr>
        </p:nvSpPr>
        <p:spPr>
          <a:xfrm>
            <a:off x="728868" y="1088542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g370978bbeff_2_4707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50" name="Google Shape;1050;g370978bbeff_2_470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g370978bbeff_2_4707"/>
          <p:cNvSpPr txBox="1">
            <a:spLocks noGrp="1"/>
          </p:cNvSpPr>
          <p:nvPr>
            <p:ph type="body" idx="1"/>
          </p:nvPr>
        </p:nvSpPr>
        <p:spPr>
          <a:xfrm>
            <a:off x="719138" y="3609975"/>
            <a:ext cx="6367500" cy="21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52" name="Google Shape;1052;g370978bbeff_2_4707"/>
          <p:cNvSpPr txBox="1">
            <a:spLocks noGrp="1"/>
          </p:cNvSpPr>
          <p:nvPr>
            <p:ph type="body" idx="2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53" name="Google Shape;1053;g370978bbeff_2_4707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c - Text">
  <p:cSld name="Misc - Text"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370978bbeff_2_4716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56" name="Google Shape;1056;g370978bbeff_2_4716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57" name="Google Shape;1057;g370978bbeff_2_4716"/>
          <p:cNvSpPr txBox="1">
            <a:spLocks noGrp="1"/>
          </p:cNvSpPr>
          <p:nvPr>
            <p:ph type="body" idx="1"/>
          </p:nvPr>
        </p:nvSpPr>
        <p:spPr>
          <a:xfrm>
            <a:off x="719138" y="3429000"/>
            <a:ext cx="74877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58" name="Google Shape;1058;g370978bbeff_2_4716"/>
          <p:cNvSpPr txBox="1">
            <a:spLocks noGrp="1"/>
          </p:cNvSpPr>
          <p:nvPr>
            <p:ph type="body" idx="2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EE1C24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59" name="Google Shape;1059;g370978bbeff_2_4716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1060" name="Google Shape;1060;g370978bbeff_2_4716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1061" name="Google Shape;1061;g370978bbeff_2_4716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1062" name="Google Shape;1062;g370978bbeff_2_4716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063" name="Google Shape;1063;g370978bbeff_2_4716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064" name="Google Shape;1064;g370978bbeff_2_4716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EE1C24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c - Text w/ lockup">
  <p:cSld name="Misc - Text w/ lockup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370978bbeff_2_4727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6384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67" name="Google Shape;1067;g370978bbeff_2_4727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EE1C24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68" name="Google Shape;1068;g370978bbeff_2_4727"/>
          <p:cNvSpPr txBox="1">
            <a:spLocks noGrp="1"/>
          </p:cNvSpPr>
          <p:nvPr>
            <p:ph type="body" idx="1"/>
          </p:nvPr>
        </p:nvSpPr>
        <p:spPr>
          <a:xfrm>
            <a:off x="719138" y="3429000"/>
            <a:ext cx="52695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69" name="Google Shape;1069;g370978bbeff_2_4727"/>
          <p:cNvSpPr txBox="1">
            <a:spLocks noGrp="1"/>
          </p:cNvSpPr>
          <p:nvPr>
            <p:ph type="body" idx="2"/>
          </p:nvPr>
        </p:nvSpPr>
        <p:spPr>
          <a:xfrm>
            <a:off x="719138" y="2493567"/>
            <a:ext cx="63936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EE1C24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70" name="Google Shape;1070;g370978bbeff_2_4727"/>
          <p:cNvSpPr txBox="1"/>
          <p:nvPr/>
        </p:nvSpPr>
        <p:spPr>
          <a:xfrm>
            <a:off x="-1188720" y="105251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rPr>
              <a:t>Title area</a:t>
            </a:r>
            <a:endParaRPr sz="1500"/>
          </a:p>
        </p:txBody>
      </p:sp>
      <p:sp>
        <p:nvSpPr>
          <p:cNvPr id="1071" name="Google Shape;1071;g370978bbeff_2_4727"/>
          <p:cNvSpPr txBox="1"/>
          <p:nvPr/>
        </p:nvSpPr>
        <p:spPr>
          <a:xfrm>
            <a:off x="-1188720" y="249523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 and body</a:t>
            </a:r>
            <a:endParaRPr sz="1500"/>
          </a:p>
        </p:txBody>
      </p:sp>
      <p:sp>
        <p:nvSpPr>
          <p:cNvPr id="1072" name="Google Shape;1072;g370978bbeff_2_4727"/>
          <p:cNvSpPr txBox="1"/>
          <p:nvPr/>
        </p:nvSpPr>
        <p:spPr>
          <a:xfrm>
            <a:off x="-1188720" y="2251393"/>
            <a:ext cx="924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(space)</a:t>
            </a:r>
            <a:endParaRPr sz="1500"/>
          </a:p>
        </p:txBody>
      </p:sp>
      <p:cxnSp>
        <p:nvCxnSpPr>
          <p:cNvPr id="1073" name="Google Shape;1073;g370978bbeff_2_4727"/>
          <p:cNvCxnSpPr/>
          <p:nvPr/>
        </p:nvCxnSpPr>
        <p:spPr>
          <a:xfrm>
            <a:off x="-1422400" y="1052513"/>
            <a:ext cx="0" cy="10725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1074" name="Google Shape;1074;g370978bbeff_2_4727"/>
          <p:cNvCxnSpPr/>
          <p:nvPr/>
        </p:nvCxnSpPr>
        <p:spPr>
          <a:xfrm>
            <a:off x="-1422400" y="2495233"/>
            <a:ext cx="0" cy="3273600"/>
          </a:xfrm>
          <a:prstGeom prst="straightConnector1">
            <a:avLst/>
          </a:prstGeom>
          <a:noFill/>
          <a:ln w="12700" cap="flat" cmpd="sng">
            <a:solidFill>
              <a:srgbClr val="2F2F46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075" name="Google Shape;1075;g370978bbeff_2_4727"/>
          <p:cNvSpPr>
            <a:spLocks noGrp="1"/>
          </p:cNvSpPr>
          <p:nvPr>
            <p:ph type="dgm" idx="3"/>
          </p:nvPr>
        </p:nvSpPr>
        <p:spPr>
          <a:xfrm>
            <a:off x="7464425" y="2027238"/>
            <a:ext cx="1789200" cy="1789200"/>
          </a:xfrm>
          <a:prstGeom prst="ellipse">
            <a:avLst/>
          </a:prstGeom>
          <a:solidFill>
            <a:srgbClr val="E88A8C">
              <a:alpha val="498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6" name="Google Shape;1076;g370978bbeff_2_4727"/>
          <p:cNvSpPr>
            <a:spLocks noGrp="1"/>
          </p:cNvSpPr>
          <p:nvPr>
            <p:ph type="pic" idx="4"/>
          </p:nvPr>
        </p:nvSpPr>
        <p:spPr>
          <a:xfrm>
            <a:off x="8592343" y="1554163"/>
            <a:ext cx="3059100" cy="3059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77" name="Google Shape;1077;g370978bbeff_2_4727"/>
          <p:cNvSpPr>
            <a:spLocks noGrp="1"/>
          </p:cNvSpPr>
          <p:nvPr>
            <p:ph type="pic" idx="5"/>
          </p:nvPr>
        </p:nvSpPr>
        <p:spPr>
          <a:xfrm>
            <a:off x="7628731" y="3279630"/>
            <a:ext cx="2079900" cy="2081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78" name="Google Shape;1078;g370978bbeff_2_4727"/>
          <p:cNvSpPr txBox="1">
            <a:spLocks noGrp="1"/>
          </p:cNvSpPr>
          <p:nvPr>
            <p:ph type="body" idx="6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rgbClr val="EE1C24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57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c - Quote">
  <p:cSld name="Misc - Quote"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370978bbeff_2_4741"/>
          <p:cNvSpPr/>
          <p:nvPr/>
        </p:nvSpPr>
        <p:spPr>
          <a:xfrm>
            <a:off x="-6104" y="0"/>
            <a:ext cx="12198000" cy="6858000"/>
          </a:xfrm>
          <a:prstGeom prst="rect">
            <a:avLst/>
          </a:prstGeom>
          <a:solidFill>
            <a:srgbClr val="EE1C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1" name="Google Shape;1081;g370978bbeff_2_4741"/>
          <p:cNvSpPr txBox="1">
            <a:spLocks noGrp="1"/>
          </p:cNvSpPr>
          <p:nvPr>
            <p:ph type="title"/>
          </p:nvPr>
        </p:nvSpPr>
        <p:spPr>
          <a:xfrm>
            <a:off x="728867" y="2103120"/>
            <a:ext cx="10731600" cy="2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Verdana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82" name="Google Shape;1082;g370978bbeff_2_4741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83" name="Google Shape;1083;g370978bbeff_2_47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084" name="Google Shape;1084;g370978bbeff_2_4741"/>
          <p:cNvSpPr txBox="1">
            <a:spLocks noGrp="1"/>
          </p:cNvSpPr>
          <p:nvPr>
            <p:ph type="body" idx="1"/>
          </p:nvPr>
        </p:nvSpPr>
        <p:spPr>
          <a:xfrm>
            <a:off x="719138" y="5125572"/>
            <a:ext cx="63675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85" name="Google Shape;1085;g370978bbeff_2_4741"/>
          <p:cNvSpPr txBox="1">
            <a:spLocks noGrp="1"/>
          </p:cNvSpPr>
          <p:nvPr>
            <p:ph type="body" idx="2"/>
          </p:nvPr>
        </p:nvSpPr>
        <p:spPr>
          <a:xfrm>
            <a:off x="719138" y="5501492"/>
            <a:ext cx="63675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  <a:defRPr sz="1500" b="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1086" name="Google Shape;1086;g370978bbeff_2_474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67" y="1089445"/>
            <a:ext cx="896734" cy="778745"/>
          </a:xfrm>
          <a:prstGeom prst="rect">
            <a:avLst/>
          </a:prstGeom>
          <a:noFill/>
          <a:ln>
            <a:noFill/>
          </a:ln>
        </p:spPr>
      </p:pic>
      <p:sp>
        <p:nvSpPr>
          <p:cNvPr id="1087" name="Google Shape;1087;g370978bbeff_2_4741"/>
          <p:cNvSpPr txBox="1">
            <a:spLocks noGrp="1"/>
          </p:cNvSpPr>
          <p:nvPr>
            <p:ph type="body" idx="3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2pPr>
            <a:lvl3pPr marL="1371600" lvl="2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3pPr>
            <a:lvl4pPr marL="1828800" lvl="3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4pPr>
            <a:lvl5pPr marL="2286000" lvl="4" indent="-3492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88" name="Google Shape;1088;g370978bbeff_2_4741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42.xml"/><Relationship Id="rId42" Type="http://schemas.openxmlformats.org/officeDocument/2006/relationships/slideLayout" Target="../slideLayouts/slideLayout63.xml"/><Relationship Id="rId47" Type="http://schemas.openxmlformats.org/officeDocument/2006/relationships/slideLayout" Target="../slideLayouts/slideLayout68.xml"/><Relationship Id="rId63" Type="http://schemas.openxmlformats.org/officeDocument/2006/relationships/slideLayout" Target="../slideLayouts/slideLayout84.xml"/><Relationship Id="rId68" Type="http://schemas.openxmlformats.org/officeDocument/2006/relationships/slideLayout" Target="../slideLayouts/slideLayout89.xml"/><Relationship Id="rId84" Type="http://schemas.openxmlformats.org/officeDocument/2006/relationships/slideLayout" Target="../slideLayouts/slideLayout105.xml"/><Relationship Id="rId89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53.xml"/><Relationship Id="rId37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74.xml"/><Relationship Id="rId58" Type="http://schemas.openxmlformats.org/officeDocument/2006/relationships/slideLayout" Target="../slideLayouts/slideLayout79.xml"/><Relationship Id="rId74" Type="http://schemas.openxmlformats.org/officeDocument/2006/relationships/slideLayout" Target="../slideLayouts/slideLayout95.xml"/><Relationship Id="rId79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26.xml"/><Relationship Id="rId90" Type="http://schemas.openxmlformats.org/officeDocument/2006/relationships/slideLayout" Target="../slideLayouts/slideLayout111.xml"/><Relationship Id="rId95" Type="http://schemas.openxmlformats.org/officeDocument/2006/relationships/slideLayout" Target="../slideLayouts/slideLayout116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64.xml"/><Relationship Id="rId48" Type="http://schemas.openxmlformats.org/officeDocument/2006/relationships/slideLayout" Target="../slideLayouts/slideLayout69.xml"/><Relationship Id="rId64" Type="http://schemas.openxmlformats.org/officeDocument/2006/relationships/slideLayout" Target="../slideLayouts/slideLayout85.xml"/><Relationship Id="rId69" Type="http://schemas.openxmlformats.org/officeDocument/2006/relationships/slideLayout" Target="../slideLayouts/slideLayout90.xml"/><Relationship Id="rId80" Type="http://schemas.openxmlformats.org/officeDocument/2006/relationships/slideLayout" Target="../slideLayouts/slideLayout101.xml"/><Relationship Id="rId85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33" Type="http://schemas.openxmlformats.org/officeDocument/2006/relationships/slideLayout" Target="../slideLayouts/slideLayout54.xml"/><Relationship Id="rId38" Type="http://schemas.openxmlformats.org/officeDocument/2006/relationships/slideLayout" Target="../slideLayouts/slideLayout59.xml"/><Relationship Id="rId46" Type="http://schemas.openxmlformats.org/officeDocument/2006/relationships/slideLayout" Target="../slideLayouts/slideLayout67.xml"/><Relationship Id="rId59" Type="http://schemas.openxmlformats.org/officeDocument/2006/relationships/slideLayout" Target="../slideLayouts/slideLayout80.xml"/><Relationship Id="rId67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62.xml"/><Relationship Id="rId54" Type="http://schemas.openxmlformats.org/officeDocument/2006/relationships/slideLayout" Target="../slideLayouts/slideLayout75.xml"/><Relationship Id="rId62" Type="http://schemas.openxmlformats.org/officeDocument/2006/relationships/slideLayout" Target="../slideLayouts/slideLayout83.xml"/><Relationship Id="rId70" Type="http://schemas.openxmlformats.org/officeDocument/2006/relationships/slideLayout" Target="../slideLayouts/slideLayout91.xml"/><Relationship Id="rId75" Type="http://schemas.openxmlformats.org/officeDocument/2006/relationships/slideLayout" Target="../slideLayouts/slideLayout96.xml"/><Relationship Id="rId83" Type="http://schemas.openxmlformats.org/officeDocument/2006/relationships/slideLayout" Target="../slideLayouts/slideLayout104.xml"/><Relationship Id="rId88" Type="http://schemas.openxmlformats.org/officeDocument/2006/relationships/slideLayout" Target="../slideLayouts/slideLayout109.xml"/><Relationship Id="rId91" Type="http://schemas.openxmlformats.org/officeDocument/2006/relationships/slideLayout" Target="../slideLayouts/slideLayout112.xml"/><Relationship Id="rId96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36" Type="http://schemas.openxmlformats.org/officeDocument/2006/relationships/slideLayout" Target="../slideLayouts/slideLayout57.xml"/><Relationship Id="rId49" Type="http://schemas.openxmlformats.org/officeDocument/2006/relationships/slideLayout" Target="../slideLayouts/slideLayout70.xml"/><Relationship Id="rId57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52.xml"/><Relationship Id="rId44" Type="http://schemas.openxmlformats.org/officeDocument/2006/relationships/slideLayout" Target="../slideLayouts/slideLayout65.xml"/><Relationship Id="rId52" Type="http://schemas.openxmlformats.org/officeDocument/2006/relationships/slideLayout" Target="../slideLayouts/slideLayout73.xml"/><Relationship Id="rId60" Type="http://schemas.openxmlformats.org/officeDocument/2006/relationships/slideLayout" Target="../slideLayouts/slideLayout81.xml"/><Relationship Id="rId65" Type="http://schemas.openxmlformats.org/officeDocument/2006/relationships/slideLayout" Target="../slideLayouts/slideLayout86.xml"/><Relationship Id="rId73" Type="http://schemas.openxmlformats.org/officeDocument/2006/relationships/slideLayout" Target="../slideLayouts/slideLayout94.xml"/><Relationship Id="rId78" Type="http://schemas.openxmlformats.org/officeDocument/2006/relationships/slideLayout" Target="../slideLayouts/slideLayout99.xml"/><Relationship Id="rId81" Type="http://schemas.openxmlformats.org/officeDocument/2006/relationships/slideLayout" Target="../slideLayouts/slideLayout102.xml"/><Relationship Id="rId86" Type="http://schemas.openxmlformats.org/officeDocument/2006/relationships/slideLayout" Target="../slideLayouts/slideLayout107.xml"/><Relationship Id="rId94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60.xml"/><Relationship Id="rId34" Type="http://schemas.openxmlformats.org/officeDocument/2006/relationships/slideLayout" Target="../slideLayouts/slideLayout55.xml"/><Relationship Id="rId50" Type="http://schemas.openxmlformats.org/officeDocument/2006/relationships/slideLayout" Target="../slideLayouts/slideLayout71.xml"/><Relationship Id="rId55" Type="http://schemas.openxmlformats.org/officeDocument/2006/relationships/slideLayout" Target="../slideLayouts/slideLayout76.xml"/><Relationship Id="rId76" Type="http://schemas.openxmlformats.org/officeDocument/2006/relationships/slideLayout" Target="../slideLayouts/slideLayout97.xml"/><Relationship Id="rId97" Type="http://schemas.openxmlformats.org/officeDocument/2006/relationships/theme" Target="../theme/theme2.xml"/><Relationship Id="rId7" Type="http://schemas.openxmlformats.org/officeDocument/2006/relationships/slideLayout" Target="../slideLayouts/slideLayout28.xml"/><Relationship Id="rId71" Type="http://schemas.openxmlformats.org/officeDocument/2006/relationships/slideLayout" Target="../slideLayouts/slideLayout92.xml"/><Relationship Id="rId9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45.xml"/><Relationship Id="rId40" Type="http://schemas.openxmlformats.org/officeDocument/2006/relationships/slideLayout" Target="../slideLayouts/slideLayout61.xml"/><Relationship Id="rId45" Type="http://schemas.openxmlformats.org/officeDocument/2006/relationships/slideLayout" Target="../slideLayouts/slideLayout66.xml"/><Relationship Id="rId66" Type="http://schemas.openxmlformats.org/officeDocument/2006/relationships/slideLayout" Target="../slideLayouts/slideLayout87.xml"/><Relationship Id="rId87" Type="http://schemas.openxmlformats.org/officeDocument/2006/relationships/slideLayout" Target="../slideLayouts/slideLayout108.xml"/><Relationship Id="rId61" Type="http://schemas.openxmlformats.org/officeDocument/2006/relationships/slideLayout" Target="../slideLayouts/slideLayout82.xml"/><Relationship Id="rId82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51.xml"/><Relationship Id="rId35" Type="http://schemas.openxmlformats.org/officeDocument/2006/relationships/slideLayout" Target="../slideLayouts/slideLayout56.xml"/><Relationship Id="rId56" Type="http://schemas.openxmlformats.org/officeDocument/2006/relationships/slideLayout" Target="../slideLayouts/slideLayout77.xml"/><Relationship Id="rId77" Type="http://schemas.openxmlformats.org/officeDocument/2006/relationships/slideLayout" Target="../slideLayouts/slideLayout98.xml"/><Relationship Id="rId8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72.xml"/><Relationship Id="rId72" Type="http://schemas.openxmlformats.org/officeDocument/2006/relationships/slideLayout" Target="../slideLayouts/slideLayout93.xml"/><Relationship Id="rId93" Type="http://schemas.openxmlformats.org/officeDocument/2006/relationships/slideLayout" Target="../slideLayouts/slideLayout114.xml"/><Relationship Id="rId98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27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8.xml"/><Relationship Id="rId18" Type="http://schemas.openxmlformats.org/officeDocument/2006/relationships/slideLayout" Target="../slideLayouts/slideLayout153.xml"/><Relationship Id="rId26" Type="http://schemas.openxmlformats.org/officeDocument/2006/relationships/slideLayout" Target="../slideLayouts/slideLayout161.xml"/><Relationship Id="rId39" Type="http://schemas.openxmlformats.org/officeDocument/2006/relationships/slideLayout" Target="../slideLayouts/slideLayout174.xml"/><Relationship Id="rId21" Type="http://schemas.openxmlformats.org/officeDocument/2006/relationships/slideLayout" Target="../slideLayouts/slideLayout156.xml"/><Relationship Id="rId34" Type="http://schemas.openxmlformats.org/officeDocument/2006/relationships/slideLayout" Target="../slideLayouts/slideLayout169.xml"/><Relationship Id="rId42" Type="http://schemas.openxmlformats.org/officeDocument/2006/relationships/slideLayout" Target="../slideLayouts/slideLayout177.xml"/><Relationship Id="rId47" Type="http://schemas.openxmlformats.org/officeDocument/2006/relationships/theme" Target="../theme/theme4.xml"/><Relationship Id="rId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9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24" Type="http://schemas.openxmlformats.org/officeDocument/2006/relationships/slideLayout" Target="../slideLayouts/slideLayout159.xml"/><Relationship Id="rId32" Type="http://schemas.openxmlformats.org/officeDocument/2006/relationships/slideLayout" Target="../slideLayouts/slideLayout167.xml"/><Relationship Id="rId37" Type="http://schemas.openxmlformats.org/officeDocument/2006/relationships/slideLayout" Target="../slideLayouts/slideLayout172.xml"/><Relationship Id="rId40" Type="http://schemas.openxmlformats.org/officeDocument/2006/relationships/slideLayout" Target="../slideLayouts/slideLayout175.xml"/><Relationship Id="rId45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23" Type="http://schemas.openxmlformats.org/officeDocument/2006/relationships/slideLayout" Target="../slideLayouts/slideLayout158.xml"/><Relationship Id="rId28" Type="http://schemas.openxmlformats.org/officeDocument/2006/relationships/slideLayout" Target="../slideLayouts/slideLayout163.xml"/><Relationship Id="rId36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45.xml"/><Relationship Id="rId19" Type="http://schemas.openxmlformats.org/officeDocument/2006/relationships/slideLayout" Target="../slideLayouts/slideLayout154.xml"/><Relationship Id="rId31" Type="http://schemas.openxmlformats.org/officeDocument/2006/relationships/slideLayout" Target="../slideLayouts/slideLayout166.xml"/><Relationship Id="rId44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Relationship Id="rId22" Type="http://schemas.openxmlformats.org/officeDocument/2006/relationships/slideLayout" Target="../slideLayouts/slideLayout157.xml"/><Relationship Id="rId27" Type="http://schemas.openxmlformats.org/officeDocument/2006/relationships/slideLayout" Target="../slideLayouts/slideLayout162.xml"/><Relationship Id="rId30" Type="http://schemas.openxmlformats.org/officeDocument/2006/relationships/slideLayout" Target="../slideLayouts/slideLayout165.xml"/><Relationship Id="rId35" Type="http://schemas.openxmlformats.org/officeDocument/2006/relationships/slideLayout" Target="../slideLayouts/slideLayout170.xml"/><Relationship Id="rId43" Type="http://schemas.openxmlformats.org/officeDocument/2006/relationships/slideLayout" Target="../slideLayouts/slideLayout178.xml"/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7.xml"/><Relationship Id="rId17" Type="http://schemas.openxmlformats.org/officeDocument/2006/relationships/slideLayout" Target="../slideLayouts/slideLayout152.xml"/><Relationship Id="rId25" Type="http://schemas.openxmlformats.org/officeDocument/2006/relationships/slideLayout" Target="../slideLayouts/slideLayout160.xml"/><Relationship Id="rId33" Type="http://schemas.openxmlformats.org/officeDocument/2006/relationships/slideLayout" Target="../slideLayouts/slideLayout168.xml"/><Relationship Id="rId38" Type="http://schemas.openxmlformats.org/officeDocument/2006/relationships/slideLayout" Target="../slideLayouts/slideLayout173.xml"/><Relationship Id="rId46" Type="http://schemas.openxmlformats.org/officeDocument/2006/relationships/slideLayout" Target="../slideLayouts/slideLayout181.xml"/><Relationship Id="rId20" Type="http://schemas.openxmlformats.org/officeDocument/2006/relationships/slideLayout" Target="../slideLayouts/slideLayout155.xml"/><Relationship Id="rId41" Type="http://schemas.openxmlformats.org/officeDocument/2006/relationships/slideLayout" Target="../slideLayouts/slideLayout1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70978bbeff_2_3856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7478100" cy="10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 sz="3600" b="1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196" name="Google Shape;196;g370978bbeff_2_3856"/>
          <p:cNvSpPr txBox="1">
            <a:spLocks noGrp="1"/>
          </p:cNvSpPr>
          <p:nvPr>
            <p:ph type="body" idx="1"/>
          </p:nvPr>
        </p:nvSpPr>
        <p:spPr>
          <a:xfrm>
            <a:off x="728868" y="2492374"/>
            <a:ext cx="10746000" cy="3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238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Google Shape;197;g370978bbeff_2_3856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8" name="Google Shape;198;g370978bbeff_2_3856"/>
          <p:cNvPicPr preferRelativeResize="0"/>
          <p:nvPr/>
        </p:nvPicPr>
        <p:blipFill rotWithShape="1">
          <a:blip r:embed="rId9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" name="Google Shape;199;g370978bbeff_2_3856"/>
          <p:cNvGrpSpPr/>
          <p:nvPr/>
        </p:nvGrpSpPr>
        <p:grpSpPr>
          <a:xfrm>
            <a:off x="1661029" y="-2077953"/>
            <a:ext cx="9061493" cy="1322680"/>
            <a:chOff x="1669496" y="2707639"/>
            <a:chExt cx="9061493" cy="1322680"/>
          </a:xfrm>
        </p:grpSpPr>
        <p:sp>
          <p:nvSpPr>
            <p:cNvPr id="200" name="Google Shape;200;g370978bbeff_2_3856"/>
            <p:cNvSpPr/>
            <p:nvPr/>
          </p:nvSpPr>
          <p:spPr>
            <a:xfrm>
              <a:off x="2711995" y="2707640"/>
              <a:ext cx="721500" cy="721500"/>
            </a:xfrm>
            <a:prstGeom prst="rect">
              <a:avLst/>
            </a:prstGeom>
            <a:solidFill>
              <a:srgbClr val="0081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Plastics</a:t>
              </a:r>
              <a:endParaRPr sz="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0081C8</a:t>
              </a: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g370978bbeff_2_3856"/>
            <p:cNvSpPr/>
            <p:nvPr/>
          </p:nvSpPr>
          <p:spPr>
            <a:xfrm>
              <a:off x="3754494" y="2707640"/>
              <a:ext cx="721500" cy="721500"/>
            </a:xfrm>
            <a:prstGeom prst="rect">
              <a:avLst/>
            </a:prstGeom>
            <a:solidFill>
              <a:srgbClr val="00AE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Learning</a:t>
              </a:r>
              <a:br>
                <a:rPr lang="en-GB" sz="11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00AE7E</a:t>
              </a:r>
              <a:endParaRPr sz="1500"/>
            </a:p>
          </p:txBody>
        </p:sp>
        <p:sp>
          <p:nvSpPr>
            <p:cNvPr id="202" name="Google Shape;202;g370978bbeff_2_3856"/>
            <p:cNvSpPr/>
            <p:nvPr/>
          </p:nvSpPr>
          <p:spPr>
            <a:xfrm>
              <a:off x="4796993" y="2707640"/>
              <a:ext cx="721500" cy="721500"/>
            </a:xfrm>
            <a:prstGeom prst="rect">
              <a:avLst/>
            </a:prstGeom>
            <a:solidFill>
              <a:srgbClr val="F266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Food</a:t>
              </a:r>
              <a:endParaRPr sz="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F26622</a:t>
              </a:r>
              <a:endParaRPr sz="1500"/>
            </a:p>
          </p:txBody>
        </p:sp>
        <p:sp>
          <p:nvSpPr>
            <p:cNvPr id="203" name="Google Shape;203;g370978bbeff_2_3856"/>
            <p:cNvSpPr/>
            <p:nvPr/>
          </p:nvSpPr>
          <p:spPr>
            <a:xfrm>
              <a:off x="5839492" y="2707640"/>
              <a:ext cx="721500" cy="721500"/>
            </a:xfrm>
            <a:prstGeom prst="rect">
              <a:avLst/>
            </a:prstGeom>
            <a:solidFill>
              <a:srgbClr val="B0309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Finance</a:t>
              </a:r>
              <a:br>
                <a:rPr lang="en-GB" sz="11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B03092</a:t>
              </a:r>
              <a:endParaRPr sz="1500"/>
            </a:p>
          </p:txBody>
        </p:sp>
        <p:sp>
          <p:nvSpPr>
            <p:cNvPr id="204" name="Google Shape;204;g370978bbeff_2_3856"/>
            <p:cNvSpPr/>
            <p:nvPr/>
          </p:nvSpPr>
          <p:spPr>
            <a:xfrm>
              <a:off x="8966989" y="2718859"/>
              <a:ext cx="721500" cy="721500"/>
            </a:xfrm>
            <a:prstGeom prst="rect">
              <a:avLst/>
            </a:prstGeom>
            <a:solidFill>
              <a:srgbClr val="472F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Fashion</a:t>
              </a:r>
              <a:br>
                <a:rPr lang="en-GB" sz="11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472F91</a:t>
              </a:r>
              <a:endParaRPr sz="1500"/>
            </a:p>
          </p:txBody>
        </p:sp>
        <p:sp>
          <p:nvSpPr>
            <p:cNvPr id="205" name="Google Shape;205;g370978bbeff_2_3856"/>
            <p:cNvSpPr/>
            <p:nvPr/>
          </p:nvSpPr>
          <p:spPr>
            <a:xfrm>
              <a:off x="6881991" y="2707640"/>
              <a:ext cx="721500" cy="721500"/>
            </a:xfrm>
            <a:prstGeom prst="rect">
              <a:avLst/>
            </a:prstGeom>
            <a:solidFill>
              <a:srgbClr val="FBA6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GB" sz="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Design</a:t>
              </a:r>
              <a:endParaRPr sz="11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FBA629</a:t>
              </a:r>
              <a:endParaRPr sz="1500"/>
            </a:p>
          </p:txBody>
        </p:sp>
        <p:sp>
          <p:nvSpPr>
            <p:cNvPr id="206" name="Google Shape;206;g370978bbeff_2_3856"/>
            <p:cNvSpPr/>
            <p:nvPr/>
          </p:nvSpPr>
          <p:spPr>
            <a:xfrm>
              <a:off x="7924490" y="2707640"/>
              <a:ext cx="721500" cy="721500"/>
            </a:xfrm>
            <a:prstGeom prst="rect">
              <a:avLst/>
            </a:prstGeom>
            <a:solidFill>
              <a:srgbClr val="5560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Policy</a:t>
              </a:r>
              <a:br>
                <a:rPr lang="en-GB" sz="11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55608D</a:t>
              </a:r>
              <a:endParaRPr sz="1500"/>
            </a:p>
          </p:txBody>
        </p:sp>
        <p:sp>
          <p:nvSpPr>
            <p:cNvPr id="207" name="Google Shape;207;g370978bbeff_2_3856"/>
            <p:cNvSpPr/>
            <p:nvPr/>
          </p:nvSpPr>
          <p:spPr>
            <a:xfrm>
              <a:off x="10009489" y="2707640"/>
              <a:ext cx="721500" cy="721500"/>
            </a:xfrm>
            <a:prstGeom prst="rect">
              <a:avLst/>
            </a:prstGeom>
            <a:solidFill>
              <a:srgbClr val="EE1C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Misc</a:t>
              </a:r>
              <a:br>
                <a:rPr lang="en-GB" sz="11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EE1C24</a:t>
              </a:r>
              <a:endParaRPr sz="1500"/>
            </a:p>
          </p:txBody>
        </p:sp>
        <p:sp>
          <p:nvSpPr>
            <p:cNvPr id="208" name="Google Shape;208;g370978bbeff_2_3856"/>
            <p:cNvSpPr/>
            <p:nvPr/>
          </p:nvSpPr>
          <p:spPr>
            <a:xfrm>
              <a:off x="1669496" y="2707639"/>
              <a:ext cx="721500" cy="1321500"/>
            </a:xfrm>
            <a:prstGeom prst="rect">
              <a:avLst/>
            </a:prstGeom>
            <a:solidFill>
              <a:srgbClr val="2F2F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2F2F46</a:t>
              </a:r>
              <a:endParaRPr sz="1500"/>
            </a:p>
          </p:txBody>
        </p:sp>
        <p:sp>
          <p:nvSpPr>
            <p:cNvPr id="209" name="Google Shape;209;g370978bbeff_2_3856"/>
            <p:cNvSpPr/>
            <p:nvPr/>
          </p:nvSpPr>
          <p:spPr>
            <a:xfrm>
              <a:off x="2711995" y="3541019"/>
              <a:ext cx="721500" cy="489300"/>
            </a:xfrm>
            <a:prstGeom prst="rect">
              <a:avLst/>
            </a:prstGeom>
            <a:solidFill>
              <a:srgbClr val="00BF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00bff2</a:t>
              </a: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g370978bbeff_2_3856"/>
            <p:cNvSpPr/>
            <p:nvPr/>
          </p:nvSpPr>
          <p:spPr>
            <a:xfrm>
              <a:off x="3753716" y="3541019"/>
              <a:ext cx="721500" cy="489300"/>
            </a:xfrm>
            <a:prstGeom prst="rect">
              <a:avLst/>
            </a:prstGeom>
            <a:solidFill>
              <a:srgbClr val="6ABD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7EBB66</a:t>
              </a:r>
              <a:endParaRPr sz="1500"/>
            </a:p>
          </p:txBody>
        </p:sp>
        <p:sp>
          <p:nvSpPr>
            <p:cNvPr id="211" name="Google Shape;211;g370978bbeff_2_3856"/>
            <p:cNvSpPr/>
            <p:nvPr/>
          </p:nvSpPr>
          <p:spPr>
            <a:xfrm>
              <a:off x="4795438" y="3541019"/>
              <a:ext cx="721500" cy="489300"/>
            </a:xfrm>
            <a:prstGeom prst="rect">
              <a:avLst/>
            </a:prstGeom>
            <a:solidFill>
              <a:srgbClr val="FBAC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FBAC74</a:t>
              </a:r>
              <a:endParaRPr sz="1500"/>
            </a:p>
          </p:txBody>
        </p:sp>
        <p:sp>
          <p:nvSpPr>
            <p:cNvPr id="212" name="Google Shape;212;g370978bbeff_2_3856"/>
            <p:cNvSpPr/>
            <p:nvPr/>
          </p:nvSpPr>
          <p:spPr>
            <a:xfrm>
              <a:off x="5837159" y="3541019"/>
              <a:ext cx="721500" cy="489300"/>
            </a:xfrm>
            <a:prstGeom prst="rect">
              <a:avLst/>
            </a:prstGeom>
            <a:solidFill>
              <a:srgbClr val="D6AA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CFACC6</a:t>
              </a:r>
              <a:endParaRPr sz="1500"/>
            </a:p>
          </p:txBody>
        </p:sp>
        <p:sp>
          <p:nvSpPr>
            <p:cNvPr id="213" name="Google Shape;213;g370978bbeff_2_3856"/>
            <p:cNvSpPr/>
            <p:nvPr/>
          </p:nvSpPr>
          <p:spPr>
            <a:xfrm>
              <a:off x="6890455" y="3541019"/>
              <a:ext cx="721500" cy="489300"/>
            </a:xfrm>
            <a:prstGeom prst="rect">
              <a:avLst/>
            </a:prstGeom>
            <a:solidFill>
              <a:srgbClr val="FF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FFCC07</a:t>
              </a:r>
              <a:endParaRPr sz="1500"/>
            </a:p>
          </p:txBody>
        </p:sp>
        <p:sp>
          <p:nvSpPr>
            <p:cNvPr id="214" name="Google Shape;214;g370978bbeff_2_3856"/>
            <p:cNvSpPr/>
            <p:nvPr/>
          </p:nvSpPr>
          <p:spPr>
            <a:xfrm>
              <a:off x="7924490" y="3541019"/>
              <a:ext cx="721500" cy="489300"/>
            </a:xfrm>
            <a:prstGeom prst="rect">
              <a:avLst/>
            </a:prstGeom>
            <a:solidFill>
              <a:srgbClr val="7BA9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7BA9BF</a:t>
              </a:r>
              <a:endParaRPr sz="1500"/>
            </a:p>
          </p:txBody>
        </p:sp>
        <p:sp>
          <p:nvSpPr>
            <p:cNvPr id="215" name="Google Shape;215;g370978bbeff_2_3856"/>
            <p:cNvSpPr/>
            <p:nvPr/>
          </p:nvSpPr>
          <p:spPr>
            <a:xfrm>
              <a:off x="8966989" y="3541019"/>
              <a:ext cx="721500" cy="488100"/>
            </a:xfrm>
            <a:prstGeom prst="rect">
              <a:avLst/>
            </a:prstGeom>
            <a:solidFill>
              <a:srgbClr val="825A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825AA6</a:t>
              </a:r>
              <a:endParaRPr sz="1500"/>
            </a:p>
          </p:txBody>
        </p:sp>
        <p:sp>
          <p:nvSpPr>
            <p:cNvPr id="216" name="Google Shape;216;g370978bbeff_2_3856"/>
            <p:cNvSpPr/>
            <p:nvPr/>
          </p:nvSpPr>
          <p:spPr>
            <a:xfrm>
              <a:off x="10009489" y="3541019"/>
              <a:ext cx="721500" cy="488100"/>
            </a:xfrm>
            <a:prstGeom prst="rect">
              <a:avLst/>
            </a:prstGeom>
            <a:solidFill>
              <a:srgbClr val="E88A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E88A8C</a:t>
              </a:r>
              <a:endParaRPr sz="1500"/>
            </a:p>
          </p:txBody>
        </p:sp>
      </p:grpSp>
      <p:sp>
        <p:nvSpPr>
          <p:cNvPr id="217" name="Google Shape;217;g370978bbeff_2_3856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  <p:sldLayoutId id="2147483702" r:id="rId32"/>
    <p:sldLayoutId id="2147483703" r:id="rId33"/>
    <p:sldLayoutId id="2147483704" r:id="rId34"/>
    <p:sldLayoutId id="2147483705" r:id="rId35"/>
    <p:sldLayoutId id="2147483706" r:id="rId36"/>
    <p:sldLayoutId id="2147483707" r:id="rId37"/>
    <p:sldLayoutId id="2147483708" r:id="rId38"/>
    <p:sldLayoutId id="2147483709" r:id="rId39"/>
    <p:sldLayoutId id="2147483710" r:id="rId40"/>
    <p:sldLayoutId id="2147483711" r:id="rId41"/>
    <p:sldLayoutId id="2147483712" r:id="rId42"/>
    <p:sldLayoutId id="2147483713" r:id="rId43"/>
    <p:sldLayoutId id="2147483714" r:id="rId44"/>
    <p:sldLayoutId id="2147483715" r:id="rId45"/>
    <p:sldLayoutId id="2147483716" r:id="rId46"/>
    <p:sldLayoutId id="2147483717" r:id="rId47"/>
    <p:sldLayoutId id="2147483718" r:id="rId48"/>
    <p:sldLayoutId id="2147483719" r:id="rId49"/>
    <p:sldLayoutId id="2147483720" r:id="rId50"/>
    <p:sldLayoutId id="2147483721" r:id="rId51"/>
    <p:sldLayoutId id="2147483722" r:id="rId52"/>
    <p:sldLayoutId id="2147483723" r:id="rId53"/>
    <p:sldLayoutId id="2147483724" r:id="rId54"/>
    <p:sldLayoutId id="2147483725" r:id="rId55"/>
    <p:sldLayoutId id="2147483726" r:id="rId56"/>
    <p:sldLayoutId id="2147483727" r:id="rId57"/>
    <p:sldLayoutId id="2147483728" r:id="rId58"/>
    <p:sldLayoutId id="2147483729" r:id="rId59"/>
    <p:sldLayoutId id="2147483730" r:id="rId60"/>
    <p:sldLayoutId id="2147483731" r:id="rId61"/>
    <p:sldLayoutId id="2147483732" r:id="rId62"/>
    <p:sldLayoutId id="2147483733" r:id="rId63"/>
    <p:sldLayoutId id="2147483734" r:id="rId64"/>
    <p:sldLayoutId id="2147483735" r:id="rId65"/>
    <p:sldLayoutId id="2147483736" r:id="rId66"/>
    <p:sldLayoutId id="2147483737" r:id="rId67"/>
    <p:sldLayoutId id="2147483738" r:id="rId68"/>
    <p:sldLayoutId id="2147483739" r:id="rId69"/>
    <p:sldLayoutId id="2147483740" r:id="rId70"/>
    <p:sldLayoutId id="2147483741" r:id="rId71"/>
    <p:sldLayoutId id="2147483742" r:id="rId72"/>
    <p:sldLayoutId id="2147483743" r:id="rId73"/>
    <p:sldLayoutId id="2147483744" r:id="rId74"/>
    <p:sldLayoutId id="2147483745" r:id="rId75"/>
    <p:sldLayoutId id="2147483746" r:id="rId76"/>
    <p:sldLayoutId id="2147483747" r:id="rId77"/>
    <p:sldLayoutId id="2147483748" r:id="rId78"/>
    <p:sldLayoutId id="2147483749" r:id="rId79"/>
    <p:sldLayoutId id="2147483750" r:id="rId80"/>
    <p:sldLayoutId id="2147483751" r:id="rId81"/>
    <p:sldLayoutId id="2147483752" r:id="rId82"/>
    <p:sldLayoutId id="2147483753" r:id="rId83"/>
    <p:sldLayoutId id="2147483754" r:id="rId84"/>
    <p:sldLayoutId id="2147483755" r:id="rId85"/>
    <p:sldLayoutId id="2147483756" r:id="rId86"/>
    <p:sldLayoutId id="2147483757" r:id="rId87"/>
    <p:sldLayoutId id="2147483758" r:id="rId88"/>
    <p:sldLayoutId id="2147483759" r:id="rId89"/>
    <p:sldLayoutId id="2147483760" r:id="rId90"/>
    <p:sldLayoutId id="2147483761" r:id="rId91"/>
    <p:sldLayoutId id="2147483762" r:id="rId92"/>
    <p:sldLayoutId id="2147483763" r:id="rId93"/>
    <p:sldLayoutId id="2147483764" r:id="rId94"/>
    <p:sldLayoutId id="2147483765" r:id="rId95"/>
    <p:sldLayoutId id="2147483766" r:id="rId9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34">
          <p15:clr>
            <a:srgbClr val="C35EA4"/>
          </p15:clr>
        </p15:guide>
        <p15:guide id="2" pos="7219">
          <p15:clr>
            <a:srgbClr val="C35EA4"/>
          </p15:clr>
        </p15:guide>
        <p15:guide id="3" pos="461">
          <p15:clr>
            <a:srgbClr val="C35EA4"/>
          </p15:clr>
        </p15:guide>
        <p15:guide id="4" orient="horz" pos="663">
          <p15:clr>
            <a:srgbClr val="C35EA4"/>
          </p15:clr>
        </p15:guide>
        <p15:guide id="5">
          <p15:clr>
            <a:srgbClr val="547EBF"/>
          </p15:clr>
        </p15:guide>
        <p15:guide id="6" pos="7673">
          <p15:clr>
            <a:srgbClr val="547EBF"/>
          </p15:clr>
        </p15:guide>
        <p15:guide id="7" orient="horz" pos="777">
          <p15:clr>
            <a:srgbClr val="547EBF"/>
          </p15:clr>
        </p15:guide>
        <p15:guide id="8" orient="horz" pos="4320">
          <p15:clr>
            <a:srgbClr val="547EBF"/>
          </p15:clr>
        </p15:guide>
        <p15:guide id="9" orient="horz" pos="408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370978bbeff_2_4850"/>
          <p:cNvSpPr txBox="1">
            <a:spLocks noGrp="1"/>
          </p:cNvSpPr>
          <p:nvPr>
            <p:ph type="title"/>
          </p:nvPr>
        </p:nvSpPr>
        <p:spPr>
          <a:xfrm>
            <a:off x="728868" y="1088541"/>
            <a:ext cx="7478100" cy="10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  <a:defRPr sz="3600" b="1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1197" name="Google Shape;1197;g370978bbeff_2_4850"/>
          <p:cNvSpPr txBox="1">
            <a:spLocks noGrp="1"/>
          </p:cNvSpPr>
          <p:nvPr>
            <p:ph type="body" idx="1"/>
          </p:nvPr>
        </p:nvSpPr>
        <p:spPr>
          <a:xfrm>
            <a:off x="728868" y="2492374"/>
            <a:ext cx="10746000" cy="3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238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Clr>
                <a:srgbClr val="2F2F4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8" name="Google Shape;1198;g370978bbeff_2_4850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99" name="Google Shape;1199;g370978bbeff_2_4850"/>
          <p:cNvPicPr preferRelativeResize="0"/>
          <p:nvPr/>
        </p:nvPicPr>
        <p:blipFill rotWithShape="1">
          <a:blip r:embed="rId2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0" name="Google Shape;1200;g370978bbeff_2_4850"/>
          <p:cNvGrpSpPr/>
          <p:nvPr/>
        </p:nvGrpSpPr>
        <p:grpSpPr>
          <a:xfrm>
            <a:off x="1661029" y="-2077953"/>
            <a:ext cx="9061493" cy="1322680"/>
            <a:chOff x="1669496" y="2707639"/>
            <a:chExt cx="9061493" cy="1322680"/>
          </a:xfrm>
        </p:grpSpPr>
        <p:sp>
          <p:nvSpPr>
            <p:cNvPr id="1201" name="Google Shape;1201;g370978bbeff_2_4850"/>
            <p:cNvSpPr/>
            <p:nvPr/>
          </p:nvSpPr>
          <p:spPr>
            <a:xfrm>
              <a:off x="2711995" y="2707640"/>
              <a:ext cx="721500" cy="721500"/>
            </a:xfrm>
            <a:prstGeom prst="rect">
              <a:avLst/>
            </a:prstGeom>
            <a:solidFill>
              <a:srgbClr val="0081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Plastics</a:t>
              </a:r>
              <a:endParaRPr sz="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0081C8</a:t>
              </a: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2" name="Google Shape;1202;g370978bbeff_2_4850"/>
            <p:cNvSpPr/>
            <p:nvPr/>
          </p:nvSpPr>
          <p:spPr>
            <a:xfrm>
              <a:off x="3754494" y="2707640"/>
              <a:ext cx="721500" cy="721500"/>
            </a:xfrm>
            <a:prstGeom prst="rect">
              <a:avLst/>
            </a:prstGeom>
            <a:solidFill>
              <a:srgbClr val="00AE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Learning</a:t>
              </a:r>
              <a:br>
                <a:rPr lang="en-GB" sz="11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00AE7E</a:t>
              </a:r>
              <a:endParaRPr sz="1500"/>
            </a:p>
          </p:txBody>
        </p:sp>
        <p:sp>
          <p:nvSpPr>
            <p:cNvPr id="1203" name="Google Shape;1203;g370978bbeff_2_4850"/>
            <p:cNvSpPr/>
            <p:nvPr/>
          </p:nvSpPr>
          <p:spPr>
            <a:xfrm>
              <a:off x="4796993" y="2707640"/>
              <a:ext cx="721500" cy="721500"/>
            </a:xfrm>
            <a:prstGeom prst="rect">
              <a:avLst/>
            </a:prstGeom>
            <a:solidFill>
              <a:srgbClr val="F266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Food</a:t>
              </a:r>
              <a:endParaRPr sz="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F26622</a:t>
              </a:r>
              <a:endParaRPr sz="1500"/>
            </a:p>
          </p:txBody>
        </p:sp>
        <p:sp>
          <p:nvSpPr>
            <p:cNvPr id="1204" name="Google Shape;1204;g370978bbeff_2_4850"/>
            <p:cNvSpPr/>
            <p:nvPr/>
          </p:nvSpPr>
          <p:spPr>
            <a:xfrm>
              <a:off x="5839492" y="2707640"/>
              <a:ext cx="721500" cy="721500"/>
            </a:xfrm>
            <a:prstGeom prst="rect">
              <a:avLst/>
            </a:prstGeom>
            <a:solidFill>
              <a:srgbClr val="B0309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Finance</a:t>
              </a:r>
              <a:br>
                <a:rPr lang="en-GB" sz="11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B03092</a:t>
              </a:r>
              <a:endParaRPr sz="1500"/>
            </a:p>
          </p:txBody>
        </p:sp>
        <p:sp>
          <p:nvSpPr>
            <p:cNvPr id="1205" name="Google Shape;1205;g370978bbeff_2_4850"/>
            <p:cNvSpPr/>
            <p:nvPr/>
          </p:nvSpPr>
          <p:spPr>
            <a:xfrm>
              <a:off x="8966989" y="2718859"/>
              <a:ext cx="721500" cy="721500"/>
            </a:xfrm>
            <a:prstGeom prst="rect">
              <a:avLst/>
            </a:prstGeom>
            <a:solidFill>
              <a:srgbClr val="472F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Fashion</a:t>
              </a:r>
              <a:br>
                <a:rPr lang="en-GB" sz="11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472F91</a:t>
              </a:r>
              <a:endParaRPr sz="1500"/>
            </a:p>
          </p:txBody>
        </p:sp>
        <p:sp>
          <p:nvSpPr>
            <p:cNvPr id="1206" name="Google Shape;1206;g370978bbeff_2_4850"/>
            <p:cNvSpPr/>
            <p:nvPr/>
          </p:nvSpPr>
          <p:spPr>
            <a:xfrm>
              <a:off x="6881991" y="2707640"/>
              <a:ext cx="721500" cy="721500"/>
            </a:xfrm>
            <a:prstGeom prst="rect">
              <a:avLst/>
            </a:prstGeom>
            <a:solidFill>
              <a:srgbClr val="FBA6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GB" sz="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Design</a:t>
              </a:r>
              <a:endParaRPr sz="11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FBA629</a:t>
              </a:r>
              <a:endParaRPr sz="1500"/>
            </a:p>
          </p:txBody>
        </p:sp>
        <p:sp>
          <p:nvSpPr>
            <p:cNvPr id="1207" name="Google Shape;1207;g370978bbeff_2_4850"/>
            <p:cNvSpPr/>
            <p:nvPr/>
          </p:nvSpPr>
          <p:spPr>
            <a:xfrm>
              <a:off x="7924490" y="2707640"/>
              <a:ext cx="721500" cy="721500"/>
            </a:xfrm>
            <a:prstGeom prst="rect">
              <a:avLst/>
            </a:prstGeom>
            <a:solidFill>
              <a:srgbClr val="5560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Policy</a:t>
              </a:r>
              <a:br>
                <a:rPr lang="en-GB" sz="11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55608D</a:t>
              </a:r>
              <a:endParaRPr sz="1500"/>
            </a:p>
          </p:txBody>
        </p:sp>
        <p:sp>
          <p:nvSpPr>
            <p:cNvPr id="1208" name="Google Shape;1208;g370978bbeff_2_4850"/>
            <p:cNvSpPr/>
            <p:nvPr/>
          </p:nvSpPr>
          <p:spPr>
            <a:xfrm>
              <a:off x="10009489" y="2707640"/>
              <a:ext cx="721500" cy="721500"/>
            </a:xfrm>
            <a:prstGeom prst="rect">
              <a:avLst/>
            </a:prstGeom>
            <a:solidFill>
              <a:srgbClr val="EE1C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Misc</a:t>
              </a:r>
              <a:br>
                <a:rPr lang="en-GB" sz="11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EE1C24</a:t>
              </a:r>
              <a:endParaRPr sz="1500"/>
            </a:p>
          </p:txBody>
        </p:sp>
        <p:sp>
          <p:nvSpPr>
            <p:cNvPr id="1209" name="Google Shape;1209;g370978bbeff_2_4850"/>
            <p:cNvSpPr/>
            <p:nvPr/>
          </p:nvSpPr>
          <p:spPr>
            <a:xfrm>
              <a:off x="1669496" y="2707639"/>
              <a:ext cx="721500" cy="1321500"/>
            </a:xfrm>
            <a:prstGeom prst="rect">
              <a:avLst/>
            </a:prstGeom>
            <a:solidFill>
              <a:srgbClr val="2F2F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2F2F46</a:t>
              </a:r>
              <a:endParaRPr sz="1500"/>
            </a:p>
          </p:txBody>
        </p:sp>
        <p:sp>
          <p:nvSpPr>
            <p:cNvPr id="1210" name="Google Shape;1210;g370978bbeff_2_4850"/>
            <p:cNvSpPr/>
            <p:nvPr/>
          </p:nvSpPr>
          <p:spPr>
            <a:xfrm>
              <a:off x="2711995" y="3541019"/>
              <a:ext cx="721500" cy="489300"/>
            </a:xfrm>
            <a:prstGeom prst="rect">
              <a:avLst/>
            </a:prstGeom>
            <a:solidFill>
              <a:srgbClr val="00BF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00bff2</a:t>
              </a: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g370978bbeff_2_4850"/>
            <p:cNvSpPr/>
            <p:nvPr/>
          </p:nvSpPr>
          <p:spPr>
            <a:xfrm>
              <a:off x="3753716" y="3541019"/>
              <a:ext cx="721500" cy="489300"/>
            </a:xfrm>
            <a:prstGeom prst="rect">
              <a:avLst/>
            </a:prstGeom>
            <a:solidFill>
              <a:srgbClr val="6ABD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7EBB66</a:t>
              </a:r>
              <a:endParaRPr sz="1500"/>
            </a:p>
          </p:txBody>
        </p:sp>
        <p:sp>
          <p:nvSpPr>
            <p:cNvPr id="1212" name="Google Shape;1212;g370978bbeff_2_4850"/>
            <p:cNvSpPr/>
            <p:nvPr/>
          </p:nvSpPr>
          <p:spPr>
            <a:xfrm>
              <a:off x="4795438" y="3541019"/>
              <a:ext cx="721500" cy="489300"/>
            </a:xfrm>
            <a:prstGeom prst="rect">
              <a:avLst/>
            </a:prstGeom>
            <a:solidFill>
              <a:srgbClr val="FBAC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FBAC74</a:t>
              </a:r>
              <a:endParaRPr sz="1500"/>
            </a:p>
          </p:txBody>
        </p:sp>
        <p:sp>
          <p:nvSpPr>
            <p:cNvPr id="1213" name="Google Shape;1213;g370978bbeff_2_4850"/>
            <p:cNvSpPr/>
            <p:nvPr/>
          </p:nvSpPr>
          <p:spPr>
            <a:xfrm>
              <a:off x="5837159" y="3541019"/>
              <a:ext cx="721500" cy="489300"/>
            </a:xfrm>
            <a:prstGeom prst="rect">
              <a:avLst/>
            </a:prstGeom>
            <a:solidFill>
              <a:srgbClr val="D6AA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CFACC6</a:t>
              </a:r>
              <a:endParaRPr sz="1500"/>
            </a:p>
          </p:txBody>
        </p:sp>
        <p:sp>
          <p:nvSpPr>
            <p:cNvPr id="1214" name="Google Shape;1214;g370978bbeff_2_4850"/>
            <p:cNvSpPr/>
            <p:nvPr/>
          </p:nvSpPr>
          <p:spPr>
            <a:xfrm>
              <a:off x="6890455" y="3541019"/>
              <a:ext cx="721500" cy="489300"/>
            </a:xfrm>
            <a:prstGeom prst="rect">
              <a:avLst/>
            </a:prstGeom>
            <a:solidFill>
              <a:srgbClr val="FF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FFCC07</a:t>
              </a:r>
              <a:endParaRPr sz="1500"/>
            </a:p>
          </p:txBody>
        </p:sp>
        <p:sp>
          <p:nvSpPr>
            <p:cNvPr id="1215" name="Google Shape;1215;g370978bbeff_2_4850"/>
            <p:cNvSpPr/>
            <p:nvPr/>
          </p:nvSpPr>
          <p:spPr>
            <a:xfrm>
              <a:off x="7924490" y="3541019"/>
              <a:ext cx="721500" cy="489300"/>
            </a:xfrm>
            <a:prstGeom prst="rect">
              <a:avLst/>
            </a:prstGeom>
            <a:solidFill>
              <a:srgbClr val="7BA9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7BA9BF</a:t>
              </a:r>
              <a:endParaRPr sz="1500"/>
            </a:p>
          </p:txBody>
        </p:sp>
        <p:sp>
          <p:nvSpPr>
            <p:cNvPr id="1216" name="Google Shape;1216;g370978bbeff_2_4850"/>
            <p:cNvSpPr/>
            <p:nvPr/>
          </p:nvSpPr>
          <p:spPr>
            <a:xfrm>
              <a:off x="8966989" y="3541019"/>
              <a:ext cx="721500" cy="488100"/>
            </a:xfrm>
            <a:prstGeom prst="rect">
              <a:avLst/>
            </a:prstGeom>
            <a:solidFill>
              <a:srgbClr val="825A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825AA6</a:t>
              </a:r>
              <a:endParaRPr sz="1500"/>
            </a:p>
          </p:txBody>
        </p:sp>
        <p:sp>
          <p:nvSpPr>
            <p:cNvPr id="1217" name="Google Shape;1217;g370978bbeff_2_4850"/>
            <p:cNvSpPr/>
            <p:nvPr/>
          </p:nvSpPr>
          <p:spPr>
            <a:xfrm>
              <a:off x="10009489" y="3541019"/>
              <a:ext cx="721500" cy="488100"/>
            </a:xfrm>
            <a:prstGeom prst="rect">
              <a:avLst/>
            </a:prstGeom>
            <a:solidFill>
              <a:srgbClr val="E88A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E88A8C</a:t>
              </a:r>
              <a:endParaRPr sz="1500"/>
            </a:p>
          </p:txBody>
        </p:sp>
      </p:grpSp>
      <p:sp>
        <p:nvSpPr>
          <p:cNvPr id="1218" name="Google Shape;1218;g370978bbeff_2_4850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34">
          <p15:clr>
            <a:srgbClr val="C35EA4"/>
          </p15:clr>
        </p15:guide>
        <p15:guide id="2" pos="7219">
          <p15:clr>
            <a:srgbClr val="C35EA4"/>
          </p15:clr>
        </p15:guide>
        <p15:guide id="3" pos="461">
          <p15:clr>
            <a:srgbClr val="C35EA4"/>
          </p15:clr>
        </p15:guide>
        <p15:guide id="4" orient="horz" pos="663">
          <p15:clr>
            <a:srgbClr val="C35EA4"/>
          </p15:clr>
        </p15:guide>
        <p15:guide id="5">
          <p15:clr>
            <a:srgbClr val="547EBF"/>
          </p15:clr>
        </p15:guide>
        <p15:guide id="6" pos="7673">
          <p15:clr>
            <a:srgbClr val="547EBF"/>
          </p15:clr>
        </p15:guide>
        <p15:guide id="7" orient="horz" pos="777">
          <p15:clr>
            <a:srgbClr val="547EBF"/>
          </p15:clr>
        </p15:guide>
        <p15:guide id="8" orient="horz" pos="4320">
          <p15:clr>
            <a:srgbClr val="547EBF"/>
          </p15:clr>
        </p15:guide>
        <p15:guide id="9" orient="horz" pos="408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g370978bbeff_2_50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erdana"/>
              <a:buNone/>
              <a:defRPr sz="3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7" name="Google Shape;1367;g370978bbeff_2_502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marR="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8" name="Google Shape;1368;g370978bbeff_2_50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  <p:sldLayoutId id="2147483806" r:id="rId20"/>
    <p:sldLayoutId id="2147483807" r:id="rId21"/>
    <p:sldLayoutId id="2147483808" r:id="rId22"/>
    <p:sldLayoutId id="2147483809" r:id="rId23"/>
    <p:sldLayoutId id="2147483810" r:id="rId24"/>
    <p:sldLayoutId id="2147483811" r:id="rId25"/>
    <p:sldLayoutId id="2147483812" r:id="rId26"/>
    <p:sldLayoutId id="2147483813" r:id="rId27"/>
    <p:sldLayoutId id="2147483814" r:id="rId28"/>
    <p:sldLayoutId id="2147483815" r:id="rId29"/>
    <p:sldLayoutId id="2147483816" r:id="rId30"/>
    <p:sldLayoutId id="2147483817" r:id="rId31"/>
    <p:sldLayoutId id="2147483818" r:id="rId32"/>
    <p:sldLayoutId id="2147483819" r:id="rId33"/>
    <p:sldLayoutId id="2147483820" r:id="rId34"/>
    <p:sldLayoutId id="2147483821" r:id="rId35"/>
    <p:sldLayoutId id="2147483822" r:id="rId36"/>
    <p:sldLayoutId id="2147483823" r:id="rId37"/>
    <p:sldLayoutId id="2147483824" r:id="rId38"/>
    <p:sldLayoutId id="2147483825" r:id="rId39"/>
    <p:sldLayoutId id="2147483826" r:id="rId40"/>
    <p:sldLayoutId id="2147483827" r:id="rId41"/>
    <p:sldLayoutId id="2147483828" r:id="rId42"/>
    <p:sldLayoutId id="2147483829" r:id="rId43"/>
    <p:sldLayoutId id="2147483830" r:id="rId44"/>
    <p:sldLayoutId id="2147483831" r:id="rId45"/>
    <p:sldLayoutId id="2147483832" r:id="rId4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5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Google Shape;1638;g370978bbeff_2_381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5" cy="6863923"/>
          </a:xfrm>
          <a:prstGeom prst="rect">
            <a:avLst/>
          </a:prstGeom>
        </p:spPr>
      </p:pic>
      <p:sp>
        <p:nvSpPr>
          <p:cNvPr id="1639" name="Google Shape;1639;g370978bbeff_2_3815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  <p:sp>
        <p:nvSpPr>
          <p:cNvPr id="1640" name="Google Shape;1640;g370978bbeff_2_3815"/>
          <p:cNvSpPr/>
          <p:nvPr/>
        </p:nvSpPr>
        <p:spPr>
          <a:xfrm>
            <a:off x="6924675" y="1129387"/>
            <a:ext cx="4535700" cy="4535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rPr>
              <a:t>Our vision:</a:t>
            </a:r>
            <a:endParaRPr sz="1600" b="1">
              <a:solidFill>
                <a:srgbClr val="2F2F4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rPr>
              <a:t>A thriving economic system designed to eliminate waste and pollution, circulate products and materials (at their highest value), and regenerate nature. A system that delivers better outcomes for people, and the environment.</a:t>
            </a:r>
            <a:endParaRPr sz="15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" name="Google Shape;1730;p2" title="AdobeStock_748316775.jpe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1733"/>
            <a:ext cx="12237168" cy="6889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1" name="Google Shape;1731;p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9" y="6227487"/>
            <a:ext cx="1423617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732" name="Google Shape;1732;p2"/>
          <p:cNvSpPr txBox="1"/>
          <p:nvPr/>
        </p:nvSpPr>
        <p:spPr>
          <a:xfrm>
            <a:off x="1876151" y="6357589"/>
            <a:ext cx="29612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467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7" name="Google Shape;1737;g370978bbeff_2_7987"/>
          <p:cNvPicPr preferRelativeResize="0"/>
          <p:nvPr/>
        </p:nvPicPr>
        <p:blipFill rotWithShape="1"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99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" name="Google Shape;1742;g370978bbeff_2_647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2000" y="-198833"/>
            <a:ext cx="12904798" cy="7254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6" name="Google Shape;1646;g370978bbeff_2_67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g370978bbeff_2_3822"/>
          <p:cNvSpPr txBox="1">
            <a:spLocks noGrp="1"/>
          </p:cNvSpPr>
          <p:nvPr>
            <p:ph type="body" idx="4294967295"/>
          </p:nvPr>
        </p:nvSpPr>
        <p:spPr>
          <a:xfrm>
            <a:off x="731867" y="1940381"/>
            <a:ext cx="31716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</a:pPr>
            <a:r>
              <a:rPr lang="en-GB" sz="2300" b="1">
                <a:solidFill>
                  <a:schemeClr val="lt1"/>
                </a:solidFill>
              </a:rPr>
              <a:t>90% of biodiversity loss</a:t>
            </a:r>
            <a:endParaRPr sz="2300" b="1">
              <a:solidFill>
                <a:schemeClr val="lt1"/>
              </a:solidFill>
            </a:endParaRPr>
          </a:p>
        </p:txBody>
      </p:sp>
      <p:pic>
        <p:nvPicPr>
          <p:cNvPr id="1652" name="Google Shape;1652;g370978bbeff_2_382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5461" y="3341561"/>
            <a:ext cx="781244" cy="1138611"/>
          </a:xfrm>
          <a:prstGeom prst="rect">
            <a:avLst/>
          </a:prstGeom>
          <a:noFill/>
          <a:ln>
            <a:noFill/>
          </a:ln>
        </p:spPr>
      </p:pic>
      <p:sp>
        <p:nvSpPr>
          <p:cNvPr id="1653" name="Google Shape;1653;g370978bbeff_2_3822"/>
          <p:cNvSpPr txBox="1">
            <a:spLocks noGrp="1"/>
          </p:cNvSpPr>
          <p:nvPr>
            <p:ph type="body" idx="4294967295"/>
          </p:nvPr>
        </p:nvSpPr>
        <p:spPr>
          <a:xfrm>
            <a:off x="4110282" y="1940381"/>
            <a:ext cx="31716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</a:pPr>
            <a:r>
              <a:rPr lang="en-GB" sz="2300" b="1">
                <a:solidFill>
                  <a:schemeClr val="lt1"/>
                </a:solidFill>
              </a:rPr>
              <a:t>$1T Economic opportunity </a:t>
            </a:r>
            <a:endParaRPr sz="2300" b="1">
              <a:solidFill>
                <a:schemeClr val="lt1"/>
              </a:solidFill>
            </a:endParaRPr>
          </a:p>
        </p:txBody>
      </p:sp>
      <p:pic>
        <p:nvPicPr>
          <p:cNvPr id="1654" name="Google Shape;1654;g370978bbeff_2_382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"/>
          <a:stretch/>
        </p:blipFill>
        <p:spPr>
          <a:xfrm>
            <a:off x="5173535" y="754566"/>
            <a:ext cx="1045048" cy="982636"/>
          </a:xfrm>
          <a:prstGeom prst="rect">
            <a:avLst/>
          </a:prstGeom>
          <a:noFill/>
          <a:ln>
            <a:noFill/>
          </a:ln>
        </p:spPr>
      </p:pic>
      <p:sp>
        <p:nvSpPr>
          <p:cNvPr id="1655" name="Google Shape;1655;g370978bbeff_2_3822"/>
          <p:cNvSpPr txBox="1">
            <a:spLocks noGrp="1"/>
          </p:cNvSpPr>
          <p:nvPr>
            <p:ph type="body" idx="2"/>
          </p:nvPr>
        </p:nvSpPr>
        <p:spPr>
          <a:xfrm>
            <a:off x="731867" y="4814252"/>
            <a:ext cx="31716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</a:pPr>
            <a:r>
              <a:rPr lang="en-GB" sz="2300" b="1"/>
              <a:t>Supply chain resilience</a:t>
            </a:r>
            <a:endParaRPr sz="2300" b="1"/>
          </a:p>
        </p:txBody>
      </p:sp>
      <p:pic>
        <p:nvPicPr>
          <p:cNvPr id="1656" name="Google Shape;1656;g370978bbeff_2_3822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3325" y="3602602"/>
            <a:ext cx="928620" cy="982646"/>
          </a:xfrm>
          <a:prstGeom prst="rect">
            <a:avLst/>
          </a:prstGeom>
          <a:noFill/>
          <a:ln>
            <a:noFill/>
          </a:ln>
        </p:spPr>
      </p:pic>
      <p:sp>
        <p:nvSpPr>
          <p:cNvPr id="1657" name="Google Shape;1657;g370978bbeff_2_3822"/>
          <p:cNvSpPr txBox="1">
            <a:spLocks noGrp="1"/>
          </p:cNvSpPr>
          <p:nvPr>
            <p:ph type="body" idx="4294967295"/>
          </p:nvPr>
        </p:nvSpPr>
        <p:spPr>
          <a:xfrm>
            <a:off x="4110282" y="4814252"/>
            <a:ext cx="31716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</a:pPr>
            <a:r>
              <a:rPr lang="en-GB" sz="2300" b="1">
                <a:solidFill>
                  <a:schemeClr val="lt1"/>
                </a:solidFill>
              </a:rPr>
              <a:t>45% GHG emissions </a:t>
            </a:r>
            <a:endParaRPr sz="2300" b="1">
              <a:solidFill>
                <a:schemeClr val="lt1"/>
              </a:solidFill>
            </a:endParaRPr>
          </a:p>
        </p:txBody>
      </p:sp>
      <p:pic>
        <p:nvPicPr>
          <p:cNvPr id="1658" name="Google Shape;1658;g370978bbeff_2_3822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4907" y="819028"/>
            <a:ext cx="1125555" cy="853712"/>
          </a:xfrm>
          <a:prstGeom prst="rect">
            <a:avLst/>
          </a:prstGeom>
          <a:noFill/>
          <a:ln>
            <a:noFill/>
          </a:ln>
        </p:spPr>
      </p:pic>
      <p:sp>
        <p:nvSpPr>
          <p:cNvPr id="1659" name="Google Shape;1659;g370978bbeff_2_3822"/>
          <p:cNvSpPr txBox="1"/>
          <p:nvPr/>
        </p:nvSpPr>
        <p:spPr>
          <a:xfrm>
            <a:off x="6520786" y="3031553"/>
            <a:ext cx="6185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F2F4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60" name="Google Shape;1660;g370978bbeff_2_382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2322" y="-821635"/>
            <a:ext cx="7914900" cy="7914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g370978bbeff_2_1308"/>
          <p:cNvSpPr txBox="1"/>
          <p:nvPr/>
        </p:nvSpPr>
        <p:spPr>
          <a:xfrm>
            <a:off x="7020433" y="6242067"/>
            <a:ext cx="4523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Humble and heroic.</a:t>
            </a:r>
            <a:endParaRPr sz="1900">
              <a:solidFill>
                <a:schemeClr val="lt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1666" name="Google Shape;1666;g370978bbeff_2_130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58" y="0"/>
            <a:ext cx="1504956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67" name="Google Shape;1667;g370978bbeff_2_1308"/>
          <p:cNvSpPr txBox="1">
            <a:spLocks noGrp="1"/>
          </p:cNvSpPr>
          <p:nvPr>
            <p:ph type="sldNum" idx="12"/>
          </p:nvPr>
        </p:nvSpPr>
        <p:spPr>
          <a:xfrm>
            <a:off x="9090471" y="6154299"/>
            <a:ext cx="2743200" cy="36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2" name="Google Shape;1672;g370978bbeff_2_383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1300" y="-360600"/>
            <a:ext cx="7579200" cy="757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73" name="Google Shape;1673;g370978bbeff_2_3836"/>
          <p:cNvSpPr txBox="1">
            <a:spLocks noGrp="1"/>
          </p:cNvSpPr>
          <p:nvPr>
            <p:ph type="title"/>
          </p:nvPr>
        </p:nvSpPr>
        <p:spPr>
          <a:xfrm>
            <a:off x="728880" y="682151"/>
            <a:ext cx="104757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</a:pPr>
            <a:r>
              <a:rPr lang="en-GB" sz="4800" b="1"/>
              <a:t>The circular economy is </a:t>
            </a:r>
            <a:br>
              <a:rPr lang="en-GB" sz="4800" b="1"/>
            </a:br>
            <a:r>
              <a:rPr lang="en-GB" sz="4800" b="1"/>
              <a:t>gathering momentum</a:t>
            </a:r>
            <a:endParaRPr sz="4800" b="1"/>
          </a:p>
        </p:txBody>
      </p:sp>
      <p:sp>
        <p:nvSpPr>
          <p:cNvPr id="1674" name="Google Shape;1674;g370978bbeff_2_3836"/>
          <p:cNvSpPr txBox="1">
            <a:spLocks noGrp="1"/>
          </p:cNvSpPr>
          <p:nvPr>
            <p:ph type="sldNum" idx="12"/>
          </p:nvPr>
        </p:nvSpPr>
        <p:spPr>
          <a:xfrm>
            <a:off x="9090471" y="615628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sp>
        <p:nvSpPr>
          <p:cNvPr id="1675" name="Google Shape;1675;g370978bbeff_2_3836"/>
          <p:cNvSpPr txBox="1">
            <a:spLocks noGrp="1"/>
          </p:cNvSpPr>
          <p:nvPr>
            <p:ph type="body" idx="2"/>
          </p:nvPr>
        </p:nvSpPr>
        <p:spPr>
          <a:xfrm>
            <a:off x="254000" y="2065867"/>
            <a:ext cx="8200800" cy="40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09600" lvl="0" indent="-406400" algn="l" rtl="0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GB" sz="2000" b="1">
                <a:latin typeface="Verdana"/>
                <a:ea typeface="Verdana"/>
                <a:cs typeface="Verdana"/>
                <a:sym typeface="Verdana"/>
              </a:rPr>
              <a:t>75% of businesses </a:t>
            </a:r>
            <a:r>
              <a:rPr lang="en-GB" sz="2000">
                <a:latin typeface="Verdana"/>
                <a:ea typeface="Verdana"/>
                <a:cs typeface="Verdana"/>
                <a:sym typeface="Verdana"/>
              </a:rPr>
              <a:t>recognize circular economy as important, and </a:t>
            </a:r>
            <a:r>
              <a:rPr lang="en-GB" sz="2000" b="1">
                <a:latin typeface="Verdana"/>
                <a:ea typeface="Verdana"/>
                <a:cs typeface="Verdana"/>
                <a:sym typeface="Verdana"/>
              </a:rPr>
              <a:t>55% </a:t>
            </a:r>
            <a:r>
              <a:rPr lang="en-GB" sz="2000">
                <a:latin typeface="Verdana"/>
                <a:ea typeface="Verdana"/>
                <a:cs typeface="Verdana"/>
                <a:sym typeface="Verdana"/>
              </a:rPr>
              <a:t>have circular economy targets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609600" lvl="0" indent="-406400" algn="l" rtl="0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GB" sz="2000" b="1">
                <a:latin typeface="Verdana"/>
                <a:ea typeface="Verdana"/>
                <a:cs typeface="Verdana"/>
                <a:sym typeface="Verdana"/>
              </a:rPr>
              <a:t>75+ countries</a:t>
            </a:r>
            <a:r>
              <a:rPr lang="en-GB" sz="2000">
                <a:latin typeface="Verdana"/>
                <a:ea typeface="Verdana"/>
                <a:cs typeface="Verdana"/>
                <a:sym typeface="Verdana"/>
              </a:rPr>
              <a:t> have circular economy roadmaps</a:t>
            </a:r>
            <a:r>
              <a:rPr lang="en-GB" sz="2000"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 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609600" lvl="0" indent="-406400" algn="l" rtl="0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GB" sz="2000" b="1">
                <a:latin typeface="Verdana"/>
                <a:ea typeface="Verdana"/>
                <a:cs typeface="Verdana"/>
                <a:sym typeface="Verdana"/>
              </a:rPr>
              <a:t>200+ higher education institutions </a:t>
            </a:r>
            <a:r>
              <a:rPr lang="en-GB" sz="2000">
                <a:latin typeface="Verdana"/>
                <a:ea typeface="Verdana"/>
                <a:cs typeface="Verdana"/>
                <a:sym typeface="Verdana"/>
              </a:rPr>
              <a:t>have included circular economy in their core curriculum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609600" lvl="0" indent="-406400" algn="l" rtl="0">
              <a:spcBef>
                <a:spcPts val="110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GB" sz="2000" b="1"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225 million tons</a:t>
            </a:r>
            <a:r>
              <a:rPr lang="en-GB" sz="2000"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 of material flows have shifted from linear to circular</a:t>
            </a:r>
            <a:endParaRPr sz="2000">
              <a:latin typeface="Verdana"/>
              <a:ea typeface="Verdana"/>
              <a:cs typeface="Verdana"/>
              <a:sym typeface="Verdana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</a:ext>
              </a:extLst>
            </a:endParaRPr>
          </a:p>
          <a:p>
            <a:pPr marL="609600" lvl="0" indent="-406400" algn="l" rtl="0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GB" sz="2000" b="1"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Capital flow and investment is up 87%</a:t>
            </a:r>
            <a:r>
              <a:rPr lang="en-GB" sz="2000"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, at more than an estimated </a:t>
            </a:r>
            <a:r>
              <a:rPr lang="en-GB" sz="2000" b="1"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$140 billion total capital</a:t>
            </a:r>
            <a:endParaRPr sz="2000">
              <a:latin typeface="Verdana"/>
              <a:ea typeface="Verdana"/>
              <a:cs typeface="Verdana"/>
              <a:sym typeface="Verdana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</a:ext>
              </a:extLst>
            </a:endParaRPr>
          </a:p>
          <a:p>
            <a:pPr marL="241300" lvl="0" indent="-152400" algn="l" rtl="0">
              <a:lnSpc>
                <a:spcPct val="113000"/>
              </a:lnSpc>
              <a:spcBef>
                <a:spcPts val="1100"/>
              </a:spcBef>
              <a:spcAft>
                <a:spcPts val="1600"/>
              </a:spcAft>
              <a:buSzPts val="1500"/>
              <a:buNone/>
            </a:pPr>
            <a:endParaRPr sz="25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g370978bbeff_2_3843"/>
          <p:cNvSpPr txBox="1">
            <a:spLocks noGrp="1"/>
          </p:cNvSpPr>
          <p:nvPr>
            <p:ph type="body" idx="1"/>
          </p:nvPr>
        </p:nvSpPr>
        <p:spPr>
          <a:xfrm>
            <a:off x="358775" y="350897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3000"/>
              </a:lnSpc>
              <a:spcBef>
                <a:spcPts val="0"/>
              </a:spcBef>
              <a:spcAft>
                <a:spcPts val="1600"/>
              </a:spcAft>
              <a:buSzPts val="800"/>
              <a:buNone/>
            </a:pPr>
            <a:endParaRPr/>
          </a:p>
        </p:txBody>
      </p:sp>
      <p:pic>
        <p:nvPicPr>
          <p:cNvPr id="1681" name="Google Shape;1681;g370978bbeff_2_384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7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682" name="Google Shape;1682;g370978bbeff_2_3843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 b="0" i="0" u="none" strike="noStrike" cap="none">
                <a:solidFill>
                  <a:srgbClr val="2F2F46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3" name="Google Shape;1683;g370978bbeff_2_3843"/>
          <p:cNvSpPr txBox="1"/>
          <p:nvPr/>
        </p:nvSpPr>
        <p:spPr>
          <a:xfrm>
            <a:off x="7753191" y="3963111"/>
            <a:ext cx="3999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Circular Gap Report 2025</a:t>
            </a:r>
            <a:endParaRPr sz="16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4" name="Google Shape;1684;g370978bbeff_2_384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44533" y="-1081500"/>
            <a:ext cx="9162000" cy="9162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85" name="Google Shape;1685;g370978bbeff_2_3843"/>
          <p:cNvSpPr txBox="1"/>
          <p:nvPr/>
        </p:nvSpPr>
        <p:spPr>
          <a:xfrm>
            <a:off x="7753191" y="2903177"/>
            <a:ext cx="39999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GB" sz="29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of economy is currently circular</a:t>
            </a:r>
            <a:endParaRPr sz="2900" b="0" i="0" u="none" strike="noStrike" cap="none">
              <a:solidFill>
                <a:schemeClr val="accent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86" name="Google Shape;1686;g370978bbeff_2_3843"/>
          <p:cNvSpPr/>
          <p:nvPr/>
        </p:nvSpPr>
        <p:spPr>
          <a:xfrm>
            <a:off x="6156800" y="2688167"/>
            <a:ext cx="1596300" cy="1579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endParaRPr sz="33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87" name="Google Shape;1687;g370978bbeff_2_3843"/>
          <p:cNvSpPr txBox="1"/>
          <p:nvPr/>
        </p:nvSpPr>
        <p:spPr>
          <a:xfrm>
            <a:off x="6149735" y="2976933"/>
            <a:ext cx="17472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6.9</a:t>
            </a:r>
            <a:r>
              <a:rPr lang="en-GB"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%</a:t>
            </a:r>
            <a:endParaRPr sz="16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88" name="Google Shape;1688;g370978bbeff_2_3843"/>
          <p:cNvSpPr txBox="1"/>
          <p:nvPr/>
        </p:nvSpPr>
        <p:spPr>
          <a:xfrm>
            <a:off x="13889233" y="3206633"/>
            <a:ext cx="718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9" name="Google Shape;1689;g370978bbeff_2_3843"/>
          <p:cNvSpPr txBox="1">
            <a:spLocks noGrp="1"/>
          </p:cNvSpPr>
          <p:nvPr>
            <p:ph type="title" idx="4294967295"/>
          </p:nvPr>
        </p:nvSpPr>
        <p:spPr>
          <a:xfrm>
            <a:off x="6664813" y="656151"/>
            <a:ext cx="104757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3600"/>
              <a:buFont typeface="Verdana"/>
              <a:buNone/>
            </a:pPr>
            <a:r>
              <a:rPr lang="en-GB" sz="4800" b="1"/>
              <a:t>But the gap is </a:t>
            </a:r>
            <a:br>
              <a:rPr lang="en-GB" sz="4800" b="1"/>
            </a:br>
            <a:r>
              <a:rPr lang="en-GB" sz="4800" b="1"/>
              <a:t>widening…</a:t>
            </a:r>
            <a:endParaRPr sz="48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g370e835c809_0_0"/>
          <p:cNvSpPr txBox="1">
            <a:spLocks noGrp="1"/>
          </p:cNvSpPr>
          <p:nvPr>
            <p:ph type="body" idx="4294967295"/>
          </p:nvPr>
        </p:nvSpPr>
        <p:spPr>
          <a:xfrm>
            <a:off x="731867" y="1940381"/>
            <a:ext cx="31716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</a:pPr>
            <a:r>
              <a:rPr lang="en-GB" sz="2300" b="1">
                <a:solidFill>
                  <a:schemeClr val="lt1"/>
                </a:solidFill>
              </a:rPr>
              <a:t>6% of world’s population </a:t>
            </a:r>
            <a:endParaRPr sz="2300" b="1">
              <a:solidFill>
                <a:schemeClr val="lt1"/>
              </a:solidFill>
            </a:endParaRPr>
          </a:p>
        </p:txBody>
      </p:sp>
      <p:pic>
        <p:nvPicPr>
          <p:cNvPr id="1695" name="Google Shape;1695;g370e835c809_0_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5461" y="3341561"/>
            <a:ext cx="781244" cy="1138611"/>
          </a:xfrm>
          <a:prstGeom prst="rect">
            <a:avLst/>
          </a:prstGeom>
          <a:noFill/>
          <a:ln>
            <a:noFill/>
          </a:ln>
        </p:spPr>
      </p:pic>
      <p:sp>
        <p:nvSpPr>
          <p:cNvPr id="1696" name="Google Shape;1696;g370e835c809_0_0"/>
          <p:cNvSpPr txBox="1">
            <a:spLocks noGrp="1"/>
          </p:cNvSpPr>
          <p:nvPr>
            <p:ph type="body" idx="4294967295"/>
          </p:nvPr>
        </p:nvSpPr>
        <p:spPr>
          <a:xfrm>
            <a:off x="4110282" y="1940381"/>
            <a:ext cx="31716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</a:pPr>
            <a:r>
              <a:rPr lang="en-GB" sz="2300" b="1">
                <a:solidFill>
                  <a:schemeClr val="lt1"/>
                </a:solidFill>
              </a:rPr>
              <a:t>15% of world’s landmass</a:t>
            </a:r>
            <a:endParaRPr sz="2300" b="1">
              <a:solidFill>
                <a:schemeClr val="lt1"/>
              </a:solidFill>
            </a:endParaRPr>
          </a:p>
        </p:txBody>
      </p:sp>
      <p:pic>
        <p:nvPicPr>
          <p:cNvPr id="1697" name="Google Shape;1697;g370e835c809_0_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"/>
          <a:stretch/>
        </p:blipFill>
        <p:spPr>
          <a:xfrm>
            <a:off x="1795160" y="3695141"/>
            <a:ext cx="1045048" cy="982636"/>
          </a:xfrm>
          <a:prstGeom prst="rect">
            <a:avLst/>
          </a:prstGeom>
          <a:noFill/>
          <a:ln>
            <a:noFill/>
          </a:ln>
        </p:spPr>
      </p:pic>
      <p:sp>
        <p:nvSpPr>
          <p:cNvPr id="1698" name="Google Shape;1698;g370e835c809_0_0"/>
          <p:cNvSpPr txBox="1">
            <a:spLocks noGrp="1"/>
          </p:cNvSpPr>
          <p:nvPr>
            <p:ph type="body" idx="2"/>
          </p:nvPr>
        </p:nvSpPr>
        <p:spPr>
          <a:xfrm>
            <a:off x="731867" y="4814252"/>
            <a:ext cx="31716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</a:pPr>
            <a:r>
              <a:rPr lang="en-GB" sz="2300" b="1"/>
              <a:t>25% of GDP</a:t>
            </a:r>
            <a:endParaRPr sz="2300" b="1"/>
          </a:p>
        </p:txBody>
      </p:sp>
      <p:pic>
        <p:nvPicPr>
          <p:cNvPr id="1699" name="Google Shape;1699;g370e835c809_0_0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5450" y="819027"/>
            <a:ext cx="928620" cy="982646"/>
          </a:xfrm>
          <a:prstGeom prst="rect">
            <a:avLst/>
          </a:prstGeom>
          <a:noFill/>
          <a:ln>
            <a:noFill/>
          </a:ln>
        </p:spPr>
      </p:pic>
      <p:sp>
        <p:nvSpPr>
          <p:cNvPr id="1700" name="Google Shape;1700;g370e835c809_0_0"/>
          <p:cNvSpPr txBox="1">
            <a:spLocks noGrp="1"/>
          </p:cNvSpPr>
          <p:nvPr>
            <p:ph type="body" idx="4294967295"/>
          </p:nvPr>
        </p:nvSpPr>
        <p:spPr>
          <a:xfrm>
            <a:off x="4110282" y="4814252"/>
            <a:ext cx="31716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</a:pPr>
            <a:r>
              <a:rPr lang="en-GB" sz="2300" b="1">
                <a:solidFill>
                  <a:schemeClr val="lt1"/>
                </a:solidFill>
              </a:rPr>
              <a:t>33% of global </a:t>
            </a:r>
            <a:br>
              <a:rPr lang="en-GB" sz="2300" b="1">
                <a:solidFill>
                  <a:schemeClr val="lt1"/>
                </a:solidFill>
              </a:rPr>
            </a:br>
            <a:r>
              <a:rPr lang="en-GB" sz="2300" b="1">
                <a:solidFill>
                  <a:schemeClr val="lt1"/>
                </a:solidFill>
              </a:rPr>
              <a:t>tech</a:t>
            </a:r>
            <a:endParaRPr sz="2300" b="1">
              <a:solidFill>
                <a:schemeClr val="lt1"/>
              </a:solidFill>
            </a:endParaRPr>
          </a:p>
        </p:txBody>
      </p:sp>
      <p:pic>
        <p:nvPicPr>
          <p:cNvPr id="1701" name="Google Shape;1701;g370e835c809_0_0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4907" y="819028"/>
            <a:ext cx="1125555" cy="853712"/>
          </a:xfrm>
          <a:prstGeom prst="rect">
            <a:avLst/>
          </a:prstGeom>
          <a:noFill/>
          <a:ln>
            <a:noFill/>
          </a:ln>
        </p:spPr>
      </p:pic>
      <p:sp>
        <p:nvSpPr>
          <p:cNvPr id="1702" name="Google Shape;1702;g370e835c809_0_0"/>
          <p:cNvSpPr/>
          <p:nvPr/>
        </p:nvSpPr>
        <p:spPr>
          <a:xfrm>
            <a:off x="7790200" y="-1583775"/>
            <a:ext cx="18271500" cy="18271500"/>
          </a:xfrm>
          <a:prstGeom prst="flowChartConnector">
            <a:avLst/>
          </a:prstGeom>
          <a:solidFill>
            <a:schemeClr val="lt2"/>
          </a:solidFill>
          <a:ln w="500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37475" tIns="437475" rIns="437475" bIns="4374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712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03" name="Google Shape;1703;g370e835c809_0_0" descr="A black and white map of the world&#10;&#10;AI-generated content may be incorrect.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0321" y="1375337"/>
            <a:ext cx="19716528" cy="5437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g370ea65e298_0_21"/>
          <p:cNvSpPr txBox="1">
            <a:spLocks noGrp="1"/>
          </p:cNvSpPr>
          <p:nvPr>
            <p:ph type="body" idx="4294967295"/>
          </p:nvPr>
        </p:nvSpPr>
        <p:spPr>
          <a:xfrm>
            <a:off x="731867" y="1940381"/>
            <a:ext cx="31716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</a:pPr>
            <a:r>
              <a:rPr lang="en-GB" sz="2300" b="1">
                <a:solidFill>
                  <a:schemeClr val="lt1"/>
                </a:solidFill>
              </a:rPr>
              <a:t>2nd highest GHG emissions</a:t>
            </a:r>
            <a:endParaRPr sz="2300" b="1">
              <a:solidFill>
                <a:schemeClr val="lt1"/>
              </a:solidFill>
            </a:endParaRPr>
          </a:p>
        </p:txBody>
      </p:sp>
      <p:pic>
        <p:nvPicPr>
          <p:cNvPr id="1709" name="Google Shape;1709;g370ea65e298_0_2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5461" y="3341561"/>
            <a:ext cx="781244" cy="1138611"/>
          </a:xfrm>
          <a:prstGeom prst="rect">
            <a:avLst/>
          </a:prstGeom>
          <a:noFill/>
          <a:ln>
            <a:noFill/>
          </a:ln>
        </p:spPr>
      </p:pic>
      <p:sp>
        <p:nvSpPr>
          <p:cNvPr id="1710" name="Google Shape;1710;g370ea65e298_0_21"/>
          <p:cNvSpPr txBox="1">
            <a:spLocks noGrp="1"/>
          </p:cNvSpPr>
          <p:nvPr>
            <p:ph type="body" idx="4294967295"/>
          </p:nvPr>
        </p:nvSpPr>
        <p:spPr>
          <a:xfrm>
            <a:off x="4110282" y="1940381"/>
            <a:ext cx="31716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</a:pPr>
            <a:r>
              <a:rPr lang="en-GB" sz="2300" b="1">
                <a:solidFill>
                  <a:schemeClr val="lt1"/>
                </a:solidFill>
              </a:rPr>
              <a:t>12% of world’s trash</a:t>
            </a:r>
            <a:endParaRPr sz="2300" b="1">
              <a:solidFill>
                <a:schemeClr val="lt1"/>
              </a:solidFill>
            </a:endParaRPr>
          </a:p>
        </p:txBody>
      </p:sp>
      <p:pic>
        <p:nvPicPr>
          <p:cNvPr id="1711" name="Google Shape;1711;g370ea65e298_0_2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"/>
          <a:stretch/>
        </p:blipFill>
        <p:spPr>
          <a:xfrm>
            <a:off x="1795160" y="3695141"/>
            <a:ext cx="1045048" cy="982636"/>
          </a:xfrm>
          <a:prstGeom prst="rect">
            <a:avLst/>
          </a:prstGeom>
          <a:noFill/>
          <a:ln>
            <a:noFill/>
          </a:ln>
        </p:spPr>
      </p:pic>
      <p:sp>
        <p:nvSpPr>
          <p:cNvPr id="1712" name="Google Shape;1712;g370ea65e298_0_21"/>
          <p:cNvSpPr txBox="1">
            <a:spLocks noGrp="1"/>
          </p:cNvSpPr>
          <p:nvPr>
            <p:ph type="body" idx="2"/>
          </p:nvPr>
        </p:nvSpPr>
        <p:spPr>
          <a:xfrm>
            <a:off x="731867" y="4814252"/>
            <a:ext cx="31716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</a:pPr>
            <a:r>
              <a:rPr lang="en-GB" sz="2300" b="1"/>
              <a:t>34% of plants and 40% of animals at risk</a:t>
            </a:r>
            <a:endParaRPr sz="2300" b="1"/>
          </a:p>
        </p:txBody>
      </p:sp>
      <p:sp>
        <p:nvSpPr>
          <p:cNvPr id="1713" name="Google Shape;1713;g370ea65e298_0_21"/>
          <p:cNvSpPr txBox="1">
            <a:spLocks noGrp="1"/>
          </p:cNvSpPr>
          <p:nvPr>
            <p:ph type="body" idx="4294967295"/>
          </p:nvPr>
        </p:nvSpPr>
        <p:spPr>
          <a:xfrm>
            <a:off x="4110282" y="4814252"/>
            <a:ext cx="31716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3000"/>
              </a:lnSpc>
              <a:spcBef>
                <a:spcPts val="1100"/>
              </a:spcBef>
              <a:spcAft>
                <a:spcPts val="0"/>
              </a:spcAft>
              <a:buSzPts val="1500"/>
              <a:buNone/>
            </a:pPr>
            <a:r>
              <a:rPr lang="en-GB" sz="2300" b="1">
                <a:solidFill>
                  <a:schemeClr val="lt1"/>
                </a:solidFill>
              </a:rPr>
              <a:t>33% of global </a:t>
            </a:r>
            <a:br>
              <a:rPr lang="en-GB" sz="2300" b="1">
                <a:solidFill>
                  <a:schemeClr val="lt1"/>
                </a:solidFill>
              </a:rPr>
            </a:br>
            <a:r>
              <a:rPr lang="en-GB" sz="2300" b="1">
                <a:solidFill>
                  <a:schemeClr val="lt1"/>
                </a:solidFill>
              </a:rPr>
              <a:t>tech</a:t>
            </a:r>
            <a:endParaRPr sz="2300" b="1">
              <a:solidFill>
                <a:schemeClr val="lt1"/>
              </a:solidFill>
            </a:endParaRPr>
          </a:p>
        </p:txBody>
      </p:sp>
      <p:sp>
        <p:nvSpPr>
          <p:cNvPr id="1714" name="Google Shape;1714;g370ea65e298_0_21"/>
          <p:cNvSpPr/>
          <p:nvPr/>
        </p:nvSpPr>
        <p:spPr>
          <a:xfrm>
            <a:off x="7790200" y="-1583775"/>
            <a:ext cx="18271500" cy="18271500"/>
          </a:xfrm>
          <a:prstGeom prst="flowChartConnector">
            <a:avLst/>
          </a:prstGeom>
          <a:solidFill>
            <a:schemeClr val="lt2"/>
          </a:solidFill>
          <a:ln w="500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37475" tIns="437475" rIns="437475" bIns="437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12"/>
              <a:buFont typeface="Arial"/>
              <a:buNone/>
            </a:pPr>
            <a:endParaRPr sz="6712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15" name="Google Shape;1715;g370ea65e298_0_21" descr="A black and white map of the world&#10;&#10;AI-generated content may be incorrect.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0321" y="1375337"/>
            <a:ext cx="19716528" cy="543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6" name="Google Shape;1716;g370ea65e298_0_21" descr="File:Trash bin.png - Wikimedia Commons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2840" y="595327"/>
            <a:ext cx="1370833" cy="121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7" name="Google Shape;1717;g370ea65e298_0_21" descr="Factory icon vector. Isolated contour symbol illustration (provided by Getty Images)"/>
          <p:cNvPicPr preferRelativeResize="0"/>
          <p:nvPr/>
        </p:nvPicPr>
        <p:blipFill rotWithShape="1">
          <a:blip r:embed="rId7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0365" y="305214"/>
            <a:ext cx="1494625" cy="149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8" name="Google Shape;1718;g370ea65e298_0_21" descr="Fire with solid fill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7506" y="527334"/>
            <a:ext cx="1272505" cy="1272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3" name="Google Shape;1723;g370978bbeff_2_6289" title="AdobeStock_712754869.jpe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1733"/>
            <a:ext cx="12237169" cy="6889735"/>
          </a:xfrm>
          <a:prstGeom prst="rect">
            <a:avLst/>
          </a:prstGeom>
        </p:spPr>
      </p:pic>
      <p:pic>
        <p:nvPicPr>
          <p:cNvPr id="1724" name="Google Shape;1724;g370978bbeff_2_628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28" y="6227486"/>
            <a:ext cx="1423620" cy="3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725" name="Google Shape;1725;g370978bbeff_2_6289"/>
          <p:cNvSpPr txBox="1"/>
          <p:nvPr/>
        </p:nvSpPr>
        <p:spPr>
          <a:xfrm>
            <a:off x="1876151" y="6357589"/>
            <a:ext cx="2961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F2F46"/>
              </a:buClr>
              <a:buSzPts val="700"/>
              <a:buFont typeface="Arial"/>
              <a:buNone/>
            </a:pPr>
            <a:r>
              <a:rPr lang="en-GB" sz="7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Ellen MacArthur Foundation</a:t>
            </a:r>
            <a:endParaRPr sz="15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1347</Words>
  <Application>Microsoft Office PowerPoint</Application>
  <PresentationFormat>Widescreen</PresentationFormat>
  <Paragraphs>111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Calibri</vt:lpstr>
      <vt:lpstr>Proxima Nova</vt:lpstr>
      <vt:lpstr>Play</vt:lpstr>
      <vt:lpstr>Helvetica Neue</vt:lpstr>
      <vt:lpstr>Arial</vt:lpstr>
      <vt:lpstr>Montserrat</vt:lpstr>
      <vt:lpstr>Helvetica Neue Light</vt:lpstr>
      <vt:lpstr>Verdana</vt:lpstr>
      <vt:lpstr>Proxima Nova Extrabold</vt:lpstr>
      <vt:lpstr>Office Theme</vt:lpstr>
      <vt:lpstr>Office Theme</vt:lpstr>
      <vt:lpstr>Office Theme</vt:lpstr>
      <vt:lpstr>Simple Light</vt:lpstr>
      <vt:lpstr>PowerPoint Presentation</vt:lpstr>
      <vt:lpstr>PowerPoint Presentation</vt:lpstr>
      <vt:lpstr>PowerPoint Presentation</vt:lpstr>
      <vt:lpstr>PowerPoint Presentation</vt:lpstr>
      <vt:lpstr>The circular economy is  gathering momentum</vt:lpstr>
      <vt:lpstr>But the gap is  widening…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Seth Squadron</dc:creator>
  <cp:lastModifiedBy>Mireille Alejandra Pasos</cp:lastModifiedBy>
  <cp:revision>1</cp:revision>
  <dcterms:created xsi:type="dcterms:W3CDTF">2025-07-15T17:47:35Z</dcterms:created>
  <dcterms:modified xsi:type="dcterms:W3CDTF">2025-07-30T18:52:23Z</dcterms:modified>
</cp:coreProperties>
</file>