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B1C3F-E95B-4AB5-A9A5-87C0399081CB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E466A9A-3DBA-4FF1-A8F1-68207B86D384}">
      <dgm:prSet/>
      <dgm:spPr/>
      <dgm:t>
        <a:bodyPr/>
        <a:lstStyle/>
        <a:p>
          <a:endParaRPr lang="es-MX"/>
        </a:p>
      </dgm:t>
    </dgm:pt>
    <dgm:pt modelId="{0D801FF5-DE46-4519-B479-0583FBFB35D8}" type="parTrans" cxnId="{8E466D1E-AF81-47A3-8DC2-5B0CC2C75730}">
      <dgm:prSet/>
      <dgm:spPr/>
      <dgm:t>
        <a:bodyPr/>
        <a:lstStyle/>
        <a:p>
          <a:endParaRPr lang="es-MX"/>
        </a:p>
      </dgm:t>
    </dgm:pt>
    <dgm:pt modelId="{EF2485E3-5574-465E-B0F7-2A69B182247C}" type="sibTrans" cxnId="{8E466D1E-AF81-47A3-8DC2-5B0CC2C75730}">
      <dgm:prSet/>
      <dgm:spPr/>
      <dgm:t>
        <a:bodyPr/>
        <a:lstStyle/>
        <a:p>
          <a:endParaRPr lang="es-MX"/>
        </a:p>
      </dgm:t>
    </dgm:pt>
    <dgm:pt modelId="{E8B03D78-9B5D-4EE7-8A40-7F2E522B72D7}">
      <dgm:prSet/>
      <dgm:spPr/>
      <dgm:t>
        <a:bodyPr/>
        <a:lstStyle/>
        <a:p>
          <a:endParaRPr lang="es-MX"/>
        </a:p>
      </dgm:t>
    </dgm:pt>
    <dgm:pt modelId="{B3371D18-4916-455A-8F98-9D940636767A}" type="parTrans" cxnId="{709C6554-9C51-4649-911F-8F7958829E7C}">
      <dgm:prSet/>
      <dgm:spPr>
        <a:noFill/>
        <a:ln>
          <a:noFill/>
        </a:ln>
      </dgm:spPr>
      <dgm:t>
        <a:bodyPr/>
        <a:lstStyle/>
        <a:p>
          <a:endParaRPr lang="es-MX"/>
        </a:p>
      </dgm:t>
    </dgm:pt>
    <dgm:pt modelId="{0C0E58BF-C703-4857-BA0A-7ABFAE2C6E7D}" type="sibTrans" cxnId="{709C6554-9C51-4649-911F-8F7958829E7C}">
      <dgm:prSet/>
      <dgm:spPr/>
      <dgm:t>
        <a:bodyPr/>
        <a:lstStyle/>
        <a:p>
          <a:endParaRPr lang="es-MX"/>
        </a:p>
      </dgm:t>
    </dgm:pt>
    <dgm:pt modelId="{916B3E26-C910-450F-B41B-65A514FC814D}">
      <dgm:prSet/>
      <dgm:spPr/>
      <dgm:t>
        <a:bodyPr/>
        <a:lstStyle/>
        <a:p>
          <a:endParaRPr lang="es-MX"/>
        </a:p>
      </dgm:t>
    </dgm:pt>
    <dgm:pt modelId="{09B941D2-DB41-40E0-9995-E609183A72C9}" type="parTrans" cxnId="{A24E3063-E023-4C0E-AB3E-340D3D1C2274}">
      <dgm:prSet/>
      <dgm:spPr/>
      <dgm:t>
        <a:bodyPr/>
        <a:lstStyle/>
        <a:p>
          <a:endParaRPr lang="es-MX"/>
        </a:p>
      </dgm:t>
    </dgm:pt>
    <dgm:pt modelId="{72BC80A7-61AA-454D-9A2E-27490BAC3351}" type="sibTrans" cxnId="{A24E3063-E023-4C0E-AB3E-340D3D1C2274}">
      <dgm:prSet/>
      <dgm:spPr/>
      <dgm:t>
        <a:bodyPr/>
        <a:lstStyle/>
        <a:p>
          <a:endParaRPr lang="es-MX"/>
        </a:p>
      </dgm:t>
    </dgm:pt>
    <dgm:pt modelId="{AC6FB3CE-1D11-4F40-B9C8-89723D6862CF}">
      <dgm:prSet/>
      <dgm:spPr/>
      <dgm:t>
        <a:bodyPr/>
        <a:lstStyle/>
        <a:p>
          <a:endParaRPr lang="es-MX"/>
        </a:p>
      </dgm:t>
    </dgm:pt>
    <dgm:pt modelId="{C87A3081-6B2B-4AE8-A54A-BC22135B7738}" type="parTrans" cxnId="{675E51C7-0EF3-4060-9D99-EC0A8FEB76A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A1C455AA-C617-4307-85C0-9260B08FC383}" type="sibTrans" cxnId="{675E51C7-0EF3-4060-9D99-EC0A8FEB76AB}">
      <dgm:prSet/>
      <dgm:spPr/>
      <dgm:t>
        <a:bodyPr/>
        <a:lstStyle/>
        <a:p>
          <a:endParaRPr lang="es-MX"/>
        </a:p>
      </dgm:t>
    </dgm:pt>
    <dgm:pt modelId="{9440E75F-BCE3-4D81-9AB6-69165EFC9D62}">
      <dgm:prSet/>
      <dgm:spPr/>
      <dgm:t>
        <a:bodyPr/>
        <a:lstStyle/>
        <a:p>
          <a:endParaRPr lang="es-MX"/>
        </a:p>
      </dgm:t>
    </dgm:pt>
    <dgm:pt modelId="{551368C1-EF02-454C-9470-73576AF44997}" type="parTrans" cxnId="{2997F51F-FF0F-4721-B158-3D4A7D7E5BE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8DCA9523-CC2E-47DD-B0BD-1692590FEEB3}" type="sibTrans" cxnId="{2997F51F-FF0F-4721-B158-3D4A7D7E5BE8}">
      <dgm:prSet/>
      <dgm:spPr/>
      <dgm:t>
        <a:bodyPr/>
        <a:lstStyle/>
        <a:p>
          <a:endParaRPr lang="es-MX"/>
        </a:p>
      </dgm:t>
    </dgm:pt>
    <dgm:pt modelId="{842A288C-D062-4406-AA9D-E03750A8DCD9}">
      <dgm:prSet/>
      <dgm:spPr/>
      <dgm:t>
        <a:bodyPr/>
        <a:lstStyle/>
        <a:p>
          <a:endParaRPr lang="es-MX"/>
        </a:p>
      </dgm:t>
    </dgm:pt>
    <dgm:pt modelId="{8D793FDB-F90A-4A75-A520-909AA27B1269}" type="sibTrans" cxnId="{55AF09DA-D9EB-4485-B9F1-B1119E8E281F}">
      <dgm:prSet/>
      <dgm:spPr/>
      <dgm:t>
        <a:bodyPr/>
        <a:lstStyle/>
        <a:p>
          <a:endParaRPr lang="es-MX"/>
        </a:p>
      </dgm:t>
    </dgm:pt>
    <dgm:pt modelId="{00B68010-ABAD-4452-9DE1-ED0D748A0F36}" type="parTrans" cxnId="{55AF09DA-D9EB-4485-B9F1-B1119E8E281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029585E3-A78B-4F2B-A8AF-B187B31A115C}">
      <dgm:prSet phldrT="[Texto]" phldr="1"/>
      <dgm:spPr/>
      <dgm:t>
        <a:bodyPr/>
        <a:lstStyle/>
        <a:p>
          <a:endParaRPr lang="es-MX" dirty="0"/>
        </a:p>
      </dgm:t>
    </dgm:pt>
    <dgm:pt modelId="{74BF1AD9-A9DD-4B4A-B1AD-D3C0B91856A8}" type="sibTrans" cxnId="{8B2711E0-8700-4BFF-B8FD-CE7659D86519}">
      <dgm:prSet/>
      <dgm:spPr/>
      <dgm:t>
        <a:bodyPr/>
        <a:lstStyle/>
        <a:p>
          <a:endParaRPr lang="es-MX"/>
        </a:p>
      </dgm:t>
    </dgm:pt>
    <dgm:pt modelId="{7F715649-1C82-4F8E-91F6-D55B1EE96C6C}" type="parTrans" cxnId="{8B2711E0-8700-4BFF-B8FD-CE7659D8651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12D9CD19-C031-436E-872E-347D14ACCC3E}" type="pres">
      <dgm:prSet presAssocID="{5A5B1C3F-E95B-4AB5-A9A5-87C0399081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E08B2C-0533-4FC5-A6A4-1438AED06D55}" type="pres">
      <dgm:prSet presAssocID="{FE466A9A-3DBA-4FF1-A8F1-68207B86D384}" presName="hierRoot1" presStyleCnt="0"/>
      <dgm:spPr/>
    </dgm:pt>
    <dgm:pt modelId="{BC6134C2-CDE1-47E8-B78D-31672E821795}" type="pres">
      <dgm:prSet presAssocID="{FE466A9A-3DBA-4FF1-A8F1-68207B86D384}" presName="composite" presStyleCnt="0"/>
      <dgm:spPr/>
    </dgm:pt>
    <dgm:pt modelId="{15DB8C5A-38A5-4D92-8385-BFD579706A4D}" type="pres">
      <dgm:prSet presAssocID="{FE466A9A-3DBA-4FF1-A8F1-68207B86D384}" presName="image" presStyleLbl="node0" presStyleIdx="0" presStyleCnt="1" custLinFactY="72152" custLinFactNeighborX="27027" custLinFactNeighborY="100000"/>
      <dgm:spPr/>
    </dgm:pt>
    <dgm:pt modelId="{D830A7D5-79C4-4EFB-8B7B-7C318628F6E5}" type="pres">
      <dgm:prSet presAssocID="{FE466A9A-3DBA-4FF1-A8F1-68207B86D384}" presName="text" presStyleLbl="revTx" presStyleIdx="0" presStyleCnt="7">
        <dgm:presLayoutVars>
          <dgm:chPref val="3"/>
        </dgm:presLayoutVars>
      </dgm:prSet>
      <dgm:spPr/>
    </dgm:pt>
    <dgm:pt modelId="{BD7B5435-D703-48C7-AD23-BCA959D1992A}" type="pres">
      <dgm:prSet presAssocID="{FE466A9A-3DBA-4FF1-A8F1-68207B86D384}" presName="hierChild2" presStyleCnt="0"/>
      <dgm:spPr/>
    </dgm:pt>
    <dgm:pt modelId="{536799BF-109F-4DA6-B9F2-DD1CE741AE06}" type="pres">
      <dgm:prSet presAssocID="{551368C1-EF02-454C-9470-73576AF44997}" presName="Name10" presStyleLbl="parChTrans1D2" presStyleIdx="0" presStyleCnt="3"/>
      <dgm:spPr/>
    </dgm:pt>
    <dgm:pt modelId="{D77FFD65-619C-4D0B-99DA-65C3952B19F3}" type="pres">
      <dgm:prSet presAssocID="{9440E75F-BCE3-4D81-9AB6-69165EFC9D62}" presName="hierRoot2" presStyleCnt="0"/>
      <dgm:spPr/>
    </dgm:pt>
    <dgm:pt modelId="{339BCD99-7F69-4F92-A6FA-9046D77E04E4}" type="pres">
      <dgm:prSet presAssocID="{9440E75F-BCE3-4D81-9AB6-69165EFC9D62}" presName="composite2" presStyleCnt="0"/>
      <dgm:spPr/>
    </dgm:pt>
    <dgm:pt modelId="{7F0EFFBE-D64F-48AF-8364-B98557F41A72}" type="pres">
      <dgm:prSet presAssocID="{9440E75F-BCE3-4D81-9AB6-69165EFC9D62}" presName="image2" presStyleLbl="node2" presStyleIdx="0" presStyleCnt="3" custLinFactNeighborX="35957" custLinFactNeighborY="-692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736FBC-F666-4728-BA79-4365C51A7224}" type="pres">
      <dgm:prSet presAssocID="{9440E75F-BCE3-4D81-9AB6-69165EFC9D62}" presName="text2" presStyleLbl="revTx" presStyleIdx="1" presStyleCnt="7" custLinFactNeighborX="-3385" custLinFactNeighborY="61937">
        <dgm:presLayoutVars>
          <dgm:chPref val="3"/>
        </dgm:presLayoutVars>
      </dgm:prSet>
      <dgm:spPr/>
    </dgm:pt>
    <dgm:pt modelId="{DE820452-93A3-4F9A-A33B-F8E7C6899444}" type="pres">
      <dgm:prSet presAssocID="{9440E75F-BCE3-4D81-9AB6-69165EFC9D62}" presName="hierChild3" presStyleCnt="0"/>
      <dgm:spPr/>
    </dgm:pt>
    <dgm:pt modelId="{393122DA-FCB3-44A0-80D4-501FD59F836C}" type="pres">
      <dgm:prSet presAssocID="{B3371D18-4916-455A-8F98-9D940636767A}" presName="Name17" presStyleLbl="parChTrans1D3" presStyleIdx="0" presStyleCnt="3"/>
      <dgm:spPr/>
    </dgm:pt>
    <dgm:pt modelId="{12E751C5-C5A3-4695-BCC6-BF8959194655}" type="pres">
      <dgm:prSet presAssocID="{E8B03D78-9B5D-4EE7-8A40-7F2E522B72D7}" presName="hierRoot3" presStyleCnt="0"/>
      <dgm:spPr/>
    </dgm:pt>
    <dgm:pt modelId="{AE138AA5-AF4F-4355-A05C-0246845D822D}" type="pres">
      <dgm:prSet presAssocID="{E8B03D78-9B5D-4EE7-8A40-7F2E522B72D7}" presName="composite3" presStyleCnt="0"/>
      <dgm:spPr/>
    </dgm:pt>
    <dgm:pt modelId="{22B1F513-1708-4BEC-A798-82F4AE52CFD6}" type="pres">
      <dgm:prSet presAssocID="{E8B03D78-9B5D-4EE7-8A40-7F2E522B72D7}" presName="image3" presStyleLbl="node3" presStyleIdx="0" presStyleCnt="3" custLinFactNeighborX="57045" custLinFactNeighborY="-69852"/>
      <dgm:spPr>
        <a:noFill/>
      </dgm:spPr>
    </dgm:pt>
    <dgm:pt modelId="{54E6FABE-6A34-4489-A2FA-9146CE172D9C}" type="pres">
      <dgm:prSet presAssocID="{E8B03D78-9B5D-4EE7-8A40-7F2E522B72D7}" presName="text3" presStyleLbl="revTx" presStyleIdx="2" presStyleCnt="7" custLinFactNeighborX="-3385" custLinFactNeighborY="61937">
        <dgm:presLayoutVars>
          <dgm:chPref val="3"/>
        </dgm:presLayoutVars>
      </dgm:prSet>
      <dgm:spPr/>
    </dgm:pt>
    <dgm:pt modelId="{80B113AA-0704-46B7-9760-242F3F8702BB}" type="pres">
      <dgm:prSet presAssocID="{E8B03D78-9B5D-4EE7-8A40-7F2E522B72D7}" presName="hierChild4" presStyleCnt="0"/>
      <dgm:spPr/>
    </dgm:pt>
    <dgm:pt modelId="{A3FE014D-B565-438C-B35A-E5D3CE98CDDC}" type="pres">
      <dgm:prSet presAssocID="{C87A3081-6B2B-4AE8-A54A-BC22135B7738}" presName="Name10" presStyleLbl="parChTrans1D2" presStyleIdx="1" presStyleCnt="3"/>
      <dgm:spPr/>
    </dgm:pt>
    <dgm:pt modelId="{E09C7B12-280C-4B38-88D1-42A0938576F4}" type="pres">
      <dgm:prSet presAssocID="{AC6FB3CE-1D11-4F40-B9C8-89723D6862CF}" presName="hierRoot2" presStyleCnt="0"/>
      <dgm:spPr/>
    </dgm:pt>
    <dgm:pt modelId="{932D1AFE-D2E0-4C30-AB5A-FBED9ED08189}" type="pres">
      <dgm:prSet presAssocID="{AC6FB3CE-1D11-4F40-B9C8-89723D6862CF}" presName="composite2" presStyleCnt="0"/>
      <dgm:spPr/>
    </dgm:pt>
    <dgm:pt modelId="{C686DBFC-04E8-4C70-9C06-004BA568F235}" type="pres">
      <dgm:prSet presAssocID="{AC6FB3CE-1D11-4F40-B9C8-89723D6862CF}" presName="image2" presStyleLbl="node2" presStyleIdx="1" presStyleCnt="3" custLinFactX="154958" custLinFactNeighborX="200000" custLinFactNeighborY="-74656"/>
      <dgm:spPr/>
    </dgm:pt>
    <dgm:pt modelId="{8B0E1BB8-B991-488D-89C4-E9355EDE2FF4}" type="pres">
      <dgm:prSet presAssocID="{AC6FB3CE-1D11-4F40-B9C8-89723D6862CF}" presName="text2" presStyleLbl="revTx" presStyleIdx="3" presStyleCnt="7" custLinFactNeighborX="-3385" custLinFactNeighborY="61937">
        <dgm:presLayoutVars>
          <dgm:chPref val="3"/>
        </dgm:presLayoutVars>
      </dgm:prSet>
      <dgm:spPr/>
    </dgm:pt>
    <dgm:pt modelId="{60E68581-2803-4B4F-A80C-CCA215FD53CF}" type="pres">
      <dgm:prSet presAssocID="{AC6FB3CE-1D11-4F40-B9C8-89723D6862CF}" presName="hierChild3" presStyleCnt="0"/>
      <dgm:spPr/>
    </dgm:pt>
    <dgm:pt modelId="{E918CABA-85EE-4168-9375-C7D4FB2998DB}" type="pres">
      <dgm:prSet presAssocID="{09B941D2-DB41-40E0-9995-E609183A72C9}" presName="Name17" presStyleLbl="parChTrans1D3" presStyleIdx="1" presStyleCnt="3"/>
      <dgm:spPr/>
    </dgm:pt>
    <dgm:pt modelId="{4B4B5A48-D6A9-4CD2-94E8-9575B3B7DC65}" type="pres">
      <dgm:prSet presAssocID="{916B3E26-C910-450F-B41B-65A514FC814D}" presName="hierRoot3" presStyleCnt="0"/>
      <dgm:spPr/>
    </dgm:pt>
    <dgm:pt modelId="{CBD78683-33AB-44B0-A9BA-A295ABEAD4D0}" type="pres">
      <dgm:prSet presAssocID="{916B3E26-C910-450F-B41B-65A514FC814D}" presName="composite3" presStyleCnt="0"/>
      <dgm:spPr/>
    </dgm:pt>
    <dgm:pt modelId="{825D8D89-100A-4968-B0ED-B4B102615B0B}" type="pres">
      <dgm:prSet presAssocID="{916B3E26-C910-450F-B41B-65A514FC814D}" presName="image3" presStyleLbl="node3" presStyleIdx="1" presStyleCnt="3" custScaleX="93078" custScaleY="91257" custLinFactX="150850" custLinFactY="-100000" custLinFactNeighborX="200000" custLinFactNeighborY="-110722"/>
      <dgm:spPr/>
    </dgm:pt>
    <dgm:pt modelId="{5A32A57E-2537-4DDF-8358-8C4BE907700F}" type="pres">
      <dgm:prSet presAssocID="{916B3E26-C910-450F-B41B-65A514FC814D}" presName="text3" presStyleLbl="revTx" presStyleIdx="4" presStyleCnt="7">
        <dgm:presLayoutVars>
          <dgm:chPref val="3"/>
        </dgm:presLayoutVars>
      </dgm:prSet>
      <dgm:spPr/>
    </dgm:pt>
    <dgm:pt modelId="{4ACC1854-F146-4092-B354-4A0350F2C615}" type="pres">
      <dgm:prSet presAssocID="{916B3E26-C910-450F-B41B-65A514FC814D}" presName="hierChild4" presStyleCnt="0"/>
      <dgm:spPr/>
    </dgm:pt>
    <dgm:pt modelId="{33FACB50-D034-4218-B0B7-F5FD758E1F12}" type="pres">
      <dgm:prSet presAssocID="{00B68010-ABAD-4452-9DE1-ED0D748A0F36}" presName="Name10" presStyleLbl="parChTrans1D2" presStyleIdx="2" presStyleCnt="3"/>
      <dgm:spPr/>
    </dgm:pt>
    <dgm:pt modelId="{FDB43C25-D784-44E7-8964-5FE9850ADF67}" type="pres">
      <dgm:prSet presAssocID="{842A288C-D062-4406-AA9D-E03750A8DCD9}" presName="hierRoot2" presStyleCnt="0"/>
      <dgm:spPr/>
    </dgm:pt>
    <dgm:pt modelId="{02969201-30E6-4E05-A570-17FC2B091D34}" type="pres">
      <dgm:prSet presAssocID="{842A288C-D062-4406-AA9D-E03750A8DCD9}" presName="composite2" presStyleCnt="0"/>
      <dgm:spPr/>
    </dgm:pt>
    <dgm:pt modelId="{10BB72FF-490F-4D00-AF5D-45608697A605}" type="pres">
      <dgm:prSet presAssocID="{842A288C-D062-4406-AA9D-E03750A8DCD9}" presName="image2" presStyleLbl="node2" presStyleIdx="2" presStyleCnt="3" custLinFactX="-100000" custLinFactY="78999" custLinFactNeighborX="-136665" custLinFactNeighborY="100000"/>
      <dgm:spPr>
        <a:noFill/>
      </dgm:spPr>
    </dgm:pt>
    <dgm:pt modelId="{852CADD1-ACCF-4672-9F1A-B56B326A099F}" type="pres">
      <dgm:prSet presAssocID="{842A288C-D062-4406-AA9D-E03750A8DCD9}" presName="text2" presStyleLbl="revTx" presStyleIdx="5" presStyleCnt="7">
        <dgm:presLayoutVars>
          <dgm:chPref val="3"/>
        </dgm:presLayoutVars>
      </dgm:prSet>
      <dgm:spPr/>
    </dgm:pt>
    <dgm:pt modelId="{CC3260C7-1422-4F68-BB53-74E6F88F4885}" type="pres">
      <dgm:prSet presAssocID="{842A288C-D062-4406-AA9D-E03750A8DCD9}" presName="hierChild3" presStyleCnt="0"/>
      <dgm:spPr/>
    </dgm:pt>
    <dgm:pt modelId="{CFB6DE43-B76B-4D54-A1B1-6F2D37736083}" type="pres">
      <dgm:prSet presAssocID="{7F715649-1C82-4F8E-91F6-D55B1EE96C6C}" presName="Name17" presStyleLbl="parChTrans1D3" presStyleIdx="2" presStyleCnt="3"/>
      <dgm:spPr/>
    </dgm:pt>
    <dgm:pt modelId="{EF56929A-ECCA-4991-BA24-19A9089906C1}" type="pres">
      <dgm:prSet presAssocID="{029585E3-A78B-4F2B-A8AF-B187B31A115C}" presName="hierRoot3" presStyleCnt="0"/>
      <dgm:spPr/>
    </dgm:pt>
    <dgm:pt modelId="{1346BE7C-51F4-4CD3-8015-6981E739E33C}" type="pres">
      <dgm:prSet presAssocID="{029585E3-A78B-4F2B-A8AF-B187B31A115C}" presName="composite3" presStyleCnt="0"/>
      <dgm:spPr/>
    </dgm:pt>
    <dgm:pt modelId="{E983C002-ECAE-452B-B266-98A1707B9D81}" type="pres">
      <dgm:prSet presAssocID="{029585E3-A78B-4F2B-A8AF-B187B31A115C}" presName="image3" presStyleLbl="node3" presStyleIdx="2" presStyleCnt="3" custScaleX="45329" custScaleY="24215" custLinFactX="-100000" custLinFactY="-126067" custLinFactNeighborX="-131866" custLinFactNeighborY="-200000"/>
      <dgm:spPr/>
    </dgm:pt>
    <dgm:pt modelId="{095AB26C-48A8-480D-9EAD-8CFF92ACAD7B}" type="pres">
      <dgm:prSet presAssocID="{029585E3-A78B-4F2B-A8AF-B187B31A115C}" presName="text3" presStyleLbl="revTx" presStyleIdx="6" presStyleCnt="7">
        <dgm:presLayoutVars>
          <dgm:chPref val="3"/>
        </dgm:presLayoutVars>
      </dgm:prSet>
      <dgm:spPr/>
    </dgm:pt>
    <dgm:pt modelId="{45E3E59E-E5C6-4E24-B9C2-982289A754BF}" type="pres">
      <dgm:prSet presAssocID="{029585E3-A78B-4F2B-A8AF-B187B31A115C}" presName="hierChild4" presStyleCnt="0"/>
      <dgm:spPr/>
    </dgm:pt>
  </dgm:ptLst>
  <dgm:cxnLst>
    <dgm:cxn modelId="{59311B04-B50D-430A-A5B5-544FBE7E135D}" type="presOf" srcId="{916B3E26-C910-450F-B41B-65A514FC814D}" destId="{5A32A57E-2537-4DDF-8358-8C4BE907700F}" srcOrd="0" destOrd="0" presId="urn:microsoft.com/office/officeart/2009/layout/CirclePictureHierarchy"/>
    <dgm:cxn modelId="{8E466D1E-AF81-47A3-8DC2-5B0CC2C75730}" srcId="{5A5B1C3F-E95B-4AB5-A9A5-87C0399081CB}" destId="{FE466A9A-3DBA-4FF1-A8F1-68207B86D384}" srcOrd="0" destOrd="0" parTransId="{0D801FF5-DE46-4519-B479-0583FBFB35D8}" sibTransId="{EF2485E3-5574-465E-B0F7-2A69B182247C}"/>
    <dgm:cxn modelId="{2997F51F-FF0F-4721-B158-3D4A7D7E5BE8}" srcId="{FE466A9A-3DBA-4FF1-A8F1-68207B86D384}" destId="{9440E75F-BCE3-4D81-9AB6-69165EFC9D62}" srcOrd="0" destOrd="0" parTransId="{551368C1-EF02-454C-9470-73576AF44997}" sibTransId="{8DCA9523-CC2E-47DD-B0BD-1692590FEEB3}"/>
    <dgm:cxn modelId="{BE1B6020-6F8C-4610-A2C8-AF4BBC2667B4}" type="presOf" srcId="{B3371D18-4916-455A-8F98-9D940636767A}" destId="{393122DA-FCB3-44A0-80D4-501FD59F836C}" srcOrd="0" destOrd="0" presId="urn:microsoft.com/office/officeart/2009/layout/CirclePictureHierarchy"/>
    <dgm:cxn modelId="{0820C021-5ADB-41BE-846A-FE60B8B11281}" type="presOf" srcId="{AC6FB3CE-1D11-4F40-B9C8-89723D6862CF}" destId="{8B0E1BB8-B991-488D-89C4-E9355EDE2FF4}" srcOrd="0" destOrd="0" presId="urn:microsoft.com/office/officeart/2009/layout/CirclePictureHierarchy"/>
    <dgm:cxn modelId="{3E99EC26-C16C-440E-B187-651ED2F52100}" type="presOf" srcId="{E8B03D78-9B5D-4EE7-8A40-7F2E522B72D7}" destId="{54E6FABE-6A34-4489-A2FA-9146CE172D9C}" srcOrd="0" destOrd="0" presId="urn:microsoft.com/office/officeart/2009/layout/CirclePictureHierarchy"/>
    <dgm:cxn modelId="{A3992C63-BF7D-4EDE-AA1B-0CD2EA654824}" type="presOf" srcId="{029585E3-A78B-4F2B-A8AF-B187B31A115C}" destId="{095AB26C-48A8-480D-9EAD-8CFF92ACAD7B}" srcOrd="0" destOrd="0" presId="urn:microsoft.com/office/officeart/2009/layout/CirclePictureHierarchy"/>
    <dgm:cxn modelId="{A24E3063-E023-4C0E-AB3E-340D3D1C2274}" srcId="{AC6FB3CE-1D11-4F40-B9C8-89723D6862CF}" destId="{916B3E26-C910-450F-B41B-65A514FC814D}" srcOrd="0" destOrd="0" parTransId="{09B941D2-DB41-40E0-9995-E609183A72C9}" sibTransId="{72BC80A7-61AA-454D-9A2E-27490BAC3351}"/>
    <dgm:cxn modelId="{C6EA9E43-65B1-47C5-B29A-A5486B82D7C0}" type="presOf" srcId="{842A288C-D062-4406-AA9D-E03750A8DCD9}" destId="{852CADD1-ACCF-4672-9F1A-B56B326A099F}" srcOrd="0" destOrd="0" presId="urn:microsoft.com/office/officeart/2009/layout/CirclePictureHierarchy"/>
    <dgm:cxn modelId="{4824554C-441B-43BC-9DFA-B01ADD8B70F4}" type="presOf" srcId="{09B941D2-DB41-40E0-9995-E609183A72C9}" destId="{E918CABA-85EE-4168-9375-C7D4FB2998DB}" srcOrd="0" destOrd="0" presId="urn:microsoft.com/office/officeart/2009/layout/CirclePictureHierarchy"/>
    <dgm:cxn modelId="{97167E4D-A32F-47C5-9ED2-D4C3AC50A088}" type="presOf" srcId="{5A5B1C3F-E95B-4AB5-A9A5-87C0399081CB}" destId="{12D9CD19-C031-436E-872E-347D14ACCC3E}" srcOrd="0" destOrd="0" presId="urn:microsoft.com/office/officeart/2009/layout/CirclePictureHierarchy"/>
    <dgm:cxn modelId="{709C6554-9C51-4649-911F-8F7958829E7C}" srcId="{9440E75F-BCE3-4D81-9AB6-69165EFC9D62}" destId="{E8B03D78-9B5D-4EE7-8A40-7F2E522B72D7}" srcOrd="0" destOrd="0" parTransId="{B3371D18-4916-455A-8F98-9D940636767A}" sibTransId="{0C0E58BF-C703-4857-BA0A-7ABFAE2C6E7D}"/>
    <dgm:cxn modelId="{04D5BE8D-9FD9-41C6-9479-CD38DDC85A2C}" type="presOf" srcId="{551368C1-EF02-454C-9470-73576AF44997}" destId="{536799BF-109F-4DA6-B9F2-DD1CE741AE06}" srcOrd="0" destOrd="0" presId="urn:microsoft.com/office/officeart/2009/layout/CirclePictureHierarchy"/>
    <dgm:cxn modelId="{155EDD92-B539-4535-BD9D-3B5A319B9197}" type="presOf" srcId="{00B68010-ABAD-4452-9DE1-ED0D748A0F36}" destId="{33FACB50-D034-4218-B0B7-F5FD758E1F12}" srcOrd="0" destOrd="0" presId="urn:microsoft.com/office/officeart/2009/layout/CirclePictureHierarchy"/>
    <dgm:cxn modelId="{63E9A5A4-ACB8-481C-AA20-0DDDEC494DBF}" type="presOf" srcId="{C87A3081-6B2B-4AE8-A54A-BC22135B7738}" destId="{A3FE014D-B565-438C-B35A-E5D3CE98CDDC}" srcOrd="0" destOrd="0" presId="urn:microsoft.com/office/officeart/2009/layout/CirclePictureHierarchy"/>
    <dgm:cxn modelId="{95365FC5-926D-41EF-99FA-0ED9653EBEBE}" type="presOf" srcId="{7F715649-1C82-4F8E-91F6-D55B1EE96C6C}" destId="{CFB6DE43-B76B-4D54-A1B1-6F2D37736083}" srcOrd="0" destOrd="0" presId="urn:microsoft.com/office/officeart/2009/layout/CirclePictureHierarchy"/>
    <dgm:cxn modelId="{675E51C7-0EF3-4060-9D99-EC0A8FEB76AB}" srcId="{FE466A9A-3DBA-4FF1-A8F1-68207B86D384}" destId="{AC6FB3CE-1D11-4F40-B9C8-89723D6862CF}" srcOrd="1" destOrd="0" parTransId="{C87A3081-6B2B-4AE8-A54A-BC22135B7738}" sibTransId="{A1C455AA-C617-4307-85C0-9260B08FC383}"/>
    <dgm:cxn modelId="{55AF09DA-D9EB-4485-B9F1-B1119E8E281F}" srcId="{FE466A9A-3DBA-4FF1-A8F1-68207B86D384}" destId="{842A288C-D062-4406-AA9D-E03750A8DCD9}" srcOrd="2" destOrd="0" parTransId="{00B68010-ABAD-4452-9DE1-ED0D748A0F36}" sibTransId="{8D793FDB-F90A-4A75-A520-909AA27B1269}"/>
    <dgm:cxn modelId="{8B2711E0-8700-4BFF-B8FD-CE7659D86519}" srcId="{842A288C-D062-4406-AA9D-E03750A8DCD9}" destId="{029585E3-A78B-4F2B-A8AF-B187B31A115C}" srcOrd="0" destOrd="0" parTransId="{7F715649-1C82-4F8E-91F6-D55B1EE96C6C}" sibTransId="{74BF1AD9-A9DD-4B4A-B1AD-D3C0B91856A8}"/>
    <dgm:cxn modelId="{E2CD33EA-7B4E-4158-9311-B31330AD2E3F}" type="presOf" srcId="{FE466A9A-3DBA-4FF1-A8F1-68207B86D384}" destId="{D830A7D5-79C4-4EFB-8B7B-7C318628F6E5}" srcOrd="0" destOrd="0" presId="urn:microsoft.com/office/officeart/2009/layout/CirclePictureHierarchy"/>
    <dgm:cxn modelId="{D23481F5-33A9-482F-B3CB-DAAF0290AD70}" type="presOf" srcId="{9440E75F-BCE3-4D81-9AB6-69165EFC9D62}" destId="{7C736FBC-F666-4728-BA79-4365C51A7224}" srcOrd="0" destOrd="0" presId="urn:microsoft.com/office/officeart/2009/layout/CirclePictureHierarchy"/>
    <dgm:cxn modelId="{5839E2E9-8D5E-4F36-AAD3-03B518DB55B4}" type="presParOf" srcId="{12D9CD19-C031-436E-872E-347D14ACCC3E}" destId="{F6E08B2C-0533-4FC5-A6A4-1438AED06D55}" srcOrd="0" destOrd="0" presId="urn:microsoft.com/office/officeart/2009/layout/CirclePictureHierarchy"/>
    <dgm:cxn modelId="{DA08ECB5-4859-405D-9BFE-9322FF50AF9A}" type="presParOf" srcId="{F6E08B2C-0533-4FC5-A6A4-1438AED06D55}" destId="{BC6134C2-CDE1-47E8-B78D-31672E821795}" srcOrd="0" destOrd="0" presId="urn:microsoft.com/office/officeart/2009/layout/CirclePictureHierarchy"/>
    <dgm:cxn modelId="{D27723C1-D141-442F-83BB-43D81D2EF054}" type="presParOf" srcId="{BC6134C2-CDE1-47E8-B78D-31672E821795}" destId="{15DB8C5A-38A5-4D92-8385-BFD579706A4D}" srcOrd="0" destOrd="0" presId="urn:microsoft.com/office/officeart/2009/layout/CirclePictureHierarchy"/>
    <dgm:cxn modelId="{2D766D2C-9213-4CE2-92C3-270EA5D5E102}" type="presParOf" srcId="{BC6134C2-CDE1-47E8-B78D-31672E821795}" destId="{D830A7D5-79C4-4EFB-8B7B-7C318628F6E5}" srcOrd="1" destOrd="0" presId="urn:microsoft.com/office/officeart/2009/layout/CirclePictureHierarchy"/>
    <dgm:cxn modelId="{6F87518A-9D5F-4A5E-921B-28BADDADC4A3}" type="presParOf" srcId="{F6E08B2C-0533-4FC5-A6A4-1438AED06D55}" destId="{BD7B5435-D703-48C7-AD23-BCA959D1992A}" srcOrd="1" destOrd="0" presId="urn:microsoft.com/office/officeart/2009/layout/CirclePictureHierarchy"/>
    <dgm:cxn modelId="{176A4DEE-54D0-4F8F-961B-C9A2A5E66F50}" type="presParOf" srcId="{BD7B5435-D703-48C7-AD23-BCA959D1992A}" destId="{536799BF-109F-4DA6-B9F2-DD1CE741AE06}" srcOrd="0" destOrd="0" presId="urn:microsoft.com/office/officeart/2009/layout/CirclePictureHierarchy"/>
    <dgm:cxn modelId="{B02B2B24-9CFC-425A-B37F-1CE0EB6E94F4}" type="presParOf" srcId="{BD7B5435-D703-48C7-AD23-BCA959D1992A}" destId="{D77FFD65-619C-4D0B-99DA-65C3952B19F3}" srcOrd="1" destOrd="0" presId="urn:microsoft.com/office/officeart/2009/layout/CirclePictureHierarchy"/>
    <dgm:cxn modelId="{0E93C984-7378-4A8A-9533-3F110603CA7B}" type="presParOf" srcId="{D77FFD65-619C-4D0B-99DA-65C3952B19F3}" destId="{339BCD99-7F69-4F92-A6FA-9046D77E04E4}" srcOrd="0" destOrd="0" presId="urn:microsoft.com/office/officeart/2009/layout/CirclePictureHierarchy"/>
    <dgm:cxn modelId="{946517E0-C714-4084-A703-AF5350BF16AD}" type="presParOf" srcId="{339BCD99-7F69-4F92-A6FA-9046D77E04E4}" destId="{7F0EFFBE-D64F-48AF-8364-B98557F41A72}" srcOrd="0" destOrd="0" presId="urn:microsoft.com/office/officeart/2009/layout/CirclePictureHierarchy"/>
    <dgm:cxn modelId="{5607808E-166F-45D3-8879-FAC7F904B5E4}" type="presParOf" srcId="{339BCD99-7F69-4F92-A6FA-9046D77E04E4}" destId="{7C736FBC-F666-4728-BA79-4365C51A7224}" srcOrd="1" destOrd="0" presId="urn:microsoft.com/office/officeart/2009/layout/CirclePictureHierarchy"/>
    <dgm:cxn modelId="{8C1DE2D4-C533-4BF1-8E08-126E0CCA6D9E}" type="presParOf" srcId="{D77FFD65-619C-4D0B-99DA-65C3952B19F3}" destId="{DE820452-93A3-4F9A-A33B-F8E7C6899444}" srcOrd="1" destOrd="0" presId="urn:microsoft.com/office/officeart/2009/layout/CirclePictureHierarchy"/>
    <dgm:cxn modelId="{1703340D-15DD-4D0E-8C1F-F9A4DD9A3AA2}" type="presParOf" srcId="{DE820452-93A3-4F9A-A33B-F8E7C6899444}" destId="{393122DA-FCB3-44A0-80D4-501FD59F836C}" srcOrd="0" destOrd="0" presId="urn:microsoft.com/office/officeart/2009/layout/CirclePictureHierarchy"/>
    <dgm:cxn modelId="{470978BA-2EDC-42C8-8940-4E76A5A0181F}" type="presParOf" srcId="{DE820452-93A3-4F9A-A33B-F8E7C6899444}" destId="{12E751C5-C5A3-4695-BCC6-BF8959194655}" srcOrd="1" destOrd="0" presId="urn:microsoft.com/office/officeart/2009/layout/CirclePictureHierarchy"/>
    <dgm:cxn modelId="{195915D0-27FE-41DF-8CEE-C9DAC15BF64E}" type="presParOf" srcId="{12E751C5-C5A3-4695-BCC6-BF8959194655}" destId="{AE138AA5-AF4F-4355-A05C-0246845D822D}" srcOrd="0" destOrd="0" presId="urn:microsoft.com/office/officeart/2009/layout/CirclePictureHierarchy"/>
    <dgm:cxn modelId="{BEDB624C-C82B-469B-BD85-452F1F76EC97}" type="presParOf" srcId="{AE138AA5-AF4F-4355-A05C-0246845D822D}" destId="{22B1F513-1708-4BEC-A798-82F4AE52CFD6}" srcOrd="0" destOrd="0" presId="urn:microsoft.com/office/officeart/2009/layout/CirclePictureHierarchy"/>
    <dgm:cxn modelId="{41EC58AD-76CA-4709-AED6-86C3FB997A71}" type="presParOf" srcId="{AE138AA5-AF4F-4355-A05C-0246845D822D}" destId="{54E6FABE-6A34-4489-A2FA-9146CE172D9C}" srcOrd="1" destOrd="0" presId="urn:microsoft.com/office/officeart/2009/layout/CirclePictureHierarchy"/>
    <dgm:cxn modelId="{974AC2B2-2A5A-474F-9A6A-B1550E6452B0}" type="presParOf" srcId="{12E751C5-C5A3-4695-BCC6-BF8959194655}" destId="{80B113AA-0704-46B7-9760-242F3F8702BB}" srcOrd="1" destOrd="0" presId="urn:microsoft.com/office/officeart/2009/layout/CirclePictureHierarchy"/>
    <dgm:cxn modelId="{DBC0EE91-13E0-4F17-983A-2CA9F4261985}" type="presParOf" srcId="{BD7B5435-D703-48C7-AD23-BCA959D1992A}" destId="{A3FE014D-B565-438C-B35A-E5D3CE98CDDC}" srcOrd="2" destOrd="0" presId="urn:microsoft.com/office/officeart/2009/layout/CirclePictureHierarchy"/>
    <dgm:cxn modelId="{3FE320E5-3468-4499-8D60-21BEFCCC24B8}" type="presParOf" srcId="{BD7B5435-D703-48C7-AD23-BCA959D1992A}" destId="{E09C7B12-280C-4B38-88D1-42A0938576F4}" srcOrd="3" destOrd="0" presId="urn:microsoft.com/office/officeart/2009/layout/CirclePictureHierarchy"/>
    <dgm:cxn modelId="{EF81EBF4-4E23-4976-BB63-44CE863FC324}" type="presParOf" srcId="{E09C7B12-280C-4B38-88D1-42A0938576F4}" destId="{932D1AFE-D2E0-4C30-AB5A-FBED9ED08189}" srcOrd="0" destOrd="0" presId="urn:microsoft.com/office/officeart/2009/layout/CirclePictureHierarchy"/>
    <dgm:cxn modelId="{6EAB7BE3-F347-418A-A282-498509A37DD9}" type="presParOf" srcId="{932D1AFE-D2E0-4C30-AB5A-FBED9ED08189}" destId="{C686DBFC-04E8-4C70-9C06-004BA568F235}" srcOrd="0" destOrd="0" presId="urn:microsoft.com/office/officeart/2009/layout/CirclePictureHierarchy"/>
    <dgm:cxn modelId="{044A198F-918F-4595-B4C0-94B3D131DA74}" type="presParOf" srcId="{932D1AFE-D2E0-4C30-AB5A-FBED9ED08189}" destId="{8B0E1BB8-B991-488D-89C4-E9355EDE2FF4}" srcOrd="1" destOrd="0" presId="urn:microsoft.com/office/officeart/2009/layout/CirclePictureHierarchy"/>
    <dgm:cxn modelId="{55F9E1A4-21CD-49C1-8FAE-FC745D40CF0E}" type="presParOf" srcId="{E09C7B12-280C-4B38-88D1-42A0938576F4}" destId="{60E68581-2803-4B4F-A80C-CCA215FD53CF}" srcOrd="1" destOrd="0" presId="urn:microsoft.com/office/officeart/2009/layout/CirclePictureHierarchy"/>
    <dgm:cxn modelId="{4DB68183-B20C-461D-AF50-1E010A83D4BA}" type="presParOf" srcId="{60E68581-2803-4B4F-A80C-CCA215FD53CF}" destId="{E918CABA-85EE-4168-9375-C7D4FB2998DB}" srcOrd="0" destOrd="0" presId="urn:microsoft.com/office/officeart/2009/layout/CirclePictureHierarchy"/>
    <dgm:cxn modelId="{0502E7B6-32AD-4B65-A4AC-52984369E452}" type="presParOf" srcId="{60E68581-2803-4B4F-A80C-CCA215FD53CF}" destId="{4B4B5A48-D6A9-4CD2-94E8-9575B3B7DC65}" srcOrd="1" destOrd="0" presId="urn:microsoft.com/office/officeart/2009/layout/CirclePictureHierarchy"/>
    <dgm:cxn modelId="{ED0D1D39-8EFB-49DF-9144-E85F6840DA4C}" type="presParOf" srcId="{4B4B5A48-D6A9-4CD2-94E8-9575B3B7DC65}" destId="{CBD78683-33AB-44B0-A9BA-A295ABEAD4D0}" srcOrd="0" destOrd="0" presId="urn:microsoft.com/office/officeart/2009/layout/CirclePictureHierarchy"/>
    <dgm:cxn modelId="{D05CF147-FE66-43F9-A942-DC382F3E348E}" type="presParOf" srcId="{CBD78683-33AB-44B0-A9BA-A295ABEAD4D0}" destId="{825D8D89-100A-4968-B0ED-B4B102615B0B}" srcOrd="0" destOrd="0" presId="urn:microsoft.com/office/officeart/2009/layout/CirclePictureHierarchy"/>
    <dgm:cxn modelId="{B583CF00-E58F-48D4-B0CA-0D53300A76D8}" type="presParOf" srcId="{CBD78683-33AB-44B0-A9BA-A295ABEAD4D0}" destId="{5A32A57E-2537-4DDF-8358-8C4BE907700F}" srcOrd="1" destOrd="0" presId="urn:microsoft.com/office/officeart/2009/layout/CirclePictureHierarchy"/>
    <dgm:cxn modelId="{A00EC395-C33B-4686-B4BF-B12A05D1A9FA}" type="presParOf" srcId="{4B4B5A48-D6A9-4CD2-94E8-9575B3B7DC65}" destId="{4ACC1854-F146-4092-B354-4A0350F2C615}" srcOrd="1" destOrd="0" presId="urn:microsoft.com/office/officeart/2009/layout/CirclePictureHierarchy"/>
    <dgm:cxn modelId="{1F481969-DC73-4011-BC0F-5ABF7B5BAFE1}" type="presParOf" srcId="{BD7B5435-D703-48C7-AD23-BCA959D1992A}" destId="{33FACB50-D034-4218-B0B7-F5FD758E1F12}" srcOrd="4" destOrd="0" presId="urn:microsoft.com/office/officeart/2009/layout/CirclePictureHierarchy"/>
    <dgm:cxn modelId="{3F803695-7833-49F6-9D24-AA75821A10BF}" type="presParOf" srcId="{BD7B5435-D703-48C7-AD23-BCA959D1992A}" destId="{FDB43C25-D784-44E7-8964-5FE9850ADF67}" srcOrd="5" destOrd="0" presId="urn:microsoft.com/office/officeart/2009/layout/CirclePictureHierarchy"/>
    <dgm:cxn modelId="{1DD0D8A4-39E7-49EA-B644-7ED1758501B4}" type="presParOf" srcId="{FDB43C25-D784-44E7-8964-5FE9850ADF67}" destId="{02969201-30E6-4E05-A570-17FC2B091D34}" srcOrd="0" destOrd="0" presId="urn:microsoft.com/office/officeart/2009/layout/CirclePictureHierarchy"/>
    <dgm:cxn modelId="{295D9AC9-5483-444B-B281-B09AE0903E7B}" type="presParOf" srcId="{02969201-30E6-4E05-A570-17FC2B091D34}" destId="{10BB72FF-490F-4D00-AF5D-45608697A605}" srcOrd="0" destOrd="0" presId="urn:microsoft.com/office/officeart/2009/layout/CirclePictureHierarchy"/>
    <dgm:cxn modelId="{5CDF0602-6529-4558-81AA-BFE697CCFE91}" type="presParOf" srcId="{02969201-30E6-4E05-A570-17FC2B091D34}" destId="{852CADD1-ACCF-4672-9F1A-B56B326A099F}" srcOrd="1" destOrd="0" presId="urn:microsoft.com/office/officeart/2009/layout/CirclePictureHierarchy"/>
    <dgm:cxn modelId="{46F950AF-537C-402B-AFAF-26EC38D5742E}" type="presParOf" srcId="{FDB43C25-D784-44E7-8964-5FE9850ADF67}" destId="{CC3260C7-1422-4F68-BB53-74E6F88F4885}" srcOrd="1" destOrd="0" presId="urn:microsoft.com/office/officeart/2009/layout/CirclePictureHierarchy"/>
    <dgm:cxn modelId="{B2BD9218-3C06-4F13-9D20-B11C0DE3ADCF}" type="presParOf" srcId="{CC3260C7-1422-4F68-BB53-74E6F88F4885}" destId="{CFB6DE43-B76B-4D54-A1B1-6F2D37736083}" srcOrd="0" destOrd="0" presId="urn:microsoft.com/office/officeart/2009/layout/CirclePictureHierarchy"/>
    <dgm:cxn modelId="{FC2668A8-8606-4264-ACAF-AE493C77A40F}" type="presParOf" srcId="{CC3260C7-1422-4F68-BB53-74E6F88F4885}" destId="{EF56929A-ECCA-4991-BA24-19A9089906C1}" srcOrd="1" destOrd="0" presId="urn:microsoft.com/office/officeart/2009/layout/CirclePictureHierarchy"/>
    <dgm:cxn modelId="{1A922B7D-5F79-47A3-BD84-F4A680931502}" type="presParOf" srcId="{EF56929A-ECCA-4991-BA24-19A9089906C1}" destId="{1346BE7C-51F4-4CD3-8015-6981E739E33C}" srcOrd="0" destOrd="0" presId="urn:microsoft.com/office/officeart/2009/layout/CirclePictureHierarchy"/>
    <dgm:cxn modelId="{ABFCBFF5-846A-4B03-AA4F-8BF4B77458A6}" type="presParOf" srcId="{1346BE7C-51F4-4CD3-8015-6981E739E33C}" destId="{E983C002-ECAE-452B-B266-98A1707B9D81}" srcOrd="0" destOrd="0" presId="urn:microsoft.com/office/officeart/2009/layout/CirclePictureHierarchy"/>
    <dgm:cxn modelId="{157A0475-6972-496D-B5E6-A3EAEDCC0A4A}" type="presParOf" srcId="{1346BE7C-51F4-4CD3-8015-6981E739E33C}" destId="{095AB26C-48A8-480D-9EAD-8CFF92ACAD7B}" srcOrd="1" destOrd="0" presId="urn:microsoft.com/office/officeart/2009/layout/CirclePictureHierarchy"/>
    <dgm:cxn modelId="{96BC5AE7-5217-433B-9B48-56A7E37CCFFB}" type="presParOf" srcId="{EF56929A-ECCA-4991-BA24-19A9089906C1}" destId="{45E3E59E-E5C6-4E24-B9C2-982289A754B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6DE43-B76B-4D54-A1B1-6F2D37736083}">
      <dsp:nvSpPr>
        <dsp:cNvPr id="0" name=""/>
        <dsp:cNvSpPr/>
      </dsp:nvSpPr>
      <dsp:spPr>
        <a:xfrm>
          <a:off x="4512975" y="293645"/>
          <a:ext cx="112914" cy="5546886"/>
        </a:xfrm>
        <a:custGeom>
          <a:avLst/>
          <a:gdLst/>
          <a:ahLst/>
          <a:cxnLst/>
          <a:rect l="0" t="0" r="0" b="0"/>
          <a:pathLst>
            <a:path>
              <a:moveTo>
                <a:pt x="112914" y="5546886"/>
              </a:moveTo>
              <a:lnTo>
                <a:pt x="0" y="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3FACB50-D034-4218-B0B7-F5FD758E1F12}">
      <dsp:nvSpPr>
        <dsp:cNvPr id="0" name=""/>
        <dsp:cNvSpPr/>
      </dsp:nvSpPr>
      <dsp:spPr>
        <a:xfrm>
          <a:off x="4481919" y="4079132"/>
          <a:ext cx="143970" cy="488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90"/>
              </a:lnTo>
              <a:lnTo>
                <a:pt x="143970" y="289290"/>
              </a:lnTo>
              <a:lnTo>
                <a:pt x="143970" y="488224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918CABA-85EE-4168-9375-C7D4FB2998DB}">
      <dsp:nvSpPr>
        <dsp:cNvPr id="0" name=""/>
        <dsp:cNvSpPr/>
      </dsp:nvSpPr>
      <dsp:spPr>
        <a:xfrm>
          <a:off x="8537000" y="1335408"/>
          <a:ext cx="91440" cy="1275651"/>
        </a:xfrm>
        <a:custGeom>
          <a:avLst/>
          <a:gdLst/>
          <a:ahLst/>
          <a:cxnLst/>
          <a:rect l="0" t="0" r="0" b="0"/>
          <a:pathLst>
            <a:path>
              <a:moveTo>
                <a:pt x="120054" y="1275651"/>
              </a:moveTo>
              <a:lnTo>
                <a:pt x="4572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E014D-B565-438C-B35A-E5D3CE98CDDC}">
      <dsp:nvSpPr>
        <dsp:cNvPr id="0" name=""/>
        <dsp:cNvSpPr/>
      </dsp:nvSpPr>
      <dsp:spPr>
        <a:xfrm>
          <a:off x="4481919" y="1337884"/>
          <a:ext cx="4175135" cy="2741247"/>
        </a:xfrm>
        <a:custGeom>
          <a:avLst/>
          <a:gdLst/>
          <a:ahLst/>
          <a:cxnLst/>
          <a:rect l="0" t="0" r="0" b="0"/>
          <a:pathLst>
            <a:path>
              <a:moveTo>
                <a:pt x="0" y="2741247"/>
              </a:moveTo>
              <a:lnTo>
                <a:pt x="4175135" y="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93122DA-FCB3-44A0-80D4-501FD59F836C}">
      <dsp:nvSpPr>
        <dsp:cNvPr id="0" name=""/>
        <dsp:cNvSpPr/>
      </dsp:nvSpPr>
      <dsp:spPr>
        <a:xfrm>
          <a:off x="1094383" y="2679518"/>
          <a:ext cx="268487" cy="39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21"/>
              </a:lnTo>
              <a:lnTo>
                <a:pt x="268487" y="194821"/>
              </a:lnTo>
              <a:lnTo>
                <a:pt x="268487" y="39375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799BF-109F-4DA6-B9F2-DD1CE741AE06}">
      <dsp:nvSpPr>
        <dsp:cNvPr id="0" name=""/>
        <dsp:cNvSpPr/>
      </dsp:nvSpPr>
      <dsp:spPr>
        <a:xfrm>
          <a:off x="1094383" y="1406343"/>
          <a:ext cx="3387536" cy="2672789"/>
        </a:xfrm>
        <a:custGeom>
          <a:avLst/>
          <a:gdLst/>
          <a:ahLst/>
          <a:cxnLst/>
          <a:rect l="0" t="0" r="0" b="0"/>
          <a:pathLst>
            <a:path>
              <a:moveTo>
                <a:pt x="3387536" y="2672789"/>
              </a:moveTo>
              <a:lnTo>
                <a:pt x="0" y="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5DB8C5A-38A5-4D92-8385-BFD579706A4D}">
      <dsp:nvSpPr>
        <dsp:cNvPr id="0" name=""/>
        <dsp:cNvSpPr/>
      </dsp:nvSpPr>
      <dsp:spPr>
        <a:xfrm>
          <a:off x="3845332" y="2805957"/>
          <a:ext cx="1273174" cy="1273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0A7D5-79C4-4EFB-8B7B-7C318628F6E5}">
      <dsp:nvSpPr>
        <dsp:cNvPr id="0" name=""/>
        <dsp:cNvSpPr/>
      </dsp:nvSpPr>
      <dsp:spPr>
        <a:xfrm>
          <a:off x="4774406" y="610977"/>
          <a:ext cx="1909762" cy="1273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900" kern="1200"/>
        </a:p>
      </dsp:txBody>
      <dsp:txXfrm>
        <a:off x="4774406" y="610977"/>
        <a:ext cx="1909762" cy="1273174"/>
      </dsp:txXfrm>
    </dsp:sp>
    <dsp:sp modelId="{7F0EFFBE-D64F-48AF-8364-B98557F41A72}">
      <dsp:nvSpPr>
        <dsp:cNvPr id="0" name=""/>
        <dsp:cNvSpPr/>
      </dsp:nvSpPr>
      <dsp:spPr>
        <a:xfrm>
          <a:off x="457795" y="1406343"/>
          <a:ext cx="1273174" cy="12731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36FBC-F666-4728-BA79-4365C51A7224}">
      <dsp:nvSpPr>
        <dsp:cNvPr id="0" name=""/>
        <dsp:cNvSpPr/>
      </dsp:nvSpPr>
      <dsp:spPr>
        <a:xfrm>
          <a:off x="1208529" y="3073769"/>
          <a:ext cx="1909762" cy="1273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900" kern="1200"/>
        </a:p>
      </dsp:txBody>
      <dsp:txXfrm>
        <a:off x="1208529" y="3073769"/>
        <a:ext cx="1909762" cy="1273174"/>
      </dsp:txXfrm>
    </dsp:sp>
    <dsp:sp modelId="{22B1F513-1708-4BEC-A798-82F4AE52CFD6}">
      <dsp:nvSpPr>
        <dsp:cNvPr id="0" name=""/>
        <dsp:cNvSpPr/>
      </dsp:nvSpPr>
      <dsp:spPr>
        <a:xfrm>
          <a:off x="726282" y="3073272"/>
          <a:ext cx="1273174" cy="1273174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6FABE-6A34-4489-A2FA-9146CE172D9C}">
      <dsp:nvSpPr>
        <dsp:cNvPr id="0" name=""/>
        <dsp:cNvSpPr/>
      </dsp:nvSpPr>
      <dsp:spPr>
        <a:xfrm>
          <a:off x="1208529" y="4573589"/>
          <a:ext cx="1909762" cy="1273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900" kern="1200"/>
        </a:p>
      </dsp:txBody>
      <dsp:txXfrm>
        <a:off x="1208529" y="4573589"/>
        <a:ext cx="1909762" cy="1273174"/>
      </dsp:txXfrm>
    </dsp:sp>
    <dsp:sp modelId="{C686DBFC-04E8-4C70-9C06-004BA568F235}">
      <dsp:nvSpPr>
        <dsp:cNvPr id="0" name=""/>
        <dsp:cNvSpPr/>
      </dsp:nvSpPr>
      <dsp:spPr>
        <a:xfrm>
          <a:off x="8020467" y="1337884"/>
          <a:ext cx="1273174" cy="1273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E1BB8-B991-488D-89C4-E9355EDE2FF4}">
      <dsp:nvSpPr>
        <dsp:cNvPr id="0" name=""/>
        <dsp:cNvSpPr/>
      </dsp:nvSpPr>
      <dsp:spPr>
        <a:xfrm>
          <a:off x="4709760" y="3073769"/>
          <a:ext cx="1909762" cy="1273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900" kern="1200"/>
        </a:p>
      </dsp:txBody>
      <dsp:txXfrm>
        <a:off x="4709760" y="3073769"/>
        <a:ext cx="1909762" cy="1273174"/>
      </dsp:txXfrm>
    </dsp:sp>
    <dsp:sp modelId="{825D8D89-100A-4968-B0ED-B4B102615B0B}">
      <dsp:nvSpPr>
        <dsp:cNvPr id="0" name=""/>
        <dsp:cNvSpPr/>
      </dsp:nvSpPr>
      <dsp:spPr>
        <a:xfrm>
          <a:off x="7990198" y="1335408"/>
          <a:ext cx="1185045" cy="1161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2A57E-2537-4DDF-8358-8C4BE907700F}">
      <dsp:nvSpPr>
        <dsp:cNvPr id="0" name=""/>
        <dsp:cNvSpPr/>
      </dsp:nvSpPr>
      <dsp:spPr>
        <a:xfrm>
          <a:off x="4752373" y="3959428"/>
          <a:ext cx="1909762" cy="1273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900" kern="1200"/>
        </a:p>
      </dsp:txBody>
      <dsp:txXfrm>
        <a:off x="4752373" y="3959428"/>
        <a:ext cx="1909762" cy="1273174"/>
      </dsp:txXfrm>
    </dsp:sp>
    <dsp:sp modelId="{10BB72FF-490F-4D00-AF5D-45608697A605}">
      <dsp:nvSpPr>
        <dsp:cNvPr id="0" name=""/>
        <dsp:cNvSpPr/>
      </dsp:nvSpPr>
      <dsp:spPr>
        <a:xfrm>
          <a:off x="3989302" y="4567356"/>
          <a:ext cx="1273174" cy="1273174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CADD1-ACCF-4672-9F1A-B56B326A099F}">
      <dsp:nvSpPr>
        <dsp:cNvPr id="0" name=""/>
        <dsp:cNvSpPr/>
      </dsp:nvSpPr>
      <dsp:spPr>
        <a:xfrm>
          <a:off x="8275637" y="2285203"/>
          <a:ext cx="1909762" cy="1273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900" kern="1200"/>
        </a:p>
      </dsp:txBody>
      <dsp:txXfrm>
        <a:off x="8275637" y="2285203"/>
        <a:ext cx="1909762" cy="1273174"/>
      </dsp:txXfrm>
    </dsp:sp>
    <dsp:sp modelId="{E983C002-ECAE-452B-B266-98A1707B9D81}">
      <dsp:nvSpPr>
        <dsp:cNvPr id="0" name=""/>
        <dsp:cNvSpPr/>
      </dsp:nvSpPr>
      <dsp:spPr>
        <a:xfrm>
          <a:off x="4224416" y="293645"/>
          <a:ext cx="577117" cy="308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AB26C-48A8-480D-9EAD-8CFF92ACAD7B}">
      <dsp:nvSpPr>
        <dsp:cNvPr id="0" name=""/>
        <dsp:cNvSpPr/>
      </dsp:nvSpPr>
      <dsp:spPr>
        <a:xfrm>
          <a:off x="8101623" y="3959428"/>
          <a:ext cx="1909762" cy="1273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4400" kern="1200" dirty="0"/>
        </a:p>
      </dsp:txBody>
      <dsp:txXfrm>
        <a:off x="8101623" y="3959428"/>
        <a:ext cx="1909762" cy="1273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629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067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874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49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51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111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31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74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46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747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11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EF1D-B8BA-49EA-94B9-DC94E14C4F57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274A-8EBD-46A2-BD7C-72AA7BDD3B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6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13" Type="http://schemas.openxmlformats.org/officeDocument/2006/relationships/image" Target="../media/image13.jpe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8.jpeg" /><Relationship Id="rId12" Type="http://schemas.openxmlformats.org/officeDocument/2006/relationships/image" Target="../media/image12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openxmlformats.org/officeDocument/2006/relationships/image" Target="../media/image11.jpeg" /><Relationship Id="rId5" Type="http://schemas.openxmlformats.org/officeDocument/2006/relationships/diagramColors" Target="../diagrams/colors1.xml" /><Relationship Id="rId10" Type="http://schemas.openxmlformats.org/officeDocument/2006/relationships/image" Target="../media/image7.png" /><Relationship Id="rId4" Type="http://schemas.openxmlformats.org/officeDocument/2006/relationships/diagramQuickStyle" Target="../diagrams/quickStyle1.xml" /><Relationship Id="rId9" Type="http://schemas.openxmlformats.org/officeDocument/2006/relationships/image" Target="../media/image10.jpeg" /><Relationship Id="rId1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1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	</a:t>
            </a:r>
          </a:p>
        </p:txBody>
      </p:sp>
      <p:pic>
        <p:nvPicPr>
          <p:cNvPr id="2050" name="Picture 2" descr="https://scontent.fmex5-1.fna.fbcdn.net/v/t1.15752-9/65139075_358761074784775_4058017845815017472_n.jpg?_nc_cat=106&amp;_nc_ht=scontent.fmex5-1.fna&amp;oh=f976f76d1a74e2ae9372fcf738a1228d&amp;oe=5DB9B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13" y="1122363"/>
            <a:ext cx="8340787" cy="41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5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central de abas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" y="212589"/>
            <a:ext cx="4841770" cy="29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entral de abas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64" y="206336"/>
            <a:ext cx="4461068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desechos de restaura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" y="3181311"/>
            <a:ext cx="4806897" cy="32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content.fmex5-1.fna.fbcdn.net/v/t1.15752-9/65139075_358761074784775_4058017845815017472_n.jpg?_nc_cat=106&amp;_nc_ht=scontent.fmex5-1.fna&amp;oh=f976f76d1a74e2ae9372fcf738a1228d&amp;oe=5DB9B229">
            <a:extLst>
              <a:ext uri="{FF2B5EF4-FFF2-40B4-BE49-F238E27FC236}">
                <a16:creationId xmlns:a16="http://schemas.microsoft.com/office/drawing/2014/main" id="{40B21B62-1B07-AE4A-BDF9-8961C2446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551" y="-47892"/>
            <a:ext cx="2676587" cy="13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3715B1C7-4CD6-CF45-8739-8602136B9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90" y="3187563"/>
            <a:ext cx="4495941" cy="322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7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005006"/>
              </p:ext>
            </p:extLst>
          </p:nvPr>
        </p:nvGraphicFramePr>
        <p:xfrm>
          <a:off x="1078907" y="366395"/>
          <a:ext cx="10185400" cy="58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Resultado de imagen para aguacate podrid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9715" r="7589" b="11437"/>
          <a:stretch/>
        </p:blipFill>
        <p:spPr bwMode="auto">
          <a:xfrm>
            <a:off x="1147884" y="1483530"/>
            <a:ext cx="1879600" cy="1765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scontent.fmex5-1.fna.fbcdn.net/v/t1.15752-9/64929689_640167569796840_215693313439694848_n.jpg?_nc_cat=101&amp;_nc_ht=scontent.fmex5-1.fna&amp;oh=9c660e0bee72931056142a1315a27ed5&amp;oe=5D80453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/>
          <a:stretch/>
        </p:blipFill>
        <p:spPr bwMode="auto">
          <a:xfrm>
            <a:off x="4867275" y="-132690"/>
            <a:ext cx="1508700" cy="1376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residuos cascara de huev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43" y="1569815"/>
            <a:ext cx="1884615" cy="1679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180413" y="1701800"/>
            <a:ext cx="852087" cy="932446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AutoShape 6" descr="Resultado de imagen para mosca soldado neg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8" descr="Resultado de imagen para mosca soldado negro"/>
          <p:cNvSpPr>
            <a:spLocks noChangeAspect="1" noChangeArrowheads="1"/>
          </p:cNvSpPr>
          <p:nvPr/>
        </p:nvSpPr>
        <p:spPr bwMode="auto">
          <a:xfrm>
            <a:off x="307974" y="7937"/>
            <a:ext cx="1228725" cy="122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4" name="Picture 10" descr="Resultado de imagen para mosca soldado negr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87" y="1408956"/>
            <a:ext cx="1610875" cy="1323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content.fmex5-1.fna.fbcdn.net/v/t1.15752-9/65249552_740865843040889_1586364879655141376_n.jpg?_nc_cat=103&amp;_nc_ht=scontent.fmex5-1.fna&amp;oh=2b3802afb6ce98d3be8c852dec53568f&amp;oe=5D7C46B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92" y="4969661"/>
            <a:ext cx="2391462" cy="1888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pellet for fis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11" y="2898328"/>
            <a:ext cx="2003425" cy="1816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content.fmex5-1.fna.fbcdn.net/v/t1.15752-9/65139075_358761074784775_4058017845815017472_n.jpg?_nc_cat=106&amp;_nc_ht=scontent.fmex5-1.fna&amp;oh=f976f76d1a74e2ae9372fcf738a1228d&amp;oe=5DB9B22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551" y="-47892"/>
            <a:ext cx="2676587" cy="13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0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668CF8A3-32BB-6B4A-862C-A1EBB125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60" y="566738"/>
            <a:ext cx="3558444" cy="2594372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3C156F9F-C185-0C49-B480-D7283779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9" y="4045954"/>
            <a:ext cx="3945730" cy="2245308"/>
          </a:xfrm>
          <a:prstGeom prst="rect">
            <a:avLst/>
          </a:prstGeom>
        </p:spPr>
      </p:pic>
      <p:pic>
        <p:nvPicPr>
          <p:cNvPr id="6" name="Picture 2" descr="https://scontent.fmex5-1.fna.fbcdn.net/v/t1.15752-9/65249552_740865843040889_1586364879655141376_n.jpg?_nc_cat=103&amp;_nc_ht=scontent.fmex5-1.fna&amp;oh=2b3802afb6ce98d3be8c852dec53568f&amp;oe=5D7C46B8">
            <a:extLst>
              <a:ext uri="{FF2B5EF4-FFF2-40B4-BE49-F238E27FC236}">
                <a16:creationId xmlns:a16="http://schemas.microsoft.com/office/drawing/2014/main" id="{A47F06E5-152F-1347-A36C-FFFC5A17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18" y="919755"/>
            <a:ext cx="2391462" cy="188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4F60AB6-82C4-7142-9417-155404EFBF59}"/>
              </a:ext>
            </a:extLst>
          </p:cNvPr>
          <p:cNvCxnSpPr>
            <a:cxnSpLocks/>
          </p:cNvCxnSpPr>
          <p:nvPr/>
        </p:nvCxnSpPr>
        <p:spPr>
          <a:xfrm>
            <a:off x="5015766" y="1863923"/>
            <a:ext cx="19493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EC990FB-F9F8-114A-85E1-BFF995513BF3}"/>
              </a:ext>
            </a:extLst>
          </p:cNvPr>
          <p:cNvCxnSpPr>
            <a:cxnSpLocks/>
          </p:cNvCxnSpPr>
          <p:nvPr/>
        </p:nvCxnSpPr>
        <p:spPr>
          <a:xfrm>
            <a:off x="5015766" y="4829175"/>
            <a:ext cx="19493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" descr="https://scontent.fmex5-1.fna.fbcdn.net/v/t1.15752-9/65249552_740865843040889_1586364879655141376_n.jpg?_nc_cat=103&amp;_nc_ht=scontent.fmex5-1.fna&amp;oh=2b3802afb6ce98d3be8c852dec53568f&amp;oe=5D7C46B8">
            <a:extLst>
              <a:ext uri="{FF2B5EF4-FFF2-40B4-BE49-F238E27FC236}">
                <a16:creationId xmlns:a16="http://schemas.microsoft.com/office/drawing/2014/main" id="{EDA13A90-AEBA-7643-97BC-68B7F158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18" y="4224438"/>
            <a:ext cx="2391462" cy="188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Signo de multiplicación 26">
            <a:extLst>
              <a:ext uri="{FF2B5EF4-FFF2-40B4-BE49-F238E27FC236}">
                <a16:creationId xmlns:a16="http://schemas.microsoft.com/office/drawing/2014/main" id="{31C632F5-6798-BE4A-A16C-0AF6EA34EE40}"/>
              </a:ext>
            </a:extLst>
          </p:cNvPr>
          <p:cNvSpPr/>
          <p:nvPr/>
        </p:nvSpPr>
        <p:spPr>
          <a:xfrm>
            <a:off x="9797142" y="919755"/>
            <a:ext cx="1828800" cy="1828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4A967E0-F0C2-4245-AC59-B3A82C849D10}"/>
              </a:ext>
            </a:extLst>
          </p:cNvPr>
          <p:cNvSpPr txBox="1"/>
          <p:nvPr/>
        </p:nvSpPr>
        <p:spPr>
          <a:xfrm>
            <a:off x="2179439" y="6242446"/>
            <a:ext cx="208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NUTRIORGANIC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F3A92FA-13B8-BD43-B0F6-85991809E8CD}"/>
              </a:ext>
            </a:extLst>
          </p:cNvPr>
          <p:cNvSpPr txBox="1"/>
          <p:nvPr/>
        </p:nvSpPr>
        <p:spPr>
          <a:xfrm>
            <a:off x="1831741" y="3136702"/>
            <a:ext cx="296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HARINA DE PESCADO</a:t>
            </a:r>
          </a:p>
        </p:txBody>
      </p:sp>
      <p:pic>
        <p:nvPicPr>
          <p:cNvPr id="31" name="Picture 2" descr="https://scontent.fmex5-1.fna.fbcdn.net/v/t1.15752-9/65139075_358761074784775_4058017845815017472_n.jpg?_nc_cat=106&amp;_nc_ht=scontent.fmex5-1.fna&amp;oh=f976f76d1a74e2ae9372fcf738a1228d&amp;oe=5DB9B229">
            <a:extLst>
              <a:ext uri="{FF2B5EF4-FFF2-40B4-BE49-F238E27FC236}">
                <a16:creationId xmlns:a16="http://schemas.microsoft.com/office/drawing/2014/main" id="{C474719E-1D26-8042-A4F5-F5FFDAAF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551" y="-47892"/>
            <a:ext cx="2676587" cy="13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1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47E136F-8747-1748-92E2-BC7B41CC3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118"/>
            <a:ext cx="4742259" cy="3698508"/>
          </a:xfrm>
          <a:prstGeom prst="rect">
            <a:avLst/>
          </a:prstGeom>
        </p:spPr>
      </p:pic>
      <p:pic>
        <p:nvPicPr>
          <p:cNvPr id="5" name="Picture 2" descr="https://scontent.fmex5-1.fna.fbcdn.net/v/t1.15752-9/65139075_358761074784775_4058017845815017472_n.jpg?_nc_cat=106&amp;_nc_ht=scontent.fmex5-1.fna&amp;oh=f976f76d1a74e2ae9372fcf738a1228d&amp;oe=5DB9B229">
            <a:extLst>
              <a:ext uri="{FF2B5EF4-FFF2-40B4-BE49-F238E27FC236}">
                <a16:creationId xmlns:a16="http://schemas.microsoft.com/office/drawing/2014/main" id="{D8DED5CA-971F-D344-9FA5-C6A5C509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551" y="-47892"/>
            <a:ext cx="2676587" cy="13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75EA5587-5EC1-A64C-A3D5-931881C57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23" y="793750"/>
            <a:ext cx="3009678" cy="2257259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1FB5AB2D-9E6E-B040-B4F8-FD2BA385D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23" y="3429000"/>
            <a:ext cx="3152553" cy="2167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51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F49294A8-C1A9-014F-85ED-61B45F87A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1" y="2242038"/>
            <a:ext cx="3821907" cy="326699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CA2338E7-801A-7043-9D12-54601391E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62"/>
            <a:ext cx="3219451" cy="2162176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49F76AD8-D03F-FC40-A8EB-A900E4C9A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58" y="4250910"/>
            <a:ext cx="4874419" cy="2516237"/>
          </a:xfrm>
          <a:prstGeom prst="rect">
            <a:avLst/>
          </a:prstGeom>
        </p:spPr>
      </p:pic>
      <p:pic>
        <p:nvPicPr>
          <p:cNvPr id="11" name="Picture 2" descr="https://scontent.fmex5-1.fna.fbcdn.net/v/t1.15752-9/65139075_358761074784775_4058017845815017472_n.jpg?_nc_cat=106&amp;_nc_ht=scontent.fmex5-1.fna&amp;oh=f976f76d1a74e2ae9372fcf738a1228d&amp;oe=5DB9B229">
            <a:extLst>
              <a:ext uri="{FF2B5EF4-FFF2-40B4-BE49-F238E27FC236}">
                <a16:creationId xmlns:a16="http://schemas.microsoft.com/office/drawing/2014/main" id="{3384D6E5-87E7-C747-BBF9-A8A79C21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551" y="-47892"/>
            <a:ext cx="2676587" cy="13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97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0</Words>
  <Application>Microsoft Office PowerPoint</Application>
  <PresentationFormat>Panorámica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|</dc:title>
  <dc:creator>Daniel Luna Lopez</dc:creator>
  <cp:lastModifiedBy>Daniel Luna</cp:lastModifiedBy>
  <cp:revision>23</cp:revision>
  <dcterms:created xsi:type="dcterms:W3CDTF">2019-06-24T05:44:04Z</dcterms:created>
  <dcterms:modified xsi:type="dcterms:W3CDTF">2019-06-25T14:46:54Z</dcterms:modified>
</cp:coreProperties>
</file>