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6" r:id="rId2"/>
  </p:sldMasterIdLst>
  <p:notesMasterIdLst>
    <p:notesMasterId r:id="rId20"/>
  </p:notesMasterIdLst>
  <p:sldIdLst>
    <p:sldId id="528" r:id="rId3"/>
    <p:sldId id="434" r:id="rId4"/>
    <p:sldId id="543" r:id="rId5"/>
    <p:sldId id="484" r:id="rId6"/>
    <p:sldId id="524" r:id="rId7"/>
    <p:sldId id="541" r:id="rId8"/>
    <p:sldId id="525" r:id="rId9"/>
    <p:sldId id="446" r:id="rId10"/>
    <p:sldId id="487" r:id="rId11"/>
    <p:sldId id="504" r:id="rId12"/>
    <p:sldId id="505" r:id="rId13"/>
    <p:sldId id="506" r:id="rId14"/>
    <p:sldId id="513" r:id="rId15"/>
    <p:sldId id="507" r:id="rId16"/>
    <p:sldId id="542" r:id="rId17"/>
    <p:sldId id="540" r:id="rId18"/>
    <p:sldId id="486" r:id="rId1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yectos" initials="P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2743"/>
    <a:srgbClr val="813D06"/>
    <a:srgbClr val="38461C"/>
    <a:srgbClr val="FDB813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611"/>
  </p:normalViewPr>
  <p:slideViewPr>
    <p:cSldViewPr snapToGrid="0" snapToObjects="1">
      <p:cViewPr varScale="1">
        <p:scale>
          <a:sx n="68" d="100"/>
          <a:sy n="68" d="100"/>
        </p:scale>
        <p:origin x="154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2DB77-3A68-442C-8B75-F8F13557FCCC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1C34190-4B74-4674-BAA2-2E240176598F}">
      <dgm:prSet phldrT="[Texto]" custT="1"/>
      <dgm:spPr/>
      <dgm:t>
        <a:bodyPr/>
        <a:lstStyle/>
        <a:p>
          <a:r>
            <a:rPr lang="es-ES" sz="1200" dirty="0"/>
            <a:t>Primer Banco de Alimentos en el mundo  Arizona </a:t>
          </a:r>
          <a:r>
            <a:rPr lang="es-ES" sz="1400" b="1" dirty="0"/>
            <a:t>1967</a:t>
          </a:r>
        </a:p>
      </dgm:t>
    </dgm:pt>
    <dgm:pt modelId="{18C6C837-892D-4562-B618-2356C07BF9AF}" type="parTrans" cxnId="{042A330B-44F8-48FC-8BC5-61E6297EECE5}">
      <dgm:prSet/>
      <dgm:spPr/>
      <dgm:t>
        <a:bodyPr/>
        <a:lstStyle/>
        <a:p>
          <a:endParaRPr lang="es-ES"/>
        </a:p>
      </dgm:t>
    </dgm:pt>
    <dgm:pt modelId="{FFA83E6C-34B5-4D2F-8C05-1CB3ADD5A63A}" type="sibTrans" cxnId="{042A330B-44F8-48FC-8BC5-61E6297EECE5}">
      <dgm:prSet/>
      <dgm:spPr/>
      <dgm:t>
        <a:bodyPr/>
        <a:lstStyle/>
        <a:p>
          <a:endParaRPr lang="es-ES"/>
        </a:p>
      </dgm:t>
    </dgm:pt>
    <dgm:pt modelId="{582E0425-EB33-4E1F-B011-2C330D171C32}">
      <dgm:prSet phldrT="[Texto]" custT="1"/>
      <dgm:spPr/>
      <dgm:t>
        <a:bodyPr/>
        <a:lstStyle/>
        <a:p>
          <a:pPr algn="ctr"/>
          <a:r>
            <a:rPr lang="es-ES" sz="1400" b="1" dirty="0"/>
            <a:t>1987</a:t>
          </a:r>
          <a:r>
            <a:rPr lang="es-ES" sz="1050" dirty="0"/>
            <a:t> </a:t>
          </a:r>
        </a:p>
        <a:p>
          <a:pPr algn="ctr"/>
          <a:r>
            <a:rPr lang="es-ES" sz="1050" dirty="0"/>
            <a:t>BDA </a:t>
          </a:r>
        </a:p>
        <a:p>
          <a:pPr algn="ctr"/>
          <a:r>
            <a:rPr lang="es-ES" sz="1050" dirty="0"/>
            <a:t>de Guadalajara</a:t>
          </a:r>
        </a:p>
      </dgm:t>
    </dgm:pt>
    <dgm:pt modelId="{6854C25D-1C57-4DAD-B929-E7EEC01567D3}" type="parTrans" cxnId="{F2E8095D-9C30-4B8B-8AD6-BE8E385E5895}">
      <dgm:prSet/>
      <dgm:spPr/>
      <dgm:t>
        <a:bodyPr/>
        <a:lstStyle/>
        <a:p>
          <a:endParaRPr lang="es-ES"/>
        </a:p>
      </dgm:t>
    </dgm:pt>
    <dgm:pt modelId="{EFC907AD-F433-4AB0-9516-B3D36288DE74}" type="sibTrans" cxnId="{F2E8095D-9C30-4B8B-8AD6-BE8E385E5895}">
      <dgm:prSet/>
      <dgm:spPr/>
      <dgm:t>
        <a:bodyPr/>
        <a:lstStyle/>
        <a:p>
          <a:endParaRPr lang="es-ES"/>
        </a:p>
      </dgm:t>
    </dgm:pt>
    <dgm:pt modelId="{41196D11-7FDF-43A2-980A-4AC9B26FE8D5}">
      <dgm:prSet phldrT="[Texto]" custT="1"/>
      <dgm:spPr/>
      <dgm:t>
        <a:bodyPr/>
        <a:lstStyle/>
        <a:p>
          <a:r>
            <a:rPr lang="es-ES" sz="1200" b="1" dirty="0"/>
            <a:t>80s y 90s </a:t>
          </a:r>
          <a:r>
            <a:rPr lang="es-ES" sz="1100" dirty="0"/>
            <a:t>creación de varios BA’s</a:t>
          </a:r>
        </a:p>
      </dgm:t>
    </dgm:pt>
    <dgm:pt modelId="{A29AE798-736B-4898-BE46-D02FAD4D2E2C}" type="parTrans" cxnId="{64D6B369-30B9-4241-B453-86018CD9CBAF}">
      <dgm:prSet/>
      <dgm:spPr/>
      <dgm:t>
        <a:bodyPr/>
        <a:lstStyle/>
        <a:p>
          <a:endParaRPr lang="es-ES"/>
        </a:p>
      </dgm:t>
    </dgm:pt>
    <dgm:pt modelId="{C5A573BD-945B-4875-9BAC-4973A03ADCB2}" type="sibTrans" cxnId="{64D6B369-30B9-4241-B453-86018CD9CBAF}">
      <dgm:prSet/>
      <dgm:spPr/>
      <dgm:t>
        <a:bodyPr/>
        <a:lstStyle/>
        <a:p>
          <a:endParaRPr lang="es-ES"/>
        </a:p>
      </dgm:t>
    </dgm:pt>
    <dgm:pt modelId="{733799B0-94C0-45E4-B004-9439C1435135}">
      <dgm:prSet phldrT="[Texto]" custT="1"/>
      <dgm:spPr/>
      <dgm:t>
        <a:bodyPr/>
        <a:lstStyle/>
        <a:p>
          <a:pPr algn="ctr"/>
          <a:r>
            <a:rPr lang="es-ES" sz="1200" dirty="0"/>
            <a:t>Fundación AMBA </a:t>
          </a:r>
          <a:r>
            <a:rPr lang="es-ES" sz="1400" b="1" dirty="0"/>
            <a:t>1995</a:t>
          </a:r>
          <a:endParaRPr lang="es-ES" sz="1500" b="1" dirty="0"/>
        </a:p>
      </dgm:t>
    </dgm:pt>
    <dgm:pt modelId="{9713C0A3-110B-4CA3-8FFB-8A50EF8DC2D6}" type="parTrans" cxnId="{383928B7-13CB-4FF4-884D-65D31F111D3A}">
      <dgm:prSet/>
      <dgm:spPr/>
      <dgm:t>
        <a:bodyPr/>
        <a:lstStyle/>
        <a:p>
          <a:endParaRPr lang="es-ES"/>
        </a:p>
      </dgm:t>
    </dgm:pt>
    <dgm:pt modelId="{076D1B5C-CC3D-4A74-A397-0DB3DA3C9BF0}" type="sibTrans" cxnId="{383928B7-13CB-4FF4-884D-65D31F111D3A}">
      <dgm:prSet/>
      <dgm:spPr/>
      <dgm:t>
        <a:bodyPr/>
        <a:lstStyle/>
        <a:p>
          <a:endParaRPr lang="es-ES"/>
        </a:p>
      </dgm:t>
    </dgm:pt>
    <dgm:pt modelId="{15912329-4DA0-4F93-8D41-2941317AF1A0}">
      <dgm:prSet phldrT="[Texto]"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  <a:latin typeface="+mn-lt"/>
            </a:rPr>
            <a:t>2000-2006 </a:t>
          </a:r>
        </a:p>
        <a:p>
          <a:r>
            <a:rPr lang="es-MX" sz="1050" b="0" dirty="0">
              <a:solidFill>
                <a:schemeClr val="tx1"/>
              </a:solidFill>
              <a:latin typeface="+mn-lt"/>
            </a:rPr>
            <a:t>Leyes promovidas por BAMX</a:t>
          </a:r>
          <a:endParaRPr lang="es-MX" sz="1100" b="0" dirty="0">
            <a:solidFill>
              <a:srgbClr val="58595B"/>
            </a:solidFill>
            <a:latin typeface="Omnes-Regular"/>
            <a:cs typeface="Omnes-Regular"/>
          </a:endParaRPr>
        </a:p>
      </dgm:t>
    </dgm:pt>
    <dgm:pt modelId="{582DFFE3-0ECF-488B-BB66-5E4411001080}" type="parTrans" cxnId="{CADAF590-DE27-4A23-B327-F554B8B3B94A}">
      <dgm:prSet/>
      <dgm:spPr/>
      <dgm:t>
        <a:bodyPr/>
        <a:lstStyle/>
        <a:p>
          <a:endParaRPr lang="es-ES"/>
        </a:p>
      </dgm:t>
    </dgm:pt>
    <dgm:pt modelId="{0197E877-1293-404A-ABD1-0008CC0B0F07}" type="sibTrans" cxnId="{CADAF590-DE27-4A23-B327-F554B8B3B94A}">
      <dgm:prSet/>
      <dgm:spPr/>
      <dgm:t>
        <a:bodyPr/>
        <a:lstStyle/>
        <a:p>
          <a:endParaRPr lang="es-ES"/>
        </a:p>
      </dgm:t>
    </dgm:pt>
    <dgm:pt modelId="{EDCE9DCD-022C-41C0-9DCD-0F0D41ACD039}">
      <dgm:prSet phldrT="[Texto]" custT="1"/>
      <dgm:spPr/>
      <dgm:t>
        <a:bodyPr/>
        <a:lstStyle/>
        <a:p>
          <a:r>
            <a:rPr lang="es-ES" sz="1200" dirty="0"/>
            <a:t>CADI </a:t>
          </a:r>
        </a:p>
        <a:p>
          <a:r>
            <a:rPr lang="es-ES" sz="1400" b="1" dirty="0"/>
            <a:t>2011</a:t>
          </a:r>
          <a:endParaRPr lang="es-ES" sz="2000" b="1" dirty="0"/>
        </a:p>
      </dgm:t>
    </dgm:pt>
    <dgm:pt modelId="{7315B5A7-BEAC-43A6-B1C0-604DDB3C5EBB}" type="parTrans" cxnId="{51EB74F1-08FD-463D-84C0-F567AEEE83ED}">
      <dgm:prSet/>
      <dgm:spPr/>
      <dgm:t>
        <a:bodyPr/>
        <a:lstStyle/>
        <a:p>
          <a:endParaRPr lang="es-ES"/>
        </a:p>
      </dgm:t>
    </dgm:pt>
    <dgm:pt modelId="{BBF4D75C-CBCF-496B-A914-54368FCBBBB2}" type="sibTrans" cxnId="{51EB74F1-08FD-463D-84C0-F567AEEE83ED}">
      <dgm:prSet/>
      <dgm:spPr/>
      <dgm:t>
        <a:bodyPr/>
        <a:lstStyle/>
        <a:p>
          <a:endParaRPr lang="es-ES"/>
        </a:p>
      </dgm:t>
    </dgm:pt>
    <dgm:pt modelId="{2CF13F21-295E-4C41-AD9E-25BD743343BA}">
      <dgm:prSet custT="1"/>
      <dgm:spPr/>
      <dgm:t>
        <a:bodyPr/>
        <a:lstStyle/>
        <a:p>
          <a:pPr algn="ctr"/>
          <a:r>
            <a:rPr lang="es-ES" sz="1400" b="1" dirty="0"/>
            <a:t>2012</a:t>
          </a:r>
          <a:r>
            <a:rPr lang="es-ES" sz="1600" dirty="0"/>
            <a:t> </a:t>
          </a:r>
        </a:p>
        <a:p>
          <a:pPr algn="ctr"/>
          <a:r>
            <a:rPr lang="es-ES" sz="1050" dirty="0"/>
            <a:t>Objetivo 4 del PND</a:t>
          </a:r>
        </a:p>
        <a:p>
          <a:pPr algn="ctr"/>
          <a:r>
            <a:rPr lang="es-ES" sz="1050" dirty="0"/>
            <a:t>Crecimiento de incentivos a la red</a:t>
          </a:r>
        </a:p>
      </dgm:t>
    </dgm:pt>
    <dgm:pt modelId="{E86879F9-4C54-4E1A-992E-39D704036B8A}" type="parTrans" cxnId="{B1421A8B-7BF9-4A2D-9BFA-7AFB89E9CEB6}">
      <dgm:prSet/>
      <dgm:spPr/>
      <dgm:t>
        <a:bodyPr/>
        <a:lstStyle/>
        <a:p>
          <a:endParaRPr lang="es-ES"/>
        </a:p>
      </dgm:t>
    </dgm:pt>
    <dgm:pt modelId="{D65D186F-A1D3-4121-BA01-3EF16B4A5CC5}" type="sibTrans" cxnId="{B1421A8B-7BF9-4A2D-9BFA-7AFB89E9CEB6}">
      <dgm:prSet/>
      <dgm:spPr/>
      <dgm:t>
        <a:bodyPr/>
        <a:lstStyle/>
        <a:p>
          <a:endParaRPr lang="es-ES"/>
        </a:p>
      </dgm:t>
    </dgm:pt>
    <dgm:pt modelId="{03F6798F-59F5-4A5B-ADC6-BFA5CAA0465E}">
      <dgm:prSet custT="1"/>
      <dgm:spPr/>
      <dgm:t>
        <a:bodyPr/>
        <a:lstStyle/>
        <a:p>
          <a:pPr algn="ctr"/>
          <a:r>
            <a:rPr lang="es-ES" sz="1050" b="1" dirty="0"/>
            <a:t>2006 </a:t>
          </a:r>
          <a:r>
            <a:rPr lang="es-ES" sz="1050" dirty="0"/>
            <a:t>Fundadores de GFN </a:t>
          </a:r>
        </a:p>
        <a:p>
          <a:pPr algn="ctr"/>
          <a:r>
            <a:rPr lang="es-ES" sz="1050" b="1" dirty="0"/>
            <a:t>HOY </a:t>
          </a:r>
          <a:r>
            <a:rPr lang="es-ES" sz="1200" b="1" dirty="0"/>
            <a:t> </a:t>
          </a:r>
          <a:r>
            <a:rPr lang="es-ES" sz="1200" b="0" dirty="0"/>
            <a:t>+32 países y 720 BA’s</a:t>
          </a:r>
        </a:p>
      </dgm:t>
    </dgm:pt>
    <dgm:pt modelId="{55810AB5-AA1F-4C97-81AB-DF503CA2E4ED}" type="parTrans" cxnId="{C9591E4F-BB6F-495E-94FB-404D87391773}">
      <dgm:prSet/>
      <dgm:spPr/>
      <dgm:t>
        <a:bodyPr/>
        <a:lstStyle/>
        <a:p>
          <a:endParaRPr lang="es-ES"/>
        </a:p>
      </dgm:t>
    </dgm:pt>
    <dgm:pt modelId="{81665311-9455-442F-B19C-348ABAF45F96}" type="sibTrans" cxnId="{C9591E4F-BB6F-495E-94FB-404D87391773}">
      <dgm:prSet/>
      <dgm:spPr/>
      <dgm:t>
        <a:bodyPr/>
        <a:lstStyle/>
        <a:p>
          <a:endParaRPr lang="es-ES"/>
        </a:p>
      </dgm:t>
    </dgm:pt>
    <dgm:pt modelId="{DEC6D5EC-62B6-4DDF-A681-B19C8165F944}">
      <dgm:prSet custT="1"/>
      <dgm:spPr/>
      <dgm:t>
        <a:bodyPr/>
        <a:lstStyle/>
        <a:p>
          <a:r>
            <a:rPr lang="es-ES" sz="1050" dirty="0"/>
            <a:t>Marca Comercial BAMX </a:t>
          </a:r>
          <a:r>
            <a:rPr lang="es-ES" sz="1400" b="1" dirty="0"/>
            <a:t>2013</a:t>
          </a:r>
        </a:p>
      </dgm:t>
    </dgm:pt>
    <dgm:pt modelId="{00E86ABB-E2AD-4402-A56C-0110382252C7}" type="parTrans" cxnId="{7789F79B-C226-4844-A672-05333B0A20D3}">
      <dgm:prSet/>
      <dgm:spPr/>
      <dgm:t>
        <a:bodyPr/>
        <a:lstStyle/>
        <a:p>
          <a:endParaRPr lang="es-ES"/>
        </a:p>
      </dgm:t>
    </dgm:pt>
    <dgm:pt modelId="{BF0BA018-F7E6-4BA4-ACF7-84071513C2A8}" type="sibTrans" cxnId="{7789F79B-C226-4844-A672-05333B0A20D3}">
      <dgm:prSet/>
      <dgm:spPr/>
      <dgm:t>
        <a:bodyPr/>
        <a:lstStyle/>
        <a:p>
          <a:endParaRPr lang="es-ES"/>
        </a:p>
      </dgm:t>
    </dgm:pt>
    <dgm:pt modelId="{E4B96EA0-C2D6-4570-99E3-786D48716F80}">
      <dgm:prSet custT="1"/>
      <dgm:spPr/>
      <dgm:t>
        <a:bodyPr/>
        <a:lstStyle/>
        <a:p>
          <a:pPr algn="ctr"/>
          <a:r>
            <a:rPr lang="es-ES" sz="1400" b="1" dirty="0"/>
            <a:t>2015</a:t>
          </a:r>
          <a:r>
            <a:rPr lang="es-ES" sz="1100" b="1" dirty="0"/>
            <a:t> </a:t>
          </a:r>
        </a:p>
        <a:p>
          <a:pPr algn="ctr"/>
          <a:r>
            <a:rPr lang="es-ES" sz="1100" dirty="0"/>
            <a:t>Cambio de OSN</a:t>
          </a:r>
        </a:p>
        <a:p>
          <a:pPr algn="ctr"/>
          <a:r>
            <a:rPr lang="es-ES" sz="1100" dirty="0"/>
            <a:t> al CENADI Tepeji</a:t>
          </a:r>
        </a:p>
      </dgm:t>
    </dgm:pt>
    <dgm:pt modelId="{010E0EED-638B-4931-9B63-699D6FD06E71}" type="parTrans" cxnId="{498B3D72-AB58-431A-8A5B-97B7CA1FDBAA}">
      <dgm:prSet/>
      <dgm:spPr/>
      <dgm:t>
        <a:bodyPr/>
        <a:lstStyle/>
        <a:p>
          <a:endParaRPr lang="es-ES"/>
        </a:p>
      </dgm:t>
    </dgm:pt>
    <dgm:pt modelId="{96F2A1C1-8957-4C0D-AE08-2501097FCD64}" type="sibTrans" cxnId="{498B3D72-AB58-431A-8A5B-97B7CA1FDBAA}">
      <dgm:prSet/>
      <dgm:spPr/>
      <dgm:t>
        <a:bodyPr/>
        <a:lstStyle/>
        <a:p>
          <a:endParaRPr lang="es-ES"/>
        </a:p>
      </dgm:t>
    </dgm:pt>
    <dgm:pt modelId="{563F9B38-E473-493D-8A42-13399F54D04B}">
      <dgm:prSet custT="1"/>
      <dgm:spPr/>
      <dgm:t>
        <a:bodyPr/>
        <a:lstStyle/>
        <a:p>
          <a:pPr algn="ctr"/>
          <a:r>
            <a:rPr lang="es-ES" sz="1050" b="1" dirty="0"/>
            <a:t>2018</a:t>
          </a:r>
        </a:p>
        <a:p>
          <a:pPr algn="ctr"/>
          <a:r>
            <a:rPr lang="es-ES" sz="1050" dirty="0"/>
            <a:t>Consejo  </a:t>
          </a:r>
        </a:p>
        <a:p>
          <a:pPr algn="ctr"/>
          <a:r>
            <a:rPr lang="es-ES" sz="1000" dirty="0"/>
            <a:t>Estratégico con base en la experiencia de Canadá</a:t>
          </a:r>
        </a:p>
      </dgm:t>
    </dgm:pt>
    <dgm:pt modelId="{C5A377BD-B4D9-4094-B0F3-9637DDEA783A}" type="parTrans" cxnId="{EFC874FA-1529-440D-B2AC-CD09F01B88CB}">
      <dgm:prSet/>
      <dgm:spPr/>
      <dgm:t>
        <a:bodyPr/>
        <a:lstStyle/>
        <a:p>
          <a:endParaRPr lang="es-ES"/>
        </a:p>
      </dgm:t>
    </dgm:pt>
    <dgm:pt modelId="{5AB5CD38-765A-4C34-99A3-DB0B4CBE0F7C}" type="sibTrans" cxnId="{EFC874FA-1529-440D-B2AC-CD09F01B88CB}">
      <dgm:prSet/>
      <dgm:spPr/>
      <dgm:t>
        <a:bodyPr/>
        <a:lstStyle/>
        <a:p>
          <a:endParaRPr lang="es-ES"/>
        </a:p>
      </dgm:t>
    </dgm:pt>
    <dgm:pt modelId="{264BD83D-C2F8-4516-9164-82F5F13C303D}" type="pres">
      <dgm:prSet presAssocID="{C002DB77-3A68-442C-8B75-F8F13557FCCC}" presName="Name0" presStyleCnt="0">
        <dgm:presLayoutVars>
          <dgm:dir/>
        </dgm:presLayoutVars>
      </dgm:prSet>
      <dgm:spPr/>
    </dgm:pt>
    <dgm:pt modelId="{EEEC7D4F-F39B-4784-8EBA-05DDF59F06EE}" type="pres">
      <dgm:prSet presAssocID="{B1C34190-4B74-4674-BAA2-2E240176598F}" presName="parComposite" presStyleCnt="0"/>
      <dgm:spPr/>
    </dgm:pt>
    <dgm:pt modelId="{2145BA5C-C4DC-42A1-AA04-13BAE6C3326A}" type="pres">
      <dgm:prSet presAssocID="{B1C34190-4B74-4674-BAA2-2E240176598F}" presName="parBigCircle" presStyleLbl="node0" presStyleIdx="0" presStyleCnt="5"/>
      <dgm:spPr>
        <a:solidFill>
          <a:srgbClr val="0DB14B"/>
        </a:solidFill>
      </dgm:spPr>
    </dgm:pt>
    <dgm:pt modelId="{E7476846-50DF-4DA2-A08D-13993E650919}" type="pres">
      <dgm:prSet presAssocID="{B1C34190-4B74-4674-BAA2-2E240176598F}" presName="parTx" presStyleLbl="revTx" presStyleIdx="0" presStyleCnt="17" custAng="3900000" custScaleX="63245" custLinFactNeighborX="-47957" custLinFactNeighborY="4221"/>
      <dgm:spPr/>
    </dgm:pt>
    <dgm:pt modelId="{6807AF77-BA81-4142-A8DE-5BAFDD1407DE}" type="pres">
      <dgm:prSet presAssocID="{B1C34190-4B74-4674-BAA2-2E240176598F}" presName="bSpace" presStyleCnt="0"/>
      <dgm:spPr/>
    </dgm:pt>
    <dgm:pt modelId="{4C7A75D1-A942-46EA-9122-69005D4EBB8C}" type="pres">
      <dgm:prSet presAssocID="{B1C34190-4B74-4674-BAA2-2E240176598F}" presName="parBackupNorm" presStyleCnt="0"/>
      <dgm:spPr/>
    </dgm:pt>
    <dgm:pt modelId="{164F4B88-9C32-4516-9042-CA92DEDC6450}" type="pres">
      <dgm:prSet presAssocID="{FFA83E6C-34B5-4D2F-8C05-1CB3ADD5A63A}" presName="parSpace" presStyleCnt="0"/>
      <dgm:spPr/>
    </dgm:pt>
    <dgm:pt modelId="{BB1B9FDF-A6E4-4D46-BA02-28E52C08D5A7}" type="pres">
      <dgm:prSet presAssocID="{582E0425-EB33-4E1F-B011-2C330D171C32}" presName="desBackupLeftNorm" presStyleCnt="0"/>
      <dgm:spPr/>
    </dgm:pt>
    <dgm:pt modelId="{4181F387-78AC-47AD-A5E9-4D5275EC4141}" type="pres">
      <dgm:prSet presAssocID="{582E0425-EB33-4E1F-B011-2C330D171C32}" presName="desComposite" presStyleCnt="0"/>
      <dgm:spPr/>
    </dgm:pt>
    <dgm:pt modelId="{D8BD22F5-1B95-45DC-8398-846D92CC5382}" type="pres">
      <dgm:prSet presAssocID="{582E0425-EB33-4E1F-B011-2C330D171C32}" presName="desCircle" presStyleLbl="node1" presStyleIdx="0" presStyleCnt="6" custLinFactNeighborX="16603"/>
      <dgm:spPr>
        <a:solidFill>
          <a:srgbClr val="ED1A3B"/>
        </a:solidFill>
      </dgm:spPr>
    </dgm:pt>
    <dgm:pt modelId="{C8C81AEF-521B-4708-8D58-F74CCB5156EA}" type="pres">
      <dgm:prSet presAssocID="{582E0425-EB33-4E1F-B011-2C330D171C32}" presName="chTx" presStyleLbl="revTx" presStyleIdx="1" presStyleCnt="17" custAng="3900000" custLinFactNeighborX="44850" custLinFactNeighborY="-14661"/>
      <dgm:spPr/>
    </dgm:pt>
    <dgm:pt modelId="{8486A63B-A58D-47E6-8758-9698D16BC691}" type="pres">
      <dgm:prSet presAssocID="{582E0425-EB33-4E1F-B011-2C330D171C32}" presName="desTx" presStyleLbl="revTx" presStyleIdx="2" presStyleCnt="17">
        <dgm:presLayoutVars>
          <dgm:bulletEnabled val="1"/>
        </dgm:presLayoutVars>
      </dgm:prSet>
      <dgm:spPr/>
    </dgm:pt>
    <dgm:pt modelId="{A860B493-2516-454D-BC83-979FEF877A73}" type="pres">
      <dgm:prSet presAssocID="{582E0425-EB33-4E1F-B011-2C330D171C32}" presName="desBackupRightNorm" presStyleCnt="0"/>
      <dgm:spPr/>
    </dgm:pt>
    <dgm:pt modelId="{32F969EF-8DEA-46A5-A9F2-329936CCB7E8}" type="pres">
      <dgm:prSet presAssocID="{EFC907AD-F433-4AB0-9516-B3D36288DE74}" presName="desSpace" presStyleCnt="0"/>
      <dgm:spPr/>
    </dgm:pt>
    <dgm:pt modelId="{F99B2357-B12B-442A-A3D7-18BC585DAD8F}" type="pres">
      <dgm:prSet presAssocID="{41196D11-7FDF-43A2-980A-4AC9B26FE8D5}" presName="desBackupLeftNorm" presStyleCnt="0"/>
      <dgm:spPr/>
    </dgm:pt>
    <dgm:pt modelId="{0BA0BB47-974D-4927-BB4F-7EE1EB296AB9}" type="pres">
      <dgm:prSet presAssocID="{41196D11-7FDF-43A2-980A-4AC9B26FE8D5}" presName="desComposite" presStyleCnt="0"/>
      <dgm:spPr/>
    </dgm:pt>
    <dgm:pt modelId="{BC1CFF17-C966-43D7-AD7F-3BE57C62139D}" type="pres">
      <dgm:prSet presAssocID="{41196D11-7FDF-43A2-980A-4AC9B26FE8D5}" presName="desCircle" presStyleLbl="node1" presStyleIdx="1" presStyleCnt="6" custLinFactNeighborX="24304"/>
      <dgm:spPr>
        <a:solidFill>
          <a:srgbClr val="58595B"/>
        </a:solidFill>
      </dgm:spPr>
    </dgm:pt>
    <dgm:pt modelId="{BB8B3FAF-7258-44A9-914A-8D110492635A}" type="pres">
      <dgm:prSet presAssocID="{41196D11-7FDF-43A2-980A-4AC9B26FE8D5}" presName="chTx" presStyleLbl="revTx" presStyleIdx="3" presStyleCnt="17" custAng="3900000" custScaleX="73881" custLinFactY="-2825" custLinFactNeighborX="35441" custLinFactNeighborY="-100000"/>
      <dgm:spPr/>
    </dgm:pt>
    <dgm:pt modelId="{9CBE1B8F-2EB4-4C99-A2BE-A363BA174623}" type="pres">
      <dgm:prSet presAssocID="{41196D11-7FDF-43A2-980A-4AC9B26FE8D5}" presName="desTx" presStyleLbl="revTx" presStyleIdx="4" presStyleCnt="17">
        <dgm:presLayoutVars>
          <dgm:bulletEnabled val="1"/>
        </dgm:presLayoutVars>
      </dgm:prSet>
      <dgm:spPr/>
    </dgm:pt>
    <dgm:pt modelId="{109C292E-3FC5-47AD-AE6F-4B51AB6E4727}" type="pres">
      <dgm:prSet presAssocID="{41196D11-7FDF-43A2-980A-4AC9B26FE8D5}" presName="desBackupRightNorm" presStyleCnt="0"/>
      <dgm:spPr/>
    </dgm:pt>
    <dgm:pt modelId="{A5F3487C-237A-4D22-B74F-D3A7496FC6DE}" type="pres">
      <dgm:prSet presAssocID="{C5A573BD-945B-4875-9BAC-4973A03ADCB2}" presName="desSpace" presStyleCnt="0"/>
      <dgm:spPr/>
    </dgm:pt>
    <dgm:pt modelId="{AB156630-C21E-4AE9-A7F0-D24A7395F13D}" type="pres">
      <dgm:prSet presAssocID="{733799B0-94C0-45E4-B004-9439C1435135}" presName="parComposite" presStyleCnt="0"/>
      <dgm:spPr/>
    </dgm:pt>
    <dgm:pt modelId="{8B4E3B44-7DA4-434C-9717-0C91D9A8B9B4}" type="pres">
      <dgm:prSet presAssocID="{733799B0-94C0-45E4-B004-9439C1435135}" presName="parBigCircle" presStyleLbl="node0" presStyleIdx="1" presStyleCnt="5" custLinFactNeighborX="3921"/>
      <dgm:spPr/>
    </dgm:pt>
    <dgm:pt modelId="{E55BD596-9562-4BD0-954A-40154B564F82}" type="pres">
      <dgm:prSet presAssocID="{733799B0-94C0-45E4-B004-9439C1435135}" presName="parTx" presStyleLbl="revTx" presStyleIdx="5" presStyleCnt="17" custAng="3900000" custLinFactNeighborX="-36622" custLinFactNeighborY="25345"/>
      <dgm:spPr/>
    </dgm:pt>
    <dgm:pt modelId="{C5E8C556-E655-4A21-9344-6C3A463971DB}" type="pres">
      <dgm:prSet presAssocID="{733799B0-94C0-45E4-B004-9439C1435135}" presName="bSpace" presStyleCnt="0"/>
      <dgm:spPr/>
    </dgm:pt>
    <dgm:pt modelId="{FC7FE11D-2292-467A-B935-892807C09B66}" type="pres">
      <dgm:prSet presAssocID="{733799B0-94C0-45E4-B004-9439C1435135}" presName="parBackupNorm" presStyleCnt="0"/>
      <dgm:spPr/>
    </dgm:pt>
    <dgm:pt modelId="{EE842827-C1BE-4339-8881-0147AAF0D051}" type="pres">
      <dgm:prSet presAssocID="{076D1B5C-CC3D-4A74-A397-0DB3DA3C9BF0}" presName="parSpace" presStyleCnt="0"/>
      <dgm:spPr/>
    </dgm:pt>
    <dgm:pt modelId="{22CDAE0F-C256-4637-A651-BDF53BD86801}" type="pres">
      <dgm:prSet presAssocID="{15912329-4DA0-4F93-8D41-2941317AF1A0}" presName="desBackupLeftNorm" presStyleCnt="0"/>
      <dgm:spPr/>
    </dgm:pt>
    <dgm:pt modelId="{63F3D0D1-4792-4DAF-B8CA-846F69F57BDD}" type="pres">
      <dgm:prSet presAssocID="{15912329-4DA0-4F93-8D41-2941317AF1A0}" presName="desComposite" presStyleCnt="0"/>
      <dgm:spPr/>
    </dgm:pt>
    <dgm:pt modelId="{CC5BDC08-94D8-404D-A5EE-8EE4E5D77C86}" type="pres">
      <dgm:prSet presAssocID="{15912329-4DA0-4F93-8D41-2941317AF1A0}" presName="desCircle" presStyleLbl="node1" presStyleIdx="2" presStyleCnt="6" custLinFactNeighborX="9634"/>
      <dgm:spPr>
        <a:solidFill>
          <a:srgbClr val="ED1A3B"/>
        </a:solidFill>
      </dgm:spPr>
    </dgm:pt>
    <dgm:pt modelId="{9D76A5B3-9FEF-444F-9C38-C3D4EBCC0F17}" type="pres">
      <dgm:prSet presAssocID="{15912329-4DA0-4F93-8D41-2941317AF1A0}" presName="chTx" presStyleLbl="revTx" presStyleIdx="6" presStyleCnt="17" custAng="3900000" custScaleX="78913" custLinFactNeighborX="21914" custLinFactNeighborY="-10084"/>
      <dgm:spPr/>
    </dgm:pt>
    <dgm:pt modelId="{82A5B92E-B654-4D80-80AD-2230C19FD59C}" type="pres">
      <dgm:prSet presAssocID="{15912329-4DA0-4F93-8D41-2941317AF1A0}" presName="desTx" presStyleLbl="revTx" presStyleIdx="7" presStyleCnt="17">
        <dgm:presLayoutVars>
          <dgm:bulletEnabled val="1"/>
        </dgm:presLayoutVars>
      </dgm:prSet>
      <dgm:spPr/>
    </dgm:pt>
    <dgm:pt modelId="{61F207C9-6525-4F42-8E51-600199BFA179}" type="pres">
      <dgm:prSet presAssocID="{15912329-4DA0-4F93-8D41-2941317AF1A0}" presName="desBackupRightNorm" presStyleCnt="0"/>
      <dgm:spPr/>
    </dgm:pt>
    <dgm:pt modelId="{11575DFC-3851-42CA-B7B5-C435925AA62A}" type="pres">
      <dgm:prSet presAssocID="{0197E877-1293-404A-ABD1-0008CC0B0F07}" presName="desSpace" presStyleCnt="0"/>
      <dgm:spPr/>
    </dgm:pt>
    <dgm:pt modelId="{B17F1054-2DCB-4AEA-995E-C6377FEB52C4}" type="pres">
      <dgm:prSet presAssocID="{EDCE9DCD-022C-41C0-9DCD-0F0D41ACD039}" presName="desBackupLeftNorm" presStyleCnt="0"/>
      <dgm:spPr/>
    </dgm:pt>
    <dgm:pt modelId="{2429BCBB-69FD-4421-9944-6B46C95E3D66}" type="pres">
      <dgm:prSet presAssocID="{EDCE9DCD-022C-41C0-9DCD-0F0D41ACD039}" presName="desComposite" presStyleCnt="0"/>
      <dgm:spPr/>
    </dgm:pt>
    <dgm:pt modelId="{3DB69C5D-169C-48A9-A2C0-DFF1FDDEE638}" type="pres">
      <dgm:prSet presAssocID="{EDCE9DCD-022C-41C0-9DCD-0F0D41ACD039}" presName="desCircle" presStyleLbl="node1" presStyleIdx="3" presStyleCnt="6"/>
      <dgm:spPr>
        <a:solidFill>
          <a:srgbClr val="FDB913"/>
        </a:solidFill>
      </dgm:spPr>
    </dgm:pt>
    <dgm:pt modelId="{79F7457B-95D7-4424-9517-F2DAE61B0C34}" type="pres">
      <dgm:prSet presAssocID="{EDCE9DCD-022C-41C0-9DCD-0F0D41ACD039}" presName="chTx" presStyleLbl="revTx" presStyleIdx="8" presStyleCnt="17" custAng="3900000" custLinFactNeighborX="59561" custLinFactNeighborY="-97019"/>
      <dgm:spPr/>
    </dgm:pt>
    <dgm:pt modelId="{B8205832-8A31-4CDA-8CFD-937EE6ACFE51}" type="pres">
      <dgm:prSet presAssocID="{EDCE9DCD-022C-41C0-9DCD-0F0D41ACD039}" presName="desTx" presStyleLbl="revTx" presStyleIdx="9" presStyleCnt="17">
        <dgm:presLayoutVars>
          <dgm:bulletEnabled val="1"/>
        </dgm:presLayoutVars>
      </dgm:prSet>
      <dgm:spPr/>
    </dgm:pt>
    <dgm:pt modelId="{77064544-C58C-45D1-8E73-5ECE10ADC3D2}" type="pres">
      <dgm:prSet presAssocID="{EDCE9DCD-022C-41C0-9DCD-0F0D41ACD039}" presName="desBackupRightNorm" presStyleCnt="0"/>
      <dgm:spPr/>
    </dgm:pt>
    <dgm:pt modelId="{14CE2929-412D-48D5-926B-EE0A1D201C72}" type="pres">
      <dgm:prSet presAssocID="{BBF4D75C-CBCF-496B-A914-54368FCBBBB2}" presName="desSpace" presStyleCnt="0"/>
      <dgm:spPr/>
    </dgm:pt>
    <dgm:pt modelId="{41FE7584-C4D5-4756-9788-9464349E7B2E}" type="pres">
      <dgm:prSet presAssocID="{2CF13F21-295E-4C41-AD9E-25BD743343BA}" presName="desBackupLeftNorm" presStyleCnt="0"/>
      <dgm:spPr/>
    </dgm:pt>
    <dgm:pt modelId="{CDB0F8D6-B7AF-4836-ADF1-F51E50CBE169}" type="pres">
      <dgm:prSet presAssocID="{2CF13F21-295E-4C41-AD9E-25BD743343BA}" presName="desComposite" presStyleCnt="0"/>
      <dgm:spPr/>
    </dgm:pt>
    <dgm:pt modelId="{129B5166-F2E9-42AD-A435-B9287BF29EFF}" type="pres">
      <dgm:prSet presAssocID="{2CF13F21-295E-4C41-AD9E-25BD743343BA}" presName="desCircle" presStyleLbl="node1" presStyleIdx="4" presStyleCnt="6" custLinFactNeighborX="-9252"/>
      <dgm:spPr>
        <a:solidFill>
          <a:srgbClr val="58595B"/>
        </a:solidFill>
      </dgm:spPr>
    </dgm:pt>
    <dgm:pt modelId="{BFAB1C41-FD30-4578-B228-6D9A4B4EF7A8}" type="pres">
      <dgm:prSet presAssocID="{2CF13F21-295E-4C41-AD9E-25BD743343BA}" presName="chTx" presStyleLbl="revTx" presStyleIdx="10" presStyleCnt="17" custAng="3900000" custLinFactNeighborX="95394" custLinFactNeighborY="-8075"/>
      <dgm:spPr/>
    </dgm:pt>
    <dgm:pt modelId="{B6DC2258-D522-49DC-84DA-9EC9068C78F8}" type="pres">
      <dgm:prSet presAssocID="{2CF13F21-295E-4C41-AD9E-25BD743343BA}" presName="desTx" presStyleLbl="revTx" presStyleIdx="11" presStyleCnt="17">
        <dgm:presLayoutVars>
          <dgm:bulletEnabled val="1"/>
        </dgm:presLayoutVars>
      </dgm:prSet>
      <dgm:spPr/>
    </dgm:pt>
    <dgm:pt modelId="{F602FC8E-FDFB-4450-BDC5-56EF92728F9E}" type="pres">
      <dgm:prSet presAssocID="{2CF13F21-295E-4C41-AD9E-25BD743343BA}" presName="desBackupRightNorm" presStyleCnt="0"/>
      <dgm:spPr/>
    </dgm:pt>
    <dgm:pt modelId="{CF637C8F-B664-4F3D-AFA4-382383DE83C5}" type="pres">
      <dgm:prSet presAssocID="{D65D186F-A1D3-4121-BA01-3EF16B4A5CC5}" presName="desSpace" presStyleCnt="0"/>
      <dgm:spPr/>
    </dgm:pt>
    <dgm:pt modelId="{D64D8EAD-D653-498C-A236-6EFC2E56A95F}" type="pres">
      <dgm:prSet presAssocID="{03F6798F-59F5-4A5B-ADC6-BFA5CAA0465E}" presName="desBackupLeftNorm" presStyleCnt="0"/>
      <dgm:spPr/>
    </dgm:pt>
    <dgm:pt modelId="{377F4D1A-47BB-4A31-AE21-07D86E9D213D}" type="pres">
      <dgm:prSet presAssocID="{03F6798F-59F5-4A5B-ADC6-BFA5CAA0465E}" presName="desComposite" presStyleCnt="0"/>
      <dgm:spPr/>
    </dgm:pt>
    <dgm:pt modelId="{938E3E86-CBA0-4A2A-8DB3-24CE0296F767}" type="pres">
      <dgm:prSet presAssocID="{03F6798F-59F5-4A5B-ADC6-BFA5CAA0465E}" presName="desCircle" presStyleLbl="node1" presStyleIdx="5" presStyleCnt="6" custLinFactNeighborX="16191"/>
      <dgm:spPr>
        <a:solidFill>
          <a:srgbClr val="ED1A3B"/>
        </a:solidFill>
      </dgm:spPr>
    </dgm:pt>
    <dgm:pt modelId="{93E59079-5876-47A5-8333-D27272CE872D}" type="pres">
      <dgm:prSet presAssocID="{03F6798F-59F5-4A5B-ADC6-BFA5CAA0465E}" presName="chTx" presStyleLbl="revTx" presStyleIdx="12" presStyleCnt="17" custAng="3900000" custScaleX="63812" custLinFactY="-25904" custLinFactNeighborX="-70790" custLinFactNeighborY="-100000"/>
      <dgm:spPr/>
    </dgm:pt>
    <dgm:pt modelId="{21144039-AA11-497F-A9C5-C644069CB7EF}" type="pres">
      <dgm:prSet presAssocID="{03F6798F-59F5-4A5B-ADC6-BFA5CAA0465E}" presName="desTx" presStyleLbl="revTx" presStyleIdx="13" presStyleCnt="17">
        <dgm:presLayoutVars>
          <dgm:bulletEnabled val="1"/>
        </dgm:presLayoutVars>
      </dgm:prSet>
      <dgm:spPr/>
    </dgm:pt>
    <dgm:pt modelId="{9426608E-B000-43E1-8F6C-FB315E5621A0}" type="pres">
      <dgm:prSet presAssocID="{03F6798F-59F5-4A5B-ADC6-BFA5CAA0465E}" presName="desBackupRightNorm" presStyleCnt="0"/>
      <dgm:spPr/>
    </dgm:pt>
    <dgm:pt modelId="{810059F8-C8E6-4C33-995C-959898B3DC82}" type="pres">
      <dgm:prSet presAssocID="{81665311-9455-442F-B19C-348ABAF45F96}" presName="desSpace" presStyleCnt="0"/>
      <dgm:spPr/>
    </dgm:pt>
    <dgm:pt modelId="{92D2250D-B885-4FCA-877D-F2B9A05D4265}" type="pres">
      <dgm:prSet presAssocID="{DEC6D5EC-62B6-4DDF-A681-B19C8165F944}" presName="parComposite" presStyleCnt="0"/>
      <dgm:spPr/>
    </dgm:pt>
    <dgm:pt modelId="{24510286-38CC-4D5C-9E8C-10C8B0E59FAE}" type="pres">
      <dgm:prSet presAssocID="{DEC6D5EC-62B6-4DDF-A681-B19C8165F944}" presName="parBigCircle" presStyleLbl="node0" presStyleIdx="2" presStyleCnt="5" custLinFactNeighborX="3921"/>
      <dgm:spPr>
        <a:solidFill>
          <a:srgbClr val="0DB14B"/>
        </a:solidFill>
      </dgm:spPr>
    </dgm:pt>
    <dgm:pt modelId="{468FC722-988D-458C-A7FD-7AF7B683D0AE}" type="pres">
      <dgm:prSet presAssocID="{DEC6D5EC-62B6-4DDF-A681-B19C8165F944}" presName="parTx" presStyleLbl="revTx" presStyleIdx="14" presStyleCnt="17" custAng="3900000" custScaleX="71192" custScaleY="158536" custLinFactNeighborX="-44131" custLinFactNeighborY="22149"/>
      <dgm:spPr/>
    </dgm:pt>
    <dgm:pt modelId="{83376F10-CA5A-4924-93F6-3DC0277B05C9}" type="pres">
      <dgm:prSet presAssocID="{DEC6D5EC-62B6-4DDF-A681-B19C8165F944}" presName="bSpace" presStyleCnt="0"/>
      <dgm:spPr/>
    </dgm:pt>
    <dgm:pt modelId="{790E9D58-3A6B-4B31-B199-47DE32F281C7}" type="pres">
      <dgm:prSet presAssocID="{DEC6D5EC-62B6-4DDF-A681-B19C8165F944}" presName="parBackupNorm" presStyleCnt="0"/>
      <dgm:spPr/>
    </dgm:pt>
    <dgm:pt modelId="{5E76DC11-0050-4132-9578-61C44B71863D}" type="pres">
      <dgm:prSet presAssocID="{BF0BA018-F7E6-4BA4-ACF7-84071513C2A8}" presName="parSpace" presStyleCnt="0"/>
      <dgm:spPr/>
    </dgm:pt>
    <dgm:pt modelId="{A645CF83-306B-4C0C-8F93-2F57406B91BD}" type="pres">
      <dgm:prSet presAssocID="{E4B96EA0-C2D6-4570-99E3-786D48716F80}" presName="parComposite" presStyleCnt="0"/>
      <dgm:spPr/>
    </dgm:pt>
    <dgm:pt modelId="{D83D7244-86B8-4498-A3EC-427D88076833}" type="pres">
      <dgm:prSet presAssocID="{E4B96EA0-C2D6-4570-99E3-786D48716F80}" presName="parBigCircle" presStyleLbl="node0" presStyleIdx="3" presStyleCnt="5" custLinFactNeighborX="8389" custLinFactNeighborY="-938"/>
      <dgm:spPr>
        <a:solidFill>
          <a:srgbClr val="ED1A3B"/>
        </a:solidFill>
      </dgm:spPr>
    </dgm:pt>
    <dgm:pt modelId="{4E303C85-118A-4911-B26A-CB4AE875074B}" type="pres">
      <dgm:prSet presAssocID="{E4B96EA0-C2D6-4570-99E3-786D48716F80}" presName="parTx" presStyleLbl="revTx" presStyleIdx="15" presStyleCnt="17" custAng="3900000" custLinFactY="30243" custLinFactNeighborX="-41455" custLinFactNeighborY="100000"/>
      <dgm:spPr/>
    </dgm:pt>
    <dgm:pt modelId="{DD24D959-92DE-41A9-8120-DABF705D994B}" type="pres">
      <dgm:prSet presAssocID="{E4B96EA0-C2D6-4570-99E3-786D48716F80}" presName="bSpace" presStyleCnt="0"/>
      <dgm:spPr/>
    </dgm:pt>
    <dgm:pt modelId="{56313FA7-2311-491D-97D6-11453D3CD1D1}" type="pres">
      <dgm:prSet presAssocID="{E4B96EA0-C2D6-4570-99E3-786D48716F80}" presName="parBackupNorm" presStyleCnt="0"/>
      <dgm:spPr/>
    </dgm:pt>
    <dgm:pt modelId="{D6CFB3CE-71A6-45E5-808A-1C981C24355A}" type="pres">
      <dgm:prSet presAssocID="{96F2A1C1-8957-4C0D-AE08-2501097FCD64}" presName="parSpace" presStyleCnt="0"/>
      <dgm:spPr/>
    </dgm:pt>
    <dgm:pt modelId="{1EA6E0EC-52C4-4A54-A5D4-E6074672A9E8}" type="pres">
      <dgm:prSet presAssocID="{563F9B38-E473-493D-8A42-13399F54D04B}" presName="parComposite" presStyleCnt="0"/>
      <dgm:spPr/>
    </dgm:pt>
    <dgm:pt modelId="{1B014A15-DA2A-4B20-8CAA-2125B931C2A0}" type="pres">
      <dgm:prSet presAssocID="{563F9B38-E473-493D-8A42-13399F54D04B}" presName="parBigCircle" presStyleLbl="node0" presStyleIdx="4" presStyleCnt="5" custLinFactNeighborX="2614"/>
      <dgm:spPr>
        <a:solidFill>
          <a:srgbClr val="58595B"/>
        </a:solidFill>
      </dgm:spPr>
    </dgm:pt>
    <dgm:pt modelId="{61DF2390-9CA7-406A-B804-6DDA8B4A1C3F}" type="pres">
      <dgm:prSet presAssocID="{563F9B38-E473-493D-8A42-13399F54D04B}" presName="parTx" presStyleLbl="revTx" presStyleIdx="16" presStyleCnt="17" custAng="3900000" custLinFactNeighborX="-47829" custLinFactNeighborY="10331"/>
      <dgm:spPr/>
    </dgm:pt>
    <dgm:pt modelId="{BEA33DC0-FF11-4E95-B534-0DA9A1DCD81F}" type="pres">
      <dgm:prSet presAssocID="{563F9B38-E473-493D-8A42-13399F54D04B}" presName="bSpace" presStyleCnt="0"/>
      <dgm:spPr/>
    </dgm:pt>
    <dgm:pt modelId="{2741849E-1F08-4EBA-BE27-5AADDE680873}" type="pres">
      <dgm:prSet presAssocID="{563F9B38-E473-493D-8A42-13399F54D04B}" presName="parBackupNorm" presStyleCnt="0"/>
      <dgm:spPr/>
    </dgm:pt>
    <dgm:pt modelId="{5EEEA871-CCD0-4869-AC87-A46493F36A53}" type="pres">
      <dgm:prSet presAssocID="{5AB5CD38-765A-4C34-99A3-DB0B4CBE0F7C}" presName="parSpace" presStyleCnt="0"/>
      <dgm:spPr/>
    </dgm:pt>
  </dgm:ptLst>
  <dgm:cxnLst>
    <dgm:cxn modelId="{042A330B-44F8-48FC-8BC5-61E6297EECE5}" srcId="{C002DB77-3A68-442C-8B75-F8F13557FCCC}" destId="{B1C34190-4B74-4674-BAA2-2E240176598F}" srcOrd="0" destOrd="0" parTransId="{18C6C837-892D-4562-B618-2356C07BF9AF}" sibTransId="{FFA83E6C-34B5-4D2F-8C05-1CB3ADD5A63A}"/>
    <dgm:cxn modelId="{7294C122-A5B7-B44B-8828-D18CC5ECF664}" type="presOf" srcId="{41196D11-7FDF-43A2-980A-4AC9B26FE8D5}" destId="{BB8B3FAF-7258-44A9-914A-8D110492635A}" srcOrd="0" destOrd="0" presId="urn:microsoft.com/office/officeart/2008/layout/CircleAccentTimeline"/>
    <dgm:cxn modelId="{F2E8095D-9C30-4B8B-8AD6-BE8E385E5895}" srcId="{B1C34190-4B74-4674-BAA2-2E240176598F}" destId="{582E0425-EB33-4E1F-B011-2C330D171C32}" srcOrd="0" destOrd="0" parTransId="{6854C25D-1C57-4DAD-B929-E7EEC01567D3}" sibTransId="{EFC907AD-F433-4AB0-9516-B3D36288DE74}"/>
    <dgm:cxn modelId="{64D6B369-30B9-4241-B453-86018CD9CBAF}" srcId="{B1C34190-4B74-4674-BAA2-2E240176598F}" destId="{41196D11-7FDF-43A2-980A-4AC9B26FE8D5}" srcOrd="1" destOrd="0" parTransId="{A29AE798-736B-4898-BE46-D02FAD4D2E2C}" sibTransId="{C5A573BD-945B-4875-9BAC-4973A03ADCB2}"/>
    <dgm:cxn modelId="{BA834C6E-482B-0C4B-B8E5-C0970A5A1AE7}" type="presOf" srcId="{582E0425-EB33-4E1F-B011-2C330D171C32}" destId="{C8C81AEF-521B-4708-8D58-F74CCB5156EA}" srcOrd="0" destOrd="0" presId="urn:microsoft.com/office/officeart/2008/layout/CircleAccentTimeline"/>
    <dgm:cxn modelId="{C9591E4F-BB6F-495E-94FB-404D87391773}" srcId="{733799B0-94C0-45E4-B004-9439C1435135}" destId="{03F6798F-59F5-4A5B-ADC6-BFA5CAA0465E}" srcOrd="3" destOrd="0" parTransId="{55810AB5-AA1F-4C97-81AB-DF503CA2E4ED}" sibTransId="{81665311-9455-442F-B19C-348ABAF45F96}"/>
    <dgm:cxn modelId="{498B3D72-AB58-431A-8A5B-97B7CA1FDBAA}" srcId="{C002DB77-3A68-442C-8B75-F8F13557FCCC}" destId="{E4B96EA0-C2D6-4570-99E3-786D48716F80}" srcOrd="3" destOrd="0" parTransId="{010E0EED-638B-4931-9B63-699D6FD06E71}" sibTransId="{96F2A1C1-8957-4C0D-AE08-2501097FCD64}"/>
    <dgm:cxn modelId="{461DF77F-BE22-8B4C-BB20-E33E056BA7F9}" type="presOf" srcId="{733799B0-94C0-45E4-B004-9439C1435135}" destId="{E55BD596-9562-4BD0-954A-40154B564F82}" srcOrd="0" destOrd="0" presId="urn:microsoft.com/office/officeart/2008/layout/CircleAccentTimeline"/>
    <dgm:cxn modelId="{1B597C85-2E36-514E-B883-BE57A4FD4133}" type="presOf" srcId="{15912329-4DA0-4F93-8D41-2941317AF1A0}" destId="{9D76A5B3-9FEF-444F-9C38-C3D4EBCC0F17}" srcOrd="0" destOrd="0" presId="urn:microsoft.com/office/officeart/2008/layout/CircleAccentTimeline"/>
    <dgm:cxn modelId="{B1421A8B-7BF9-4A2D-9BFA-7AFB89E9CEB6}" srcId="{733799B0-94C0-45E4-B004-9439C1435135}" destId="{2CF13F21-295E-4C41-AD9E-25BD743343BA}" srcOrd="2" destOrd="0" parTransId="{E86879F9-4C54-4E1A-992E-39D704036B8A}" sibTransId="{D65D186F-A1D3-4121-BA01-3EF16B4A5CC5}"/>
    <dgm:cxn modelId="{CADAF590-DE27-4A23-B327-F554B8B3B94A}" srcId="{733799B0-94C0-45E4-B004-9439C1435135}" destId="{15912329-4DA0-4F93-8D41-2941317AF1A0}" srcOrd="0" destOrd="0" parTransId="{582DFFE3-0ECF-488B-BB66-5E4411001080}" sibTransId="{0197E877-1293-404A-ABD1-0008CC0B0F07}"/>
    <dgm:cxn modelId="{7789F79B-C226-4844-A672-05333B0A20D3}" srcId="{C002DB77-3A68-442C-8B75-F8F13557FCCC}" destId="{DEC6D5EC-62B6-4DDF-A681-B19C8165F944}" srcOrd="2" destOrd="0" parTransId="{00E86ABB-E2AD-4402-A56C-0110382252C7}" sibTransId="{BF0BA018-F7E6-4BA4-ACF7-84071513C2A8}"/>
    <dgm:cxn modelId="{383928B7-13CB-4FF4-884D-65D31F111D3A}" srcId="{C002DB77-3A68-442C-8B75-F8F13557FCCC}" destId="{733799B0-94C0-45E4-B004-9439C1435135}" srcOrd="1" destOrd="0" parTransId="{9713C0A3-110B-4CA3-8FFB-8A50EF8DC2D6}" sibTransId="{076D1B5C-CC3D-4A74-A397-0DB3DA3C9BF0}"/>
    <dgm:cxn modelId="{B84677CE-0802-6545-B01F-8D0353BD0AB8}" type="presOf" srcId="{B1C34190-4B74-4674-BAA2-2E240176598F}" destId="{E7476846-50DF-4DA2-A08D-13993E650919}" srcOrd="0" destOrd="0" presId="urn:microsoft.com/office/officeart/2008/layout/CircleAccentTimeline"/>
    <dgm:cxn modelId="{C3D77CCE-E160-564F-9BC3-3E80B498876E}" type="presOf" srcId="{E4B96EA0-C2D6-4570-99E3-786D48716F80}" destId="{4E303C85-118A-4911-B26A-CB4AE875074B}" srcOrd="0" destOrd="0" presId="urn:microsoft.com/office/officeart/2008/layout/CircleAccentTimeline"/>
    <dgm:cxn modelId="{7E64B4DF-8961-994D-B41E-C10B7039FB90}" type="presOf" srcId="{03F6798F-59F5-4A5B-ADC6-BFA5CAA0465E}" destId="{93E59079-5876-47A5-8333-D27272CE872D}" srcOrd="0" destOrd="0" presId="urn:microsoft.com/office/officeart/2008/layout/CircleAccentTimeline"/>
    <dgm:cxn modelId="{A9CAD6E5-60A4-814C-88AD-FD8268E66EFF}" type="presOf" srcId="{EDCE9DCD-022C-41C0-9DCD-0F0D41ACD039}" destId="{79F7457B-95D7-4424-9517-F2DAE61B0C34}" srcOrd="0" destOrd="0" presId="urn:microsoft.com/office/officeart/2008/layout/CircleAccentTimeline"/>
    <dgm:cxn modelId="{71B4B7E9-E817-AB4D-8814-94E561B83FD1}" type="presOf" srcId="{2CF13F21-295E-4C41-AD9E-25BD743343BA}" destId="{BFAB1C41-FD30-4578-B228-6D9A4B4EF7A8}" srcOrd="0" destOrd="0" presId="urn:microsoft.com/office/officeart/2008/layout/CircleAccentTimeline"/>
    <dgm:cxn modelId="{5308A6EC-DD39-454D-BC25-E06F20E7FFA0}" type="presOf" srcId="{C002DB77-3A68-442C-8B75-F8F13557FCCC}" destId="{264BD83D-C2F8-4516-9164-82F5F13C303D}" srcOrd="0" destOrd="0" presId="urn:microsoft.com/office/officeart/2008/layout/CircleAccentTimeline"/>
    <dgm:cxn modelId="{4C9CD6EE-4A51-6848-B303-98AE62947DBB}" type="presOf" srcId="{DEC6D5EC-62B6-4DDF-A681-B19C8165F944}" destId="{468FC722-988D-458C-A7FD-7AF7B683D0AE}" srcOrd="0" destOrd="0" presId="urn:microsoft.com/office/officeart/2008/layout/CircleAccentTimeline"/>
    <dgm:cxn modelId="{51EB74F1-08FD-463D-84C0-F567AEEE83ED}" srcId="{733799B0-94C0-45E4-B004-9439C1435135}" destId="{EDCE9DCD-022C-41C0-9DCD-0F0D41ACD039}" srcOrd="1" destOrd="0" parTransId="{7315B5A7-BEAC-43A6-B1C0-604DDB3C5EBB}" sibTransId="{BBF4D75C-CBCF-496B-A914-54368FCBBBB2}"/>
    <dgm:cxn modelId="{F5BD29FA-AB43-534E-AF3B-D76C2955C29D}" type="presOf" srcId="{563F9B38-E473-493D-8A42-13399F54D04B}" destId="{61DF2390-9CA7-406A-B804-6DDA8B4A1C3F}" srcOrd="0" destOrd="0" presId="urn:microsoft.com/office/officeart/2008/layout/CircleAccentTimeline"/>
    <dgm:cxn modelId="{EFC874FA-1529-440D-B2AC-CD09F01B88CB}" srcId="{C002DB77-3A68-442C-8B75-F8F13557FCCC}" destId="{563F9B38-E473-493D-8A42-13399F54D04B}" srcOrd="4" destOrd="0" parTransId="{C5A377BD-B4D9-4094-B0F3-9637DDEA783A}" sibTransId="{5AB5CD38-765A-4C34-99A3-DB0B4CBE0F7C}"/>
    <dgm:cxn modelId="{0B19A6E9-CD76-3144-A1EE-03BEE21FBDAD}" type="presParOf" srcId="{264BD83D-C2F8-4516-9164-82F5F13C303D}" destId="{EEEC7D4F-F39B-4784-8EBA-05DDF59F06EE}" srcOrd="0" destOrd="0" presId="urn:microsoft.com/office/officeart/2008/layout/CircleAccentTimeline"/>
    <dgm:cxn modelId="{DD3E1265-B662-E745-863B-D8163C34B98B}" type="presParOf" srcId="{EEEC7D4F-F39B-4784-8EBA-05DDF59F06EE}" destId="{2145BA5C-C4DC-42A1-AA04-13BAE6C3326A}" srcOrd="0" destOrd="0" presId="urn:microsoft.com/office/officeart/2008/layout/CircleAccentTimeline"/>
    <dgm:cxn modelId="{C6B29DEF-EB00-044D-8440-9782644A48AC}" type="presParOf" srcId="{EEEC7D4F-F39B-4784-8EBA-05DDF59F06EE}" destId="{E7476846-50DF-4DA2-A08D-13993E650919}" srcOrd="1" destOrd="0" presId="urn:microsoft.com/office/officeart/2008/layout/CircleAccentTimeline"/>
    <dgm:cxn modelId="{9367995C-002D-FA4E-979F-2B193A1CD52A}" type="presParOf" srcId="{EEEC7D4F-F39B-4784-8EBA-05DDF59F06EE}" destId="{6807AF77-BA81-4142-A8DE-5BAFDD1407DE}" srcOrd="2" destOrd="0" presId="urn:microsoft.com/office/officeart/2008/layout/CircleAccentTimeline"/>
    <dgm:cxn modelId="{65911ED3-DEB9-E44E-8727-8A42F60AA295}" type="presParOf" srcId="{264BD83D-C2F8-4516-9164-82F5F13C303D}" destId="{4C7A75D1-A942-46EA-9122-69005D4EBB8C}" srcOrd="1" destOrd="0" presId="urn:microsoft.com/office/officeart/2008/layout/CircleAccentTimeline"/>
    <dgm:cxn modelId="{37B1A877-A887-1B4E-8A28-7FECA9069DA2}" type="presParOf" srcId="{264BD83D-C2F8-4516-9164-82F5F13C303D}" destId="{164F4B88-9C32-4516-9042-CA92DEDC6450}" srcOrd="2" destOrd="0" presId="urn:microsoft.com/office/officeart/2008/layout/CircleAccentTimeline"/>
    <dgm:cxn modelId="{953D97C1-EAFE-3844-8DC9-103E0EB1C14E}" type="presParOf" srcId="{264BD83D-C2F8-4516-9164-82F5F13C303D}" destId="{BB1B9FDF-A6E4-4D46-BA02-28E52C08D5A7}" srcOrd="3" destOrd="0" presId="urn:microsoft.com/office/officeart/2008/layout/CircleAccentTimeline"/>
    <dgm:cxn modelId="{7ABF05AB-6F24-CD47-883B-4E2A10BE8AE9}" type="presParOf" srcId="{264BD83D-C2F8-4516-9164-82F5F13C303D}" destId="{4181F387-78AC-47AD-A5E9-4D5275EC4141}" srcOrd="4" destOrd="0" presId="urn:microsoft.com/office/officeart/2008/layout/CircleAccentTimeline"/>
    <dgm:cxn modelId="{F64685F0-DC39-8643-AC4F-75A8A22325B4}" type="presParOf" srcId="{4181F387-78AC-47AD-A5E9-4D5275EC4141}" destId="{D8BD22F5-1B95-45DC-8398-846D92CC5382}" srcOrd="0" destOrd="0" presId="urn:microsoft.com/office/officeart/2008/layout/CircleAccentTimeline"/>
    <dgm:cxn modelId="{B01AD565-8BAC-0A4A-982E-10D9F7A30FAC}" type="presParOf" srcId="{4181F387-78AC-47AD-A5E9-4D5275EC4141}" destId="{C8C81AEF-521B-4708-8D58-F74CCB5156EA}" srcOrd="1" destOrd="0" presId="urn:microsoft.com/office/officeart/2008/layout/CircleAccentTimeline"/>
    <dgm:cxn modelId="{C100DD69-E4B0-4E49-BF20-2553293CBE2B}" type="presParOf" srcId="{4181F387-78AC-47AD-A5E9-4D5275EC4141}" destId="{8486A63B-A58D-47E6-8758-9698D16BC691}" srcOrd="2" destOrd="0" presId="urn:microsoft.com/office/officeart/2008/layout/CircleAccentTimeline"/>
    <dgm:cxn modelId="{64280366-4A05-9A40-B5A3-418D2A152DF0}" type="presParOf" srcId="{264BD83D-C2F8-4516-9164-82F5F13C303D}" destId="{A860B493-2516-454D-BC83-979FEF877A73}" srcOrd="5" destOrd="0" presId="urn:microsoft.com/office/officeart/2008/layout/CircleAccentTimeline"/>
    <dgm:cxn modelId="{CFC636DC-062D-CD4A-8D70-FDE0B5AF1B4C}" type="presParOf" srcId="{264BD83D-C2F8-4516-9164-82F5F13C303D}" destId="{32F969EF-8DEA-46A5-A9F2-329936CCB7E8}" srcOrd="6" destOrd="0" presId="urn:microsoft.com/office/officeart/2008/layout/CircleAccentTimeline"/>
    <dgm:cxn modelId="{6177395D-F7DE-934F-8D89-B4C948DCBA41}" type="presParOf" srcId="{264BD83D-C2F8-4516-9164-82F5F13C303D}" destId="{F99B2357-B12B-442A-A3D7-18BC585DAD8F}" srcOrd="7" destOrd="0" presId="urn:microsoft.com/office/officeart/2008/layout/CircleAccentTimeline"/>
    <dgm:cxn modelId="{2CDED139-16A0-5746-B91D-A486FB9D4780}" type="presParOf" srcId="{264BD83D-C2F8-4516-9164-82F5F13C303D}" destId="{0BA0BB47-974D-4927-BB4F-7EE1EB296AB9}" srcOrd="8" destOrd="0" presId="urn:microsoft.com/office/officeart/2008/layout/CircleAccentTimeline"/>
    <dgm:cxn modelId="{D2593905-C674-8949-A658-64CE262969F7}" type="presParOf" srcId="{0BA0BB47-974D-4927-BB4F-7EE1EB296AB9}" destId="{BC1CFF17-C966-43D7-AD7F-3BE57C62139D}" srcOrd="0" destOrd="0" presId="urn:microsoft.com/office/officeart/2008/layout/CircleAccentTimeline"/>
    <dgm:cxn modelId="{63CD629A-3874-C04E-9AB9-6AC73A2D301A}" type="presParOf" srcId="{0BA0BB47-974D-4927-BB4F-7EE1EB296AB9}" destId="{BB8B3FAF-7258-44A9-914A-8D110492635A}" srcOrd="1" destOrd="0" presId="urn:microsoft.com/office/officeart/2008/layout/CircleAccentTimeline"/>
    <dgm:cxn modelId="{A295F76B-FCD8-4D42-BF43-DBA50DB04673}" type="presParOf" srcId="{0BA0BB47-974D-4927-BB4F-7EE1EB296AB9}" destId="{9CBE1B8F-2EB4-4C99-A2BE-A363BA174623}" srcOrd="2" destOrd="0" presId="urn:microsoft.com/office/officeart/2008/layout/CircleAccentTimeline"/>
    <dgm:cxn modelId="{5DC5C0EB-5DD2-694A-BD5C-4484D5B76DE3}" type="presParOf" srcId="{264BD83D-C2F8-4516-9164-82F5F13C303D}" destId="{109C292E-3FC5-47AD-AE6F-4B51AB6E4727}" srcOrd="9" destOrd="0" presId="urn:microsoft.com/office/officeart/2008/layout/CircleAccentTimeline"/>
    <dgm:cxn modelId="{CEB3D985-443E-E94E-91CB-1ECF80DC822A}" type="presParOf" srcId="{264BD83D-C2F8-4516-9164-82F5F13C303D}" destId="{A5F3487C-237A-4D22-B74F-D3A7496FC6DE}" srcOrd="10" destOrd="0" presId="urn:microsoft.com/office/officeart/2008/layout/CircleAccentTimeline"/>
    <dgm:cxn modelId="{882DEE9D-5C81-DD46-B7B1-A387CF09E08F}" type="presParOf" srcId="{264BD83D-C2F8-4516-9164-82F5F13C303D}" destId="{AB156630-C21E-4AE9-A7F0-D24A7395F13D}" srcOrd="11" destOrd="0" presId="urn:microsoft.com/office/officeart/2008/layout/CircleAccentTimeline"/>
    <dgm:cxn modelId="{4F3AB508-7277-F64D-A46B-63062A9D461C}" type="presParOf" srcId="{AB156630-C21E-4AE9-A7F0-D24A7395F13D}" destId="{8B4E3B44-7DA4-434C-9717-0C91D9A8B9B4}" srcOrd="0" destOrd="0" presId="urn:microsoft.com/office/officeart/2008/layout/CircleAccentTimeline"/>
    <dgm:cxn modelId="{C24EE937-23CD-5D4C-978A-27473647E5D9}" type="presParOf" srcId="{AB156630-C21E-4AE9-A7F0-D24A7395F13D}" destId="{E55BD596-9562-4BD0-954A-40154B564F82}" srcOrd="1" destOrd="0" presId="urn:microsoft.com/office/officeart/2008/layout/CircleAccentTimeline"/>
    <dgm:cxn modelId="{02539FC7-B60D-F64D-A055-96E3E8332E9F}" type="presParOf" srcId="{AB156630-C21E-4AE9-A7F0-D24A7395F13D}" destId="{C5E8C556-E655-4A21-9344-6C3A463971DB}" srcOrd="2" destOrd="0" presId="urn:microsoft.com/office/officeart/2008/layout/CircleAccentTimeline"/>
    <dgm:cxn modelId="{462ECDBE-1973-BA4B-9739-3CF063806520}" type="presParOf" srcId="{264BD83D-C2F8-4516-9164-82F5F13C303D}" destId="{FC7FE11D-2292-467A-B935-892807C09B66}" srcOrd="12" destOrd="0" presId="urn:microsoft.com/office/officeart/2008/layout/CircleAccentTimeline"/>
    <dgm:cxn modelId="{548F5E37-0288-964F-BBD9-22005E6372AC}" type="presParOf" srcId="{264BD83D-C2F8-4516-9164-82F5F13C303D}" destId="{EE842827-C1BE-4339-8881-0147AAF0D051}" srcOrd="13" destOrd="0" presId="urn:microsoft.com/office/officeart/2008/layout/CircleAccentTimeline"/>
    <dgm:cxn modelId="{760089C9-A752-FC45-9B1B-473E8002E112}" type="presParOf" srcId="{264BD83D-C2F8-4516-9164-82F5F13C303D}" destId="{22CDAE0F-C256-4637-A651-BDF53BD86801}" srcOrd="14" destOrd="0" presId="urn:microsoft.com/office/officeart/2008/layout/CircleAccentTimeline"/>
    <dgm:cxn modelId="{49C98C46-6B8F-E44B-A060-EE90688188EC}" type="presParOf" srcId="{264BD83D-C2F8-4516-9164-82F5F13C303D}" destId="{63F3D0D1-4792-4DAF-B8CA-846F69F57BDD}" srcOrd="15" destOrd="0" presId="urn:microsoft.com/office/officeart/2008/layout/CircleAccentTimeline"/>
    <dgm:cxn modelId="{43759B01-319C-C646-AA77-0DF5F29EE7C3}" type="presParOf" srcId="{63F3D0D1-4792-4DAF-B8CA-846F69F57BDD}" destId="{CC5BDC08-94D8-404D-A5EE-8EE4E5D77C86}" srcOrd="0" destOrd="0" presId="urn:microsoft.com/office/officeart/2008/layout/CircleAccentTimeline"/>
    <dgm:cxn modelId="{E183550B-E90B-9947-B37D-DA901BDFAF15}" type="presParOf" srcId="{63F3D0D1-4792-4DAF-B8CA-846F69F57BDD}" destId="{9D76A5B3-9FEF-444F-9C38-C3D4EBCC0F17}" srcOrd="1" destOrd="0" presId="urn:microsoft.com/office/officeart/2008/layout/CircleAccentTimeline"/>
    <dgm:cxn modelId="{A2EACC69-10E3-DA47-8978-ABAD67180DAC}" type="presParOf" srcId="{63F3D0D1-4792-4DAF-B8CA-846F69F57BDD}" destId="{82A5B92E-B654-4D80-80AD-2230C19FD59C}" srcOrd="2" destOrd="0" presId="urn:microsoft.com/office/officeart/2008/layout/CircleAccentTimeline"/>
    <dgm:cxn modelId="{A69CE36D-8DFC-A548-836F-6B4CBA395C18}" type="presParOf" srcId="{264BD83D-C2F8-4516-9164-82F5F13C303D}" destId="{61F207C9-6525-4F42-8E51-600199BFA179}" srcOrd="16" destOrd="0" presId="urn:microsoft.com/office/officeart/2008/layout/CircleAccentTimeline"/>
    <dgm:cxn modelId="{2A827DD0-F881-004E-BE0F-DA0B8023A4CC}" type="presParOf" srcId="{264BD83D-C2F8-4516-9164-82F5F13C303D}" destId="{11575DFC-3851-42CA-B7B5-C435925AA62A}" srcOrd="17" destOrd="0" presId="urn:microsoft.com/office/officeart/2008/layout/CircleAccentTimeline"/>
    <dgm:cxn modelId="{695C38C6-01C9-464E-807F-120CE595647F}" type="presParOf" srcId="{264BD83D-C2F8-4516-9164-82F5F13C303D}" destId="{B17F1054-2DCB-4AEA-995E-C6377FEB52C4}" srcOrd="18" destOrd="0" presId="urn:microsoft.com/office/officeart/2008/layout/CircleAccentTimeline"/>
    <dgm:cxn modelId="{4212C71E-239B-344A-BDE4-90846597163D}" type="presParOf" srcId="{264BD83D-C2F8-4516-9164-82F5F13C303D}" destId="{2429BCBB-69FD-4421-9944-6B46C95E3D66}" srcOrd="19" destOrd="0" presId="urn:microsoft.com/office/officeart/2008/layout/CircleAccentTimeline"/>
    <dgm:cxn modelId="{9929C9EC-E63F-6D49-AA9B-D6AD8F5C042F}" type="presParOf" srcId="{2429BCBB-69FD-4421-9944-6B46C95E3D66}" destId="{3DB69C5D-169C-48A9-A2C0-DFF1FDDEE638}" srcOrd="0" destOrd="0" presId="urn:microsoft.com/office/officeart/2008/layout/CircleAccentTimeline"/>
    <dgm:cxn modelId="{2C127403-32D0-FC4D-8223-C22EB3B4A60F}" type="presParOf" srcId="{2429BCBB-69FD-4421-9944-6B46C95E3D66}" destId="{79F7457B-95D7-4424-9517-F2DAE61B0C34}" srcOrd="1" destOrd="0" presId="urn:microsoft.com/office/officeart/2008/layout/CircleAccentTimeline"/>
    <dgm:cxn modelId="{87B1B2D4-3C24-5F47-B48F-5F14B4B5D372}" type="presParOf" srcId="{2429BCBB-69FD-4421-9944-6B46C95E3D66}" destId="{B8205832-8A31-4CDA-8CFD-937EE6ACFE51}" srcOrd="2" destOrd="0" presId="urn:microsoft.com/office/officeart/2008/layout/CircleAccentTimeline"/>
    <dgm:cxn modelId="{6745E24D-96E2-D745-9095-53B21AD03D31}" type="presParOf" srcId="{264BD83D-C2F8-4516-9164-82F5F13C303D}" destId="{77064544-C58C-45D1-8E73-5ECE10ADC3D2}" srcOrd="20" destOrd="0" presId="urn:microsoft.com/office/officeart/2008/layout/CircleAccentTimeline"/>
    <dgm:cxn modelId="{9962C8C7-265F-254B-A869-9D3481141A81}" type="presParOf" srcId="{264BD83D-C2F8-4516-9164-82F5F13C303D}" destId="{14CE2929-412D-48D5-926B-EE0A1D201C72}" srcOrd="21" destOrd="0" presId="urn:microsoft.com/office/officeart/2008/layout/CircleAccentTimeline"/>
    <dgm:cxn modelId="{DF8C2CCA-648B-C444-BD6E-612738607DF5}" type="presParOf" srcId="{264BD83D-C2F8-4516-9164-82F5F13C303D}" destId="{41FE7584-C4D5-4756-9788-9464349E7B2E}" srcOrd="22" destOrd="0" presId="urn:microsoft.com/office/officeart/2008/layout/CircleAccentTimeline"/>
    <dgm:cxn modelId="{F102BFA6-94A7-DD44-8919-A0264C134974}" type="presParOf" srcId="{264BD83D-C2F8-4516-9164-82F5F13C303D}" destId="{CDB0F8D6-B7AF-4836-ADF1-F51E50CBE169}" srcOrd="23" destOrd="0" presId="urn:microsoft.com/office/officeart/2008/layout/CircleAccentTimeline"/>
    <dgm:cxn modelId="{683F4747-3CDA-0740-BE3B-0106061328D3}" type="presParOf" srcId="{CDB0F8D6-B7AF-4836-ADF1-F51E50CBE169}" destId="{129B5166-F2E9-42AD-A435-B9287BF29EFF}" srcOrd="0" destOrd="0" presId="urn:microsoft.com/office/officeart/2008/layout/CircleAccentTimeline"/>
    <dgm:cxn modelId="{A1BC7DE8-C0D4-934F-A3CE-0FA13FF73480}" type="presParOf" srcId="{CDB0F8D6-B7AF-4836-ADF1-F51E50CBE169}" destId="{BFAB1C41-FD30-4578-B228-6D9A4B4EF7A8}" srcOrd="1" destOrd="0" presId="urn:microsoft.com/office/officeart/2008/layout/CircleAccentTimeline"/>
    <dgm:cxn modelId="{36E82441-8E17-F64E-8229-736E2E780864}" type="presParOf" srcId="{CDB0F8D6-B7AF-4836-ADF1-F51E50CBE169}" destId="{B6DC2258-D522-49DC-84DA-9EC9068C78F8}" srcOrd="2" destOrd="0" presId="urn:microsoft.com/office/officeart/2008/layout/CircleAccentTimeline"/>
    <dgm:cxn modelId="{3D1D6629-0B28-CF4E-8DD0-40F52F7C793C}" type="presParOf" srcId="{264BD83D-C2F8-4516-9164-82F5F13C303D}" destId="{F602FC8E-FDFB-4450-BDC5-56EF92728F9E}" srcOrd="24" destOrd="0" presId="urn:microsoft.com/office/officeart/2008/layout/CircleAccentTimeline"/>
    <dgm:cxn modelId="{48B8F3B5-9E63-AB49-9A92-D10C63F3E664}" type="presParOf" srcId="{264BD83D-C2F8-4516-9164-82F5F13C303D}" destId="{CF637C8F-B664-4F3D-AFA4-382383DE83C5}" srcOrd="25" destOrd="0" presId="urn:microsoft.com/office/officeart/2008/layout/CircleAccentTimeline"/>
    <dgm:cxn modelId="{0B9A09E6-41EE-EF48-9128-1486C5B938EC}" type="presParOf" srcId="{264BD83D-C2F8-4516-9164-82F5F13C303D}" destId="{D64D8EAD-D653-498C-A236-6EFC2E56A95F}" srcOrd="26" destOrd="0" presId="urn:microsoft.com/office/officeart/2008/layout/CircleAccentTimeline"/>
    <dgm:cxn modelId="{22D8E9A7-3375-3340-9DA1-0552B1E2B48F}" type="presParOf" srcId="{264BD83D-C2F8-4516-9164-82F5F13C303D}" destId="{377F4D1A-47BB-4A31-AE21-07D86E9D213D}" srcOrd="27" destOrd="0" presId="urn:microsoft.com/office/officeart/2008/layout/CircleAccentTimeline"/>
    <dgm:cxn modelId="{51DD060C-340E-F84C-A287-FC66BCF040B8}" type="presParOf" srcId="{377F4D1A-47BB-4A31-AE21-07D86E9D213D}" destId="{938E3E86-CBA0-4A2A-8DB3-24CE0296F767}" srcOrd="0" destOrd="0" presId="urn:microsoft.com/office/officeart/2008/layout/CircleAccentTimeline"/>
    <dgm:cxn modelId="{BDB1F5A2-D747-2A41-A06A-BEC4CB8DCD12}" type="presParOf" srcId="{377F4D1A-47BB-4A31-AE21-07D86E9D213D}" destId="{93E59079-5876-47A5-8333-D27272CE872D}" srcOrd="1" destOrd="0" presId="urn:microsoft.com/office/officeart/2008/layout/CircleAccentTimeline"/>
    <dgm:cxn modelId="{8AEC75F7-58B4-5F44-A3E1-4570AE9EFA29}" type="presParOf" srcId="{377F4D1A-47BB-4A31-AE21-07D86E9D213D}" destId="{21144039-AA11-497F-A9C5-C644069CB7EF}" srcOrd="2" destOrd="0" presId="urn:microsoft.com/office/officeart/2008/layout/CircleAccentTimeline"/>
    <dgm:cxn modelId="{37E8A0CB-02E2-6349-8588-E90F6D011948}" type="presParOf" srcId="{264BD83D-C2F8-4516-9164-82F5F13C303D}" destId="{9426608E-B000-43E1-8F6C-FB315E5621A0}" srcOrd="28" destOrd="0" presId="urn:microsoft.com/office/officeart/2008/layout/CircleAccentTimeline"/>
    <dgm:cxn modelId="{F8EFBD01-FEBC-AD49-BD3F-FCAFE7B6B7AD}" type="presParOf" srcId="{264BD83D-C2F8-4516-9164-82F5F13C303D}" destId="{810059F8-C8E6-4C33-995C-959898B3DC82}" srcOrd="29" destOrd="0" presId="urn:microsoft.com/office/officeart/2008/layout/CircleAccentTimeline"/>
    <dgm:cxn modelId="{554823F4-0899-A24F-A51B-8EE436EE68D2}" type="presParOf" srcId="{264BD83D-C2F8-4516-9164-82F5F13C303D}" destId="{92D2250D-B885-4FCA-877D-F2B9A05D4265}" srcOrd="30" destOrd="0" presId="urn:microsoft.com/office/officeart/2008/layout/CircleAccentTimeline"/>
    <dgm:cxn modelId="{50D65761-605B-9E44-A7C9-4104387D248E}" type="presParOf" srcId="{92D2250D-B885-4FCA-877D-F2B9A05D4265}" destId="{24510286-38CC-4D5C-9E8C-10C8B0E59FAE}" srcOrd="0" destOrd="0" presId="urn:microsoft.com/office/officeart/2008/layout/CircleAccentTimeline"/>
    <dgm:cxn modelId="{EB06D5E2-069A-7C49-BD45-06B04DB66899}" type="presParOf" srcId="{92D2250D-B885-4FCA-877D-F2B9A05D4265}" destId="{468FC722-988D-458C-A7FD-7AF7B683D0AE}" srcOrd="1" destOrd="0" presId="urn:microsoft.com/office/officeart/2008/layout/CircleAccentTimeline"/>
    <dgm:cxn modelId="{CCFBF038-9F7C-0A4F-BD2F-36C6BB932A31}" type="presParOf" srcId="{92D2250D-B885-4FCA-877D-F2B9A05D4265}" destId="{83376F10-CA5A-4924-93F6-3DC0277B05C9}" srcOrd="2" destOrd="0" presId="urn:microsoft.com/office/officeart/2008/layout/CircleAccentTimeline"/>
    <dgm:cxn modelId="{5B7615E2-F373-B14D-9541-24AB83258E1D}" type="presParOf" srcId="{264BD83D-C2F8-4516-9164-82F5F13C303D}" destId="{790E9D58-3A6B-4B31-B199-47DE32F281C7}" srcOrd="31" destOrd="0" presId="urn:microsoft.com/office/officeart/2008/layout/CircleAccentTimeline"/>
    <dgm:cxn modelId="{5F500A54-AC8B-DD4D-995E-89D48C2F25CA}" type="presParOf" srcId="{264BD83D-C2F8-4516-9164-82F5F13C303D}" destId="{5E76DC11-0050-4132-9578-61C44B71863D}" srcOrd="32" destOrd="0" presId="urn:microsoft.com/office/officeart/2008/layout/CircleAccentTimeline"/>
    <dgm:cxn modelId="{CC69E219-4689-C745-B257-D28E7555EF96}" type="presParOf" srcId="{264BD83D-C2F8-4516-9164-82F5F13C303D}" destId="{A645CF83-306B-4C0C-8F93-2F57406B91BD}" srcOrd="33" destOrd="0" presId="urn:microsoft.com/office/officeart/2008/layout/CircleAccentTimeline"/>
    <dgm:cxn modelId="{3B63445D-0B80-5C44-9BBF-615602B5878A}" type="presParOf" srcId="{A645CF83-306B-4C0C-8F93-2F57406B91BD}" destId="{D83D7244-86B8-4498-A3EC-427D88076833}" srcOrd="0" destOrd="0" presId="urn:microsoft.com/office/officeart/2008/layout/CircleAccentTimeline"/>
    <dgm:cxn modelId="{809FA9D6-EDC5-0E45-9ED7-21B5E1D02180}" type="presParOf" srcId="{A645CF83-306B-4C0C-8F93-2F57406B91BD}" destId="{4E303C85-118A-4911-B26A-CB4AE875074B}" srcOrd="1" destOrd="0" presId="urn:microsoft.com/office/officeart/2008/layout/CircleAccentTimeline"/>
    <dgm:cxn modelId="{E5FFDFA2-88AE-CC4E-868A-1F2EE0C7EBB8}" type="presParOf" srcId="{A645CF83-306B-4C0C-8F93-2F57406B91BD}" destId="{DD24D959-92DE-41A9-8120-DABF705D994B}" srcOrd="2" destOrd="0" presId="urn:microsoft.com/office/officeart/2008/layout/CircleAccentTimeline"/>
    <dgm:cxn modelId="{D092E0D0-8691-D14C-8B8D-BB2D4D489B84}" type="presParOf" srcId="{264BD83D-C2F8-4516-9164-82F5F13C303D}" destId="{56313FA7-2311-491D-97D6-11453D3CD1D1}" srcOrd="34" destOrd="0" presId="urn:microsoft.com/office/officeart/2008/layout/CircleAccentTimeline"/>
    <dgm:cxn modelId="{A6F8724E-CEA5-5344-8976-9CE0ABD1E380}" type="presParOf" srcId="{264BD83D-C2F8-4516-9164-82F5F13C303D}" destId="{D6CFB3CE-71A6-45E5-808A-1C981C24355A}" srcOrd="35" destOrd="0" presId="urn:microsoft.com/office/officeart/2008/layout/CircleAccentTimeline"/>
    <dgm:cxn modelId="{A821482D-C040-F94C-BEB9-0A17FA422A91}" type="presParOf" srcId="{264BD83D-C2F8-4516-9164-82F5F13C303D}" destId="{1EA6E0EC-52C4-4A54-A5D4-E6074672A9E8}" srcOrd="36" destOrd="0" presId="urn:microsoft.com/office/officeart/2008/layout/CircleAccentTimeline"/>
    <dgm:cxn modelId="{F1D48144-23F3-1049-87F8-34FBE89959C3}" type="presParOf" srcId="{1EA6E0EC-52C4-4A54-A5D4-E6074672A9E8}" destId="{1B014A15-DA2A-4B20-8CAA-2125B931C2A0}" srcOrd="0" destOrd="0" presId="urn:microsoft.com/office/officeart/2008/layout/CircleAccentTimeline"/>
    <dgm:cxn modelId="{61C03DE4-01E3-E743-90D4-1C6FB2F7B77E}" type="presParOf" srcId="{1EA6E0EC-52C4-4A54-A5D4-E6074672A9E8}" destId="{61DF2390-9CA7-406A-B804-6DDA8B4A1C3F}" srcOrd="1" destOrd="0" presId="urn:microsoft.com/office/officeart/2008/layout/CircleAccentTimeline"/>
    <dgm:cxn modelId="{B106C890-5895-E441-ADA4-6382F457C08E}" type="presParOf" srcId="{1EA6E0EC-52C4-4A54-A5D4-E6074672A9E8}" destId="{BEA33DC0-FF11-4E95-B534-0DA9A1DCD81F}" srcOrd="2" destOrd="0" presId="urn:microsoft.com/office/officeart/2008/layout/CircleAccentTimeline"/>
    <dgm:cxn modelId="{3669AEE1-E3B3-6D4F-80D0-417F02721953}" type="presParOf" srcId="{264BD83D-C2F8-4516-9164-82F5F13C303D}" destId="{2741849E-1F08-4EBA-BE27-5AADDE680873}" srcOrd="37" destOrd="0" presId="urn:microsoft.com/office/officeart/2008/layout/CircleAccentTimeline"/>
    <dgm:cxn modelId="{FC9364D0-4F99-6E49-9EB7-24190AC7C21A}" type="presParOf" srcId="{264BD83D-C2F8-4516-9164-82F5F13C303D}" destId="{5EEEA871-CCD0-4869-AC87-A46493F36A53}" srcOrd="3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86697-CDD4-4046-8078-374CF1B607C9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E223D49-2662-4C53-BD1B-C116310D3B7D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Rescate de Alimento</a:t>
          </a:r>
        </a:p>
      </dgm:t>
    </dgm:pt>
    <dgm:pt modelId="{C8DCE7A5-D99F-4247-AD4B-68B8F929BA92}" type="parTrans" cxnId="{5254D644-5819-4B27-9D8F-E82811DAFAF9}">
      <dgm:prSet/>
      <dgm:spPr/>
      <dgm:t>
        <a:bodyPr/>
        <a:lstStyle/>
        <a:p>
          <a:endParaRPr lang="es-ES"/>
        </a:p>
      </dgm:t>
    </dgm:pt>
    <dgm:pt modelId="{94CD754D-C549-4B37-8710-8C26C0085609}" type="sibTrans" cxnId="{5254D644-5819-4B27-9D8F-E82811DAFAF9}">
      <dgm:prSet/>
      <dgm:spPr/>
      <dgm:t>
        <a:bodyPr/>
        <a:lstStyle/>
        <a:p>
          <a:endParaRPr lang="es-ES"/>
        </a:p>
      </dgm:t>
    </dgm:pt>
    <dgm:pt modelId="{F7B33739-DF13-407C-AEB2-487A5A6191E0}">
      <dgm:prSet phldrT="[Texto]" custT="1"/>
      <dgm:spPr>
        <a:solidFill>
          <a:srgbClr val="ED1A3B"/>
        </a:solidFill>
      </dgm:spPr>
      <dgm:t>
        <a:bodyPr/>
        <a:lstStyle/>
        <a:p>
          <a:r>
            <a:rPr lang="es-ES" sz="1000" dirty="0"/>
            <a:t>Rescata ACOPIA </a:t>
          </a:r>
        </a:p>
      </dgm:t>
    </dgm:pt>
    <dgm:pt modelId="{C974EC1E-C482-4D11-818E-A105D78CF800}" type="parTrans" cxnId="{8A0FB94D-A539-42CE-8A01-8BE13941DEE5}">
      <dgm:prSet/>
      <dgm:spPr/>
      <dgm:t>
        <a:bodyPr/>
        <a:lstStyle/>
        <a:p>
          <a:endParaRPr lang="es-ES"/>
        </a:p>
      </dgm:t>
    </dgm:pt>
    <dgm:pt modelId="{C656805B-8B31-4618-9C7D-9F6EC0F0E9C3}" type="sibTrans" cxnId="{8A0FB94D-A539-42CE-8A01-8BE13941DEE5}">
      <dgm:prSet/>
      <dgm:spPr/>
      <dgm:t>
        <a:bodyPr/>
        <a:lstStyle/>
        <a:p>
          <a:endParaRPr lang="es-ES"/>
        </a:p>
      </dgm:t>
    </dgm:pt>
    <dgm:pt modelId="{7F20104E-4CEB-4750-9382-70268FC22FFB}">
      <dgm:prSet phldrT="[Texto]" custT="1"/>
      <dgm:spPr>
        <a:solidFill>
          <a:srgbClr val="ED1A3B"/>
        </a:solidFill>
      </dgm:spPr>
      <dgm:t>
        <a:bodyPr/>
        <a:lstStyle/>
        <a:p>
          <a:r>
            <a:rPr lang="es-ES" sz="1000"/>
            <a:t>Harvest</a:t>
          </a:r>
        </a:p>
      </dgm:t>
    </dgm:pt>
    <dgm:pt modelId="{8CDD5177-6C76-4E94-9135-4AAB1B48AF58}" type="parTrans" cxnId="{B8EDC737-E45E-4E7C-BA3A-7C827934B5CA}">
      <dgm:prSet/>
      <dgm:spPr/>
      <dgm:t>
        <a:bodyPr/>
        <a:lstStyle/>
        <a:p>
          <a:endParaRPr lang="es-ES"/>
        </a:p>
      </dgm:t>
    </dgm:pt>
    <dgm:pt modelId="{76EAF05F-28F0-4ED3-875D-49E6CA9165D6}" type="sibTrans" cxnId="{B8EDC737-E45E-4E7C-BA3A-7C827934B5CA}">
      <dgm:prSet/>
      <dgm:spPr/>
      <dgm:t>
        <a:bodyPr/>
        <a:lstStyle/>
        <a:p>
          <a:endParaRPr lang="es-ES"/>
        </a:p>
      </dgm:t>
    </dgm:pt>
    <dgm:pt modelId="{E60FBC59-EAAA-4B2F-9503-DE2F5E4F9C4D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PROSORA</a:t>
          </a:r>
          <a:endParaRPr lang="es-ES" sz="2100" b="1" dirty="0">
            <a:solidFill>
              <a:schemeClr val="bg1"/>
            </a:solidFill>
          </a:endParaRPr>
        </a:p>
      </dgm:t>
    </dgm:pt>
    <dgm:pt modelId="{5CB7833C-AC5D-47B9-BF3E-6BA0B46797C1}" type="parTrans" cxnId="{DFFF1F67-F1B6-4B83-AEA7-69E033FB5D7E}">
      <dgm:prSet/>
      <dgm:spPr/>
      <dgm:t>
        <a:bodyPr/>
        <a:lstStyle/>
        <a:p>
          <a:endParaRPr lang="es-ES"/>
        </a:p>
      </dgm:t>
    </dgm:pt>
    <dgm:pt modelId="{46ECE1EE-03A2-4314-B2C4-E17BA87B79E1}" type="sibTrans" cxnId="{DFFF1F67-F1B6-4B83-AEA7-69E033FB5D7E}">
      <dgm:prSet/>
      <dgm:spPr/>
      <dgm:t>
        <a:bodyPr/>
        <a:lstStyle/>
        <a:p>
          <a:endParaRPr lang="es-ES"/>
        </a:p>
      </dgm:t>
    </dgm:pt>
    <dgm:pt modelId="{F3840BB5-F484-40E1-8589-7B1288D42CFB}">
      <dgm:prSet phldrT="[Texto]" custT="1"/>
      <dgm:spPr>
        <a:solidFill>
          <a:srgbClr val="0DB14B"/>
        </a:solidFill>
      </dgm:spPr>
      <dgm:t>
        <a:bodyPr/>
        <a:lstStyle/>
        <a:p>
          <a:r>
            <a:rPr lang="es-ES" sz="1000"/>
            <a:t>PET-A</a:t>
          </a:r>
        </a:p>
      </dgm:t>
    </dgm:pt>
    <dgm:pt modelId="{CC519754-37AF-4CFA-B85B-4C7CA3A5FD5D}" type="parTrans" cxnId="{DF27DD83-DEEF-42EA-B604-230D9E05D305}">
      <dgm:prSet/>
      <dgm:spPr/>
      <dgm:t>
        <a:bodyPr/>
        <a:lstStyle/>
        <a:p>
          <a:endParaRPr lang="es-ES"/>
        </a:p>
      </dgm:t>
    </dgm:pt>
    <dgm:pt modelId="{0D116176-B59C-4ED5-97DA-AB11D95091D6}" type="sibTrans" cxnId="{DF27DD83-DEEF-42EA-B604-230D9E05D305}">
      <dgm:prSet/>
      <dgm:spPr/>
      <dgm:t>
        <a:bodyPr/>
        <a:lstStyle/>
        <a:p>
          <a:endParaRPr lang="es-ES"/>
        </a:p>
      </dgm:t>
    </dgm:pt>
    <dgm:pt modelId="{6C27F701-EB4A-43FB-B695-B2962C4ED512}">
      <dgm:prSet phldrT="[Texto]" custT="1"/>
      <dgm:spPr>
        <a:solidFill>
          <a:srgbClr val="0DB14B"/>
        </a:solidFill>
      </dgm:spPr>
      <dgm:t>
        <a:bodyPr/>
        <a:lstStyle/>
        <a:p>
          <a:r>
            <a:rPr lang="es-ES" sz="1000"/>
            <a:t>FYV deK</a:t>
          </a:r>
        </a:p>
      </dgm:t>
    </dgm:pt>
    <dgm:pt modelId="{03A081C5-B2AC-4770-A5E8-D1160BDA5D1C}" type="parTrans" cxnId="{6D5B688D-58AF-45CD-ADE3-238B13F29C12}">
      <dgm:prSet/>
      <dgm:spPr/>
      <dgm:t>
        <a:bodyPr/>
        <a:lstStyle/>
        <a:p>
          <a:endParaRPr lang="es-ES"/>
        </a:p>
      </dgm:t>
    </dgm:pt>
    <dgm:pt modelId="{455E7873-9230-4E42-A245-133B1651DDD6}" type="sibTrans" cxnId="{6D5B688D-58AF-45CD-ADE3-238B13F29C12}">
      <dgm:prSet/>
      <dgm:spPr/>
      <dgm:t>
        <a:bodyPr/>
        <a:lstStyle/>
        <a:p>
          <a:endParaRPr lang="es-ES"/>
        </a:p>
      </dgm:t>
    </dgm:pt>
    <dgm:pt modelId="{77AAB5A4-A968-4CD2-8845-0AFB53FA2079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Nutrición</a:t>
          </a:r>
          <a:endParaRPr lang="es-ES" sz="2400" b="1" dirty="0">
            <a:solidFill>
              <a:schemeClr val="bg1"/>
            </a:solidFill>
          </a:endParaRPr>
        </a:p>
      </dgm:t>
    </dgm:pt>
    <dgm:pt modelId="{85ECEE6C-0FC9-4CB0-9107-77ED2ACF3C11}" type="parTrans" cxnId="{1E1DD4C7-2417-4F06-8626-02AC84EEA19E}">
      <dgm:prSet/>
      <dgm:spPr/>
      <dgm:t>
        <a:bodyPr/>
        <a:lstStyle/>
        <a:p>
          <a:endParaRPr lang="es-ES"/>
        </a:p>
      </dgm:t>
    </dgm:pt>
    <dgm:pt modelId="{3782B5F6-5B55-4A22-A2D7-758E210A6596}" type="sibTrans" cxnId="{1E1DD4C7-2417-4F06-8626-02AC84EEA19E}">
      <dgm:prSet/>
      <dgm:spPr/>
      <dgm:t>
        <a:bodyPr/>
        <a:lstStyle/>
        <a:p>
          <a:endParaRPr lang="es-ES"/>
        </a:p>
      </dgm:t>
    </dgm:pt>
    <dgm:pt modelId="{5E317C0C-6CB1-49D7-BEAA-718FFF71A7B4}">
      <dgm:prSet phldrT="[Texto]" custT="1"/>
      <dgm:spPr>
        <a:solidFill>
          <a:srgbClr val="FDB913"/>
        </a:solidFill>
      </dgm:spPr>
      <dgm:t>
        <a:bodyPr/>
        <a:lstStyle/>
        <a:p>
          <a:r>
            <a:rPr lang="es-ES" sz="1000" dirty="0"/>
            <a:t>Comer en Familia</a:t>
          </a:r>
        </a:p>
      </dgm:t>
    </dgm:pt>
    <dgm:pt modelId="{122E0A09-3CFC-4CCF-BDE2-13DD578BFE8B}" type="parTrans" cxnId="{309F16E1-35C7-4737-91F6-7A684F8EB8DC}">
      <dgm:prSet/>
      <dgm:spPr/>
      <dgm:t>
        <a:bodyPr/>
        <a:lstStyle/>
        <a:p>
          <a:endParaRPr lang="es-ES"/>
        </a:p>
      </dgm:t>
    </dgm:pt>
    <dgm:pt modelId="{A9005961-6832-4486-A3CC-B4CF3FB3F327}" type="sibTrans" cxnId="{309F16E1-35C7-4737-91F6-7A684F8EB8DC}">
      <dgm:prSet/>
      <dgm:spPr/>
      <dgm:t>
        <a:bodyPr/>
        <a:lstStyle/>
        <a:p>
          <a:endParaRPr lang="es-ES"/>
        </a:p>
      </dgm:t>
    </dgm:pt>
    <dgm:pt modelId="{0BA9EC1D-479F-41B4-A1A8-16CF2513A606}">
      <dgm:prSet phldrT="[Texto]" custT="1"/>
      <dgm:spPr>
        <a:solidFill>
          <a:srgbClr val="FDB913"/>
        </a:solidFill>
      </dgm:spPr>
      <dgm:t>
        <a:bodyPr/>
        <a:lstStyle/>
        <a:p>
          <a:r>
            <a:rPr lang="es-ES" sz="1000" dirty="0" err="1"/>
            <a:t>Nutrition</a:t>
          </a:r>
          <a:r>
            <a:rPr lang="es-ES" sz="1000" dirty="0"/>
            <a:t> </a:t>
          </a:r>
          <a:r>
            <a:rPr lang="es-ES" sz="1000" dirty="0" err="1"/>
            <a:t>for</a:t>
          </a:r>
          <a:r>
            <a:rPr lang="es-ES" sz="1000" dirty="0"/>
            <a:t> </a:t>
          </a:r>
          <a:r>
            <a:rPr lang="es-ES" sz="1000" dirty="0" err="1"/>
            <a:t>farmers</a:t>
          </a:r>
          <a:endParaRPr lang="es-ES" sz="1000" dirty="0"/>
        </a:p>
      </dgm:t>
    </dgm:pt>
    <dgm:pt modelId="{12208C10-33DB-4D0F-B872-C3DB3024915B}" type="parTrans" cxnId="{00AEF863-CA6E-462B-9BC3-50CA93CDF77E}">
      <dgm:prSet/>
      <dgm:spPr/>
      <dgm:t>
        <a:bodyPr/>
        <a:lstStyle/>
        <a:p>
          <a:endParaRPr lang="es-ES"/>
        </a:p>
      </dgm:t>
    </dgm:pt>
    <dgm:pt modelId="{8181AF8F-9362-4029-896B-4D957DBD61B3}" type="sibTrans" cxnId="{00AEF863-CA6E-462B-9BC3-50CA93CDF77E}">
      <dgm:prSet/>
      <dgm:spPr/>
      <dgm:t>
        <a:bodyPr/>
        <a:lstStyle/>
        <a:p>
          <a:endParaRPr lang="es-ES"/>
        </a:p>
      </dgm:t>
    </dgm:pt>
    <dgm:pt modelId="{6686248E-7761-455B-B35D-81A55EB7FD6D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</a:rPr>
            <a:t>Campañas y Voluntariado</a:t>
          </a:r>
        </a:p>
      </dgm:t>
    </dgm:pt>
    <dgm:pt modelId="{5267B5D9-F747-4C42-A4E3-0C5CD943C11B}" type="parTrans" cxnId="{A116F13A-C7FE-4405-87C6-39078C9A9C8F}">
      <dgm:prSet/>
      <dgm:spPr/>
      <dgm:t>
        <a:bodyPr/>
        <a:lstStyle/>
        <a:p>
          <a:endParaRPr lang="es-ES"/>
        </a:p>
      </dgm:t>
    </dgm:pt>
    <dgm:pt modelId="{587B60D2-5A64-4389-AE7D-C14BAF731C34}" type="sibTrans" cxnId="{A116F13A-C7FE-4405-87C6-39078C9A9C8F}">
      <dgm:prSet/>
      <dgm:spPr/>
      <dgm:t>
        <a:bodyPr/>
        <a:lstStyle/>
        <a:p>
          <a:endParaRPr lang="es-ES"/>
        </a:p>
      </dgm:t>
    </dgm:pt>
    <dgm:pt modelId="{C242C49D-0AE7-416B-AF63-8D55130C6C1A}">
      <dgm:prSet custT="1"/>
      <dgm:spPr>
        <a:solidFill>
          <a:srgbClr val="58595B"/>
        </a:solidFill>
      </dgm:spPr>
      <dgm:t>
        <a:bodyPr/>
        <a:lstStyle/>
        <a:p>
          <a:r>
            <a:rPr lang="es-ES" sz="1000" dirty="0"/>
            <a:t>Cucharadas</a:t>
          </a:r>
        </a:p>
      </dgm:t>
    </dgm:pt>
    <dgm:pt modelId="{5F624E62-3CD4-4C10-9C5B-5DD069BAA6CE}" type="parTrans" cxnId="{A5CC259C-9FB8-4F9C-8FEE-7DDCAE457971}">
      <dgm:prSet/>
      <dgm:spPr/>
      <dgm:t>
        <a:bodyPr/>
        <a:lstStyle/>
        <a:p>
          <a:endParaRPr lang="es-ES"/>
        </a:p>
      </dgm:t>
    </dgm:pt>
    <dgm:pt modelId="{E865B682-EFA1-4A09-AD17-55A025035DE4}" type="sibTrans" cxnId="{A5CC259C-9FB8-4F9C-8FEE-7DDCAE457971}">
      <dgm:prSet/>
      <dgm:spPr/>
      <dgm:t>
        <a:bodyPr/>
        <a:lstStyle/>
        <a:p>
          <a:endParaRPr lang="es-ES"/>
        </a:p>
      </dgm:t>
    </dgm:pt>
    <dgm:pt modelId="{0130A226-9199-4D71-93E1-CE581E5EB285}">
      <dgm:prSet custT="1"/>
      <dgm:spPr>
        <a:solidFill>
          <a:srgbClr val="58595B"/>
        </a:solidFill>
      </dgm:spPr>
      <dgm:t>
        <a:bodyPr/>
        <a:lstStyle/>
        <a:p>
          <a:r>
            <a:rPr lang="es-ES" sz="1000" dirty="0"/>
            <a:t>Voluntariados &amp; Colectas</a:t>
          </a:r>
        </a:p>
      </dgm:t>
    </dgm:pt>
    <dgm:pt modelId="{3FEEFBF7-4E14-4F27-956B-FDD2E1C4B602}" type="parTrans" cxnId="{D8C93118-0E60-480B-AE26-3075299BD405}">
      <dgm:prSet/>
      <dgm:spPr/>
      <dgm:t>
        <a:bodyPr/>
        <a:lstStyle/>
        <a:p>
          <a:endParaRPr lang="es-ES"/>
        </a:p>
      </dgm:t>
    </dgm:pt>
    <dgm:pt modelId="{C89B0A83-FC66-4185-8A35-83528D36954A}" type="sibTrans" cxnId="{D8C93118-0E60-480B-AE26-3075299BD405}">
      <dgm:prSet/>
      <dgm:spPr/>
      <dgm:t>
        <a:bodyPr/>
        <a:lstStyle/>
        <a:p>
          <a:endParaRPr lang="es-ES"/>
        </a:p>
      </dgm:t>
    </dgm:pt>
    <dgm:pt modelId="{6F61CA4C-8172-4166-A016-3237FE461C0A}">
      <dgm:prSet custT="1"/>
      <dgm:spPr>
        <a:solidFill>
          <a:srgbClr val="58595B"/>
        </a:solidFill>
      </dgm:spPr>
      <dgm:t>
        <a:bodyPr/>
        <a:lstStyle/>
        <a:p>
          <a:r>
            <a:rPr lang="es-ES" sz="1000"/>
            <a:t>Alimenta </a:t>
          </a:r>
        </a:p>
      </dgm:t>
    </dgm:pt>
    <dgm:pt modelId="{DA7BC9B8-A6B5-43FD-91AD-EBC92F0890C4}" type="parTrans" cxnId="{C6A959A4-1A7F-4D4D-ABBA-7C77E0811A1F}">
      <dgm:prSet/>
      <dgm:spPr/>
      <dgm:t>
        <a:bodyPr/>
        <a:lstStyle/>
        <a:p>
          <a:endParaRPr lang="es-ES"/>
        </a:p>
      </dgm:t>
    </dgm:pt>
    <dgm:pt modelId="{7E8705E9-894A-409D-A7B4-611BD0AC370D}" type="sibTrans" cxnId="{C6A959A4-1A7F-4D4D-ABBA-7C77E0811A1F}">
      <dgm:prSet/>
      <dgm:spPr/>
      <dgm:t>
        <a:bodyPr/>
        <a:lstStyle/>
        <a:p>
          <a:endParaRPr lang="es-ES"/>
        </a:p>
      </dgm:t>
    </dgm:pt>
    <dgm:pt modelId="{B939DE1C-5C68-4CCA-BB8D-D78C7DF3DA12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ES" sz="1200" b="1" dirty="0">
              <a:solidFill>
                <a:schemeClr val="bg1"/>
              </a:solidFill>
            </a:rPr>
            <a:t>Fortalecimiento y Calidad</a:t>
          </a:r>
          <a:endParaRPr lang="es-ES" sz="1200" dirty="0"/>
        </a:p>
      </dgm:t>
    </dgm:pt>
    <dgm:pt modelId="{0887D479-49A1-4F81-B37A-6B7FC3BD1274}" type="parTrans" cxnId="{BA25B2BB-06A0-453A-8433-0F1986669B74}">
      <dgm:prSet/>
      <dgm:spPr/>
      <dgm:t>
        <a:bodyPr/>
        <a:lstStyle/>
        <a:p>
          <a:endParaRPr lang="es-ES"/>
        </a:p>
      </dgm:t>
    </dgm:pt>
    <dgm:pt modelId="{CE83A2CC-F567-4E94-BF3B-8D3E8D7282D2}" type="sibTrans" cxnId="{BA25B2BB-06A0-453A-8433-0F1986669B74}">
      <dgm:prSet/>
      <dgm:spPr/>
      <dgm:t>
        <a:bodyPr/>
        <a:lstStyle/>
        <a:p>
          <a:endParaRPr lang="es-ES"/>
        </a:p>
      </dgm:t>
    </dgm:pt>
    <dgm:pt modelId="{3991FC4F-70C9-4F61-AC42-AF06ED6206E2}">
      <dgm:prSet custT="1"/>
      <dgm:spPr>
        <a:solidFill>
          <a:srgbClr val="7030A0"/>
        </a:solidFill>
      </dgm:spPr>
      <dgm:t>
        <a:bodyPr/>
        <a:lstStyle/>
        <a:p>
          <a:r>
            <a:rPr lang="es-ES" sz="1000" dirty="0"/>
            <a:t>Infraestructura &amp; Equipamiento </a:t>
          </a:r>
        </a:p>
      </dgm:t>
    </dgm:pt>
    <dgm:pt modelId="{1C66A8A9-8CCE-44E2-A02B-3C3F4344F510}" type="parTrans" cxnId="{73ADCB9E-883B-49CB-B1C3-1C2A2DD1E3AC}">
      <dgm:prSet/>
      <dgm:spPr/>
      <dgm:t>
        <a:bodyPr/>
        <a:lstStyle/>
        <a:p>
          <a:endParaRPr lang="es-ES"/>
        </a:p>
      </dgm:t>
    </dgm:pt>
    <dgm:pt modelId="{FC2EFEF6-6B2C-4C07-BAB6-BC8F21C608BE}" type="sibTrans" cxnId="{73ADCB9E-883B-49CB-B1C3-1C2A2DD1E3AC}">
      <dgm:prSet/>
      <dgm:spPr/>
      <dgm:t>
        <a:bodyPr/>
        <a:lstStyle/>
        <a:p>
          <a:endParaRPr lang="es-ES"/>
        </a:p>
      </dgm:t>
    </dgm:pt>
    <dgm:pt modelId="{DDD0E1D1-EC9A-4B21-AE31-CD0CC8DF8FF2}">
      <dgm:prSet phldrT="[Texto]" custT="1"/>
      <dgm:spPr>
        <a:solidFill>
          <a:srgbClr val="ED1A3B"/>
        </a:solidFill>
      </dgm:spPr>
      <dgm:t>
        <a:bodyPr/>
        <a:lstStyle/>
        <a:p>
          <a:r>
            <a:rPr lang="es-ES" sz="1000"/>
            <a:t>Al rescate</a:t>
          </a:r>
        </a:p>
      </dgm:t>
    </dgm:pt>
    <dgm:pt modelId="{B1D33DFB-243F-4E69-9354-B8189DCAA20D}" type="parTrans" cxnId="{62BCB16D-9261-4FC0-A950-02A3E3EDA857}">
      <dgm:prSet/>
      <dgm:spPr/>
      <dgm:t>
        <a:bodyPr/>
        <a:lstStyle/>
        <a:p>
          <a:endParaRPr lang="es-ES"/>
        </a:p>
      </dgm:t>
    </dgm:pt>
    <dgm:pt modelId="{7741AAEC-97A3-49AC-BFE9-ECEE3FFD47FD}" type="sibTrans" cxnId="{62BCB16D-9261-4FC0-A950-02A3E3EDA857}">
      <dgm:prSet/>
      <dgm:spPr/>
      <dgm:t>
        <a:bodyPr/>
        <a:lstStyle/>
        <a:p>
          <a:endParaRPr lang="es-ES"/>
        </a:p>
      </dgm:t>
    </dgm:pt>
    <dgm:pt modelId="{D710AD16-435C-41D6-B8DD-D615BD36DAC9}">
      <dgm:prSet custT="1"/>
      <dgm:spPr>
        <a:solidFill>
          <a:srgbClr val="7030A0"/>
        </a:solidFill>
      </dgm:spPr>
      <dgm:t>
        <a:bodyPr/>
        <a:lstStyle/>
        <a:p>
          <a:r>
            <a:rPr lang="es-ES" sz="1000" dirty="0"/>
            <a:t>Mejora Continua</a:t>
          </a:r>
        </a:p>
      </dgm:t>
    </dgm:pt>
    <dgm:pt modelId="{747A6C29-1E54-4873-B848-9576BF6B9B7B}" type="parTrans" cxnId="{481929B3-C50C-4F63-9CF7-FEEF1906774D}">
      <dgm:prSet/>
      <dgm:spPr/>
      <dgm:t>
        <a:bodyPr/>
        <a:lstStyle/>
        <a:p>
          <a:endParaRPr lang="es-ES"/>
        </a:p>
      </dgm:t>
    </dgm:pt>
    <dgm:pt modelId="{6EE5FFE2-B827-4228-BCED-5EB358291016}" type="sibTrans" cxnId="{481929B3-C50C-4F63-9CF7-FEEF1906774D}">
      <dgm:prSet/>
      <dgm:spPr/>
      <dgm:t>
        <a:bodyPr/>
        <a:lstStyle/>
        <a:p>
          <a:endParaRPr lang="es-ES"/>
        </a:p>
      </dgm:t>
    </dgm:pt>
    <dgm:pt modelId="{A71A59BA-B918-46FD-8836-A36A2FF33C2B}" type="pres">
      <dgm:prSet presAssocID="{9DB86697-CDD4-4046-8078-374CF1B607C9}" presName="theList" presStyleCnt="0">
        <dgm:presLayoutVars>
          <dgm:dir/>
          <dgm:animLvl val="lvl"/>
          <dgm:resizeHandles val="exact"/>
        </dgm:presLayoutVars>
      </dgm:prSet>
      <dgm:spPr/>
    </dgm:pt>
    <dgm:pt modelId="{51AF7FC9-FDEB-42DC-8C72-FEA1FE5D18E5}" type="pres">
      <dgm:prSet presAssocID="{FE223D49-2662-4C53-BD1B-C116310D3B7D}" presName="compNode" presStyleCnt="0"/>
      <dgm:spPr/>
    </dgm:pt>
    <dgm:pt modelId="{F52CCB71-D217-4CC1-A10B-DCBC788F1A88}" type="pres">
      <dgm:prSet presAssocID="{FE223D49-2662-4C53-BD1B-C116310D3B7D}" presName="aNode" presStyleLbl="bgShp" presStyleIdx="0" presStyleCnt="5"/>
      <dgm:spPr/>
    </dgm:pt>
    <dgm:pt modelId="{3A003AFC-F341-4CC4-8293-0257C8D522BF}" type="pres">
      <dgm:prSet presAssocID="{FE223D49-2662-4C53-BD1B-C116310D3B7D}" presName="textNode" presStyleLbl="bgShp" presStyleIdx="0" presStyleCnt="5"/>
      <dgm:spPr/>
    </dgm:pt>
    <dgm:pt modelId="{7DA7427F-8D63-4A0C-80C6-06FB1F045C86}" type="pres">
      <dgm:prSet presAssocID="{FE223D49-2662-4C53-BD1B-C116310D3B7D}" presName="compChildNode" presStyleCnt="0"/>
      <dgm:spPr/>
    </dgm:pt>
    <dgm:pt modelId="{7A0D7D0D-B2FB-402A-81B8-DDCA183AD05E}" type="pres">
      <dgm:prSet presAssocID="{FE223D49-2662-4C53-BD1B-C116310D3B7D}" presName="theInnerList" presStyleCnt="0"/>
      <dgm:spPr/>
    </dgm:pt>
    <dgm:pt modelId="{A1A0A3A2-CCD7-4027-9E65-7D562D4F6407}" type="pres">
      <dgm:prSet presAssocID="{F7B33739-DF13-407C-AEB2-487A5A6191E0}" presName="childNode" presStyleLbl="node1" presStyleIdx="0" presStyleCnt="12">
        <dgm:presLayoutVars>
          <dgm:bulletEnabled val="1"/>
        </dgm:presLayoutVars>
      </dgm:prSet>
      <dgm:spPr/>
    </dgm:pt>
    <dgm:pt modelId="{8034E067-547B-48D5-A52A-71DEF0F93ED7}" type="pres">
      <dgm:prSet presAssocID="{F7B33739-DF13-407C-AEB2-487A5A6191E0}" presName="aSpace2" presStyleCnt="0"/>
      <dgm:spPr/>
    </dgm:pt>
    <dgm:pt modelId="{073A0AB9-AB83-4402-AC89-8E10B346D3E6}" type="pres">
      <dgm:prSet presAssocID="{DDD0E1D1-EC9A-4B21-AE31-CD0CC8DF8FF2}" presName="childNode" presStyleLbl="node1" presStyleIdx="1" presStyleCnt="12">
        <dgm:presLayoutVars>
          <dgm:bulletEnabled val="1"/>
        </dgm:presLayoutVars>
      </dgm:prSet>
      <dgm:spPr/>
    </dgm:pt>
    <dgm:pt modelId="{E0B742B6-A33C-42C6-99D0-1AC97F1732E9}" type="pres">
      <dgm:prSet presAssocID="{DDD0E1D1-EC9A-4B21-AE31-CD0CC8DF8FF2}" presName="aSpace2" presStyleCnt="0"/>
      <dgm:spPr/>
    </dgm:pt>
    <dgm:pt modelId="{BB70A890-DE23-4287-94C2-64C09DD52D59}" type="pres">
      <dgm:prSet presAssocID="{7F20104E-4CEB-4750-9382-70268FC22FFB}" presName="childNode" presStyleLbl="node1" presStyleIdx="2" presStyleCnt="12">
        <dgm:presLayoutVars>
          <dgm:bulletEnabled val="1"/>
        </dgm:presLayoutVars>
      </dgm:prSet>
      <dgm:spPr/>
    </dgm:pt>
    <dgm:pt modelId="{B6B85073-8D83-4E7E-B18A-B241F0D34876}" type="pres">
      <dgm:prSet presAssocID="{FE223D49-2662-4C53-BD1B-C116310D3B7D}" presName="aSpace" presStyleCnt="0"/>
      <dgm:spPr/>
    </dgm:pt>
    <dgm:pt modelId="{9723CCE5-5F76-4E4D-8966-71AE44E9A56D}" type="pres">
      <dgm:prSet presAssocID="{E60FBC59-EAAA-4B2F-9503-DE2F5E4F9C4D}" presName="compNode" presStyleCnt="0"/>
      <dgm:spPr/>
    </dgm:pt>
    <dgm:pt modelId="{BB16C5E9-70AE-4676-A997-6DDA57443135}" type="pres">
      <dgm:prSet presAssocID="{E60FBC59-EAAA-4B2F-9503-DE2F5E4F9C4D}" presName="aNode" presStyleLbl="bgShp" presStyleIdx="1" presStyleCnt="5"/>
      <dgm:spPr/>
    </dgm:pt>
    <dgm:pt modelId="{48941C21-E31A-475B-B355-AAB7AC654FA4}" type="pres">
      <dgm:prSet presAssocID="{E60FBC59-EAAA-4B2F-9503-DE2F5E4F9C4D}" presName="textNode" presStyleLbl="bgShp" presStyleIdx="1" presStyleCnt="5"/>
      <dgm:spPr/>
    </dgm:pt>
    <dgm:pt modelId="{71352F3D-5F7C-477A-A4A9-BA18692365E5}" type="pres">
      <dgm:prSet presAssocID="{E60FBC59-EAAA-4B2F-9503-DE2F5E4F9C4D}" presName="compChildNode" presStyleCnt="0"/>
      <dgm:spPr/>
    </dgm:pt>
    <dgm:pt modelId="{3E7376F0-5FC1-4166-B92F-141AD154F6A5}" type="pres">
      <dgm:prSet presAssocID="{E60FBC59-EAAA-4B2F-9503-DE2F5E4F9C4D}" presName="theInnerList" presStyleCnt="0"/>
      <dgm:spPr/>
    </dgm:pt>
    <dgm:pt modelId="{DFC5FAA2-D925-4F4A-A3E2-BFE5BA144925}" type="pres">
      <dgm:prSet presAssocID="{F3840BB5-F484-40E1-8589-7B1288D42CFB}" presName="childNode" presStyleLbl="node1" presStyleIdx="3" presStyleCnt="12">
        <dgm:presLayoutVars>
          <dgm:bulletEnabled val="1"/>
        </dgm:presLayoutVars>
      </dgm:prSet>
      <dgm:spPr/>
    </dgm:pt>
    <dgm:pt modelId="{F7FD2F49-C1F1-4403-BFDD-0FF1FD62D71F}" type="pres">
      <dgm:prSet presAssocID="{F3840BB5-F484-40E1-8589-7B1288D42CFB}" presName="aSpace2" presStyleCnt="0"/>
      <dgm:spPr/>
    </dgm:pt>
    <dgm:pt modelId="{F59A38A0-FC4F-4A6E-92AC-874B9C6A1E7C}" type="pres">
      <dgm:prSet presAssocID="{6C27F701-EB4A-43FB-B695-B2962C4ED512}" presName="childNode" presStyleLbl="node1" presStyleIdx="4" presStyleCnt="12">
        <dgm:presLayoutVars>
          <dgm:bulletEnabled val="1"/>
        </dgm:presLayoutVars>
      </dgm:prSet>
      <dgm:spPr/>
    </dgm:pt>
    <dgm:pt modelId="{C11B499F-CE31-4BFC-947B-A9F5384DFA39}" type="pres">
      <dgm:prSet presAssocID="{E60FBC59-EAAA-4B2F-9503-DE2F5E4F9C4D}" presName="aSpace" presStyleCnt="0"/>
      <dgm:spPr/>
    </dgm:pt>
    <dgm:pt modelId="{4954C412-471E-4535-B8FD-8FD75C632292}" type="pres">
      <dgm:prSet presAssocID="{77AAB5A4-A968-4CD2-8845-0AFB53FA2079}" presName="compNode" presStyleCnt="0"/>
      <dgm:spPr/>
    </dgm:pt>
    <dgm:pt modelId="{4BCF3991-D185-42E0-97F3-8CE22B5FE4B9}" type="pres">
      <dgm:prSet presAssocID="{77AAB5A4-A968-4CD2-8845-0AFB53FA2079}" presName="aNode" presStyleLbl="bgShp" presStyleIdx="2" presStyleCnt="5"/>
      <dgm:spPr/>
    </dgm:pt>
    <dgm:pt modelId="{AA97E024-F6E8-4BF9-8EA0-7EAFCC079818}" type="pres">
      <dgm:prSet presAssocID="{77AAB5A4-A968-4CD2-8845-0AFB53FA2079}" presName="textNode" presStyleLbl="bgShp" presStyleIdx="2" presStyleCnt="5"/>
      <dgm:spPr/>
    </dgm:pt>
    <dgm:pt modelId="{3D13E4F4-F23A-455A-8503-7DA4471D6126}" type="pres">
      <dgm:prSet presAssocID="{77AAB5A4-A968-4CD2-8845-0AFB53FA2079}" presName="compChildNode" presStyleCnt="0"/>
      <dgm:spPr/>
    </dgm:pt>
    <dgm:pt modelId="{81775878-B9F6-4070-B302-FA9CF10D86CB}" type="pres">
      <dgm:prSet presAssocID="{77AAB5A4-A968-4CD2-8845-0AFB53FA2079}" presName="theInnerList" presStyleCnt="0"/>
      <dgm:spPr/>
    </dgm:pt>
    <dgm:pt modelId="{92F3BBEC-748D-4A95-BF6D-B575FC5FF93E}" type="pres">
      <dgm:prSet presAssocID="{5E317C0C-6CB1-49D7-BEAA-718FFF71A7B4}" presName="childNode" presStyleLbl="node1" presStyleIdx="5" presStyleCnt="12">
        <dgm:presLayoutVars>
          <dgm:bulletEnabled val="1"/>
        </dgm:presLayoutVars>
      </dgm:prSet>
      <dgm:spPr/>
    </dgm:pt>
    <dgm:pt modelId="{313C2338-59E3-4F30-8D00-D8180D5DBCE4}" type="pres">
      <dgm:prSet presAssocID="{5E317C0C-6CB1-49D7-BEAA-718FFF71A7B4}" presName="aSpace2" presStyleCnt="0"/>
      <dgm:spPr/>
    </dgm:pt>
    <dgm:pt modelId="{B75DD223-1FF4-4502-B03C-3A7A67A32C5A}" type="pres">
      <dgm:prSet presAssocID="{0BA9EC1D-479F-41B4-A1A8-16CF2513A606}" presName="childNode" presStyleLbl="node1" presStyleIdx="6" presStyleCnt="12">
        <dgm:presLayoutVars>
          <dgm:bulletEnabled val="1"/>
        </dgm:presLayoutVars>
      </dgm:prSet>
      <dgm:spPr/>
    </dgm:pt>
    <dgm:pt modelId="{204F239C-12F3-4C7D-8A56-50E25B0E009D}" type="pres">
      <dgm:prSet presAssocID="{77AAB5A4-A968-4CD2-8845-0AFB53FA2079}" presName="aSpace" presStyleCnt="0"/>
      <dgm:spPr/>
    </dgm:pt>
    <dgm:pt modelId="{A5ACE01F-9A81-42D1-A21A-F27D1D67CF08}" type="pres">
      <dgm:prSet presAssocID="{B939DE1C-5C68-4CCA-BB8D-D78C7DF3DA12}" presName="compNode" presStyleCnt="0"/>
      <dgm:spPr/>
    </dgm:pt>
    <dgm:pt modelId="{377B5E95-3DF2-4AAB-9585-727610122C04}" type="pres">
      <dgm:prSet presAssocID="{B939DE1C-5C68-4CCA-BB8D-D78C7DF3DA12}" presName="aNode" presStyleLbl="bgShp" presStyleIdx="3" presStyleCnt="5"/>
      <dgm:spPr/>
    </dgm:pt>
    <dgm:pt modelId="{9762D798-660B-4AA9-AE70-28CF70969C72}" type="pres">
      <dgm:prSet presAssocID="{B939DE1C-5C68-4CCA-BB8D-D78C7DF3DA12}" presName="textNode" presStyleLbl="bgShp" presStyleIdx="3" presStyleCnt="5"/>
      <dgm:spPr/>
    </dgm:pt>
    <dgm:pt modelId="{40864C12-6B30-4D18-B55D-CEDACBE2517F}" type="pres">
      <dgm:prSet presAssocID="{B939DE1C-5C68-4CCA-BB8D-D78C7DF3DA12}" presName="compChildNode" presStyleCnt="0"/>
      <dgm:spPr/>
    </dgm:pt>
    <dgm:pt modelId="{320C4A2B-3371-4196-B66B-8BD6728243BA}" type="pres">
      <dgm:prSet presAssocID="{B939DE1C-5C68-4CCA-BB8D-D78C7DF3DA12}" presName="theInnerList" presStyleCnt="0"/>
      <dgm:spPr/>
    </dgm:pt>
    <dgm:pt modelId="{19A26BD0-9C4F-4202-81C4-3EBA19C32FDC}" type="pres">
      <dgm:prSet presAssocID="{D710AD16-435C-41D6-B8DD-D615BD36DAC9}" presName="childNode" presStyleLbl="node1" presStyleIdx="7" presStyleCnt="12" custLinFactNeighborX="1458" custLinFactNeighborY="25059">
        <dgm:presLayoutVars>
          <dgm:bulletEnabled val="1"/>
        </dgm:presLayoutVars>
      </dgm:prSet>
      <dgm:spPr/>
    </dgm:pt>
    <dgm:pt modelId="{812A88A8-8B5E-4E7D-912B-9CE3D5C6F761}" type="pres">
      <dgm:prSet presAssocID="{D710AD16-435C-41D6-B8DD-D615BD36DAC9}" presName="aSpace2" presStyleCnt="0"/>
      <dgm:spPr/>
    </dgm:pt>
    <dgm:pt modelId="{975DFE62-6B7E-4028-B48C-ABCDDBFD3A8B}" type="pres">
      <dgm:prSet presAssocID="{3991FC4F-70C9-4F61-AC42-AF06ED6206E2}" presName="childNode" presStyleLbl="node1" presStyleIdx="8" presStyleCnt="12">
        <dgm:presLayoutVars>
          <dgm:bulletEnabled val="1"/>
        </dgm:presLayoutVars>
      </dgm:prSet>
      <dgm:spPr/>
    </dgm:pt>
    <dgm:pt modelId="{248C1809-70C3-4527-8447-0FDA383F66F1}" type="pres">
      <dgm:prSet presAssocID="{B939DE1C-5C68-4CCA-BB8D-D78C7DF3DA12}" presName="aSpace" presStyleCnt="0"/>
      <dgm:spPr/>
    </dgm:pt>
    <dgm:pt modelId="{521AA0DB-EE6F-4229-BF72-D5B3079EC648}" type="pres">
      <dgm:prSet presAssocID="{6686248E-7761-455B-B35D-81A55EB7FD6D}" presName="compNode" presStyleCnt="0"/>
      <dgm:spPr/>
    </dgm:pt>
    <dgm:pt modelId="{FD63428E-CCCD-4B4F-8627-83E6AAB1FDFD}" type="pres">
      <dgm:prSet presAssocID="{6686248E-7761-455B-B35D-81A55EB7FD6D}" presName="aNode" presStyleLbl="bgShp" presStyleIdx="4" presStyleCnt="5" custLinFactNeighborX="285" custLinFactNeighborY="-3370"/>
      <dgm:spPr/>
    </dgm:pt>
    <dgm:pt modelId="{2B8D54F0-61D9-4430-80A4-887BEB346638}" type="pres">
      <dgm:prSet presAssocID="{6686248E-7761-455B-B35D-81A55EB7FD6D}" presName="textNode" presStyleLbl="bgShp" presStyleIdx="4" presStyleCnt="5"/>
      <dgm:spPr/>
    </dgm:pt>
    <dgm:pt modelId="{DEB0A400-0DD3-4BFF-960D-2E29E47C4340}" type="pres">
      <dgm:prSet presAssocID="{6686248E-7761-455B-B35D-81A55EB7FD6D}" presName="compChildNode" presStyleCnt="0"/>
      <dgm:spPr/>
    </dgm:pt>
    <dgm:pt modelId="{1A2B6009-6DD1-4D34-B3C1-E664D0E85A22}" type="pres">
      <dgm:prSet presAssocID="{6686248E-7761-455B-B35D-81A55EB7FD6D}" presName="theInnerList" presStyleCnt="0"/>
      <dgm:spPr/>
    </dgm:pt>
    <dgm:pt modelId="{84FFCA1C-014B-4E5C-AFE4-4CDB5F5F8B99}" type="pres">
      <dgm:prSet presAssocID="{C242C49D-0AE7-416B-AF63-8D55130C6C1A}" presName="childNode" presStyleLbl="node1" presStyleIdx="9" presStyleCnt="12" custScaleX="106953" custScaleY="2000000" custLinFactNeighborX="1" custLinFactNeighborY="-19693">
        <dgm:presLayoutVars>
          <dgm:bulletEnabled val="1"/>
        </dgm:presLayoutVars>
      </dgm:prSet>
      <dgm:spPr/>
    </dgm:pt>
    <dgm:pt modelId="{C8D3410D-C78F-4F8E-8245-847E0671DE8D}" type="pres">
      <dgm:prSet presAssocID="{C242C49D-0AE7-416B-AF63-8D55130C6C1A}" presName="aSpace2" presStyleCnt="0"/>
      <dgm:spPr/>
    </dgm:pt>
    <dgm:pt modelId="{73025DE7-FDBE-4040-B969-A9366ED90426}" type="pres">
      <dgm:prSet presAssocID="{0130A226-9199-4D71-93E1-CE581E5EB285}" presName="childNode" presStyleLbl="node1" presStyleIdx="10" presStyleCnt="12" custScaleX="106955" custScaleY="2000000" custLinFactY="-3170" custLinFactNeighborX="-1143" custLinFactNeighborY="-100000">
        <dgm:presLayoutVars>
          <dgm:bulletEnabled val="1"/>
        </dgm:presLayoutVars>
      </dgm:prSet>
      <dgm:spPr/>
    </dgm:pt>
    <dgm:pt modelId="{4BC6929A-C281-4544-A102-86D46BE6FCD4}" type="pres">
      <dgm:prSet presAssocID="{0130A226-9199-4D71-93E1-CE581E5EB285}" presName="aSpace2" presStyleCnt="0"/>
      <dgm:spPr/>
    </dgm:pt>
    <dgm:pt modelId="{C3759A8E-C04D-4504-9C87-2C57DB78A0B0}" type="pres">
      <dgm:prSet presAssocID="{6F61CA4C-8172-4166-A016-3237FE461C0A}" presName="childNode" presStyleLbl="node1" presStyleIdx="11" presStyleCnt="12" custScaleX="106955" custScaleY="2000000" custLinFactY="7916" custLinFactNeighborX="-1143" custLinFactNeighborY="100000">
        <dgm:presLayoutVars>
          <dgm:bulletEnabled val="1"/>
        </dgm:presLayoutVars>
      </dgm:prSet>
      <dgm:spPr/>
    </dgm:pt>
  </dgm:ptLst>
  <dgm:cxnLst>
    <dgm:cxn modelId="{1B91600F-38F9-4F4A-B7E7-501E40CBCC2A}" type="presOf" srcId="{C242C49D-0AE7-416B-AF63-8D55130C6C1A}" destId="{84FFCA1C-014B-4E5C-AFE4-4CDB5F5F8B99}" srcOrd="0" destOrd="0" presId="urn:microsoft.com/office/officeart/2005/8/layout/lProcess2"/>
    <dgm:cxn modelId="{D8C93118-0E60-480B-AE26-3075299BD405}" srcId="{6686248E-7761-455B-B35D-81A55EB7FD6D}" destId="{0130A226-9199-4D71-93E1-CE581E5EB285}" srcOrd="1" destOrd="0" parTransId="{3FEEFBF7-4E14-4F27-956B-FDD2E1C4B602}" sibTransId="{C89B0A83-FC66-4185-8A35-83528D36954A}"/>
    <dgm:cxn modelId="{18EFC51D-9C57-4D48-8333-55D8802A0521}" type="presOf" srcId="{E60FBC59-EAAA-4B2F-9503-DE2F5E4F9C4D}" destId="{48941C21-E31A-475B-B355-AAB7AC654FA4}" srcOrd="1" destOrd="0" presId="urn:microsoft.com/office/officeart/2005/8/layout/lProcess2"/>
    <dgm:cxn modelId="{BFF9ED21-B812-4752-9F62-52597EC7E1ED}" type="presOf" srcId="{D710AD16-435C-41D6-B8DD-D615BD36DAC9}" destId="{19A26BD0-9C4F-4202-81C4-3EBA19C32FDC}" srcOrd="0" destOrd="0" presId="urn:microsoft.com/office/officeart/2005/8/layout/lProcess2"/>
    <dgm:cxn modelId="{07F6DE26-9FFC-5E4E-A6F2-1CAB5EB9F103}" type="presOf" srcId="{6686248E-7761-455B-B35D-81A55EB7FD6D}" destId="{FD63428E-CCCD-4B4F-8627-83E6AAB1FDFD}" srcOrd="0" destOrd="0" presId="urn:microsoft.com/office/officeart/2005/8/layout/lProcess2"/>
    <dgm:cxn modelId="{DFA3B029-61F5-E74B-8801-E4AE50F94084}" type="presOf" srcId="{F3840BB5-F484-40E1-8589-7B1288D42CFB}" destId="{DFC5FAA2-D925-4F4A-A3E2-BFE5BA144925}" srcOrd="0" destOrd="0" presId="urn:microsoft.com/office/officeart/2005/8/layout/lProcess2"/>
    <dgm:cxn modelId="{050D0E2C-ED6F-764D-A22F-202ED1B03DEF}" type="presOf" srcId="{3991FC4F-70C9-4F61-AC42-AF06ED6206E2}" destId="{975DFE62-6B7E-4028-B48C-ABCDDBFD3A8B}" srcOrd="0" destOrd="0" presId="urn:microsoft.com/office/officeart/2005/8/layout/lProcess2"/>
    <dgm:cxn modelId="{8EAD1A35-25E0-AB42-939E-334071093287}" type="presOf" srcId="{9DB86697-CDD4-4046-8078-374CF1B607C9}" destId="{A71A59BA-B918-46FD-8836-A36A2FF33C2B}" srcOrd="0" destOrd="0" presId="urn:microsoft.com/office/officeart/2005/8/layout/lProcess2"/>
    <dgm:cxn modelId="{B8EDC737-E45E-4E7C-BA3A-7C827934B5CA}" srcId="{FE223D49-2662-4C53-BD1B-C116310D3B7D}" destId="{7F20104E-4CEB-4750-9382-70268FC22FFB}" srcOrd="2" destOrd="0" parTransId="{8CDD5177-6C76-4E94-9135-4AAB1B48AF58}" sibTransId="{76EAF05F-28F0-4ED3-875D-49E6CA9165D6}"/>
    <dgm:cxn modelId="{A116F13A-C7FE-4405-87C6-39078C9A9C8F}" srcId="{9DB86697-CDD4-4046-8078-374CF1B607C9}" destId="{6686248E-7761-455B-B35D-81A55EB7FD6D}" srcOrd="4" destOrd="0" parTransId="{5267B5D9-F747-4C42-A4E3-0C5CD943C11B}" sibTransId="{587B60D2-5A64-4389-AE7D-C14BAF731C34}"/>
    <dgm:cxn modelId="{CF951F3C-5B7D-9845-AB94-550D7F8F04AE}" type="presOf" srcId="{6F61CA4C-8172-4166-A016-3237FE461C0A}" destId="{C3759A8E-C04D-4504-9C87-2C57DB78A0B0}" srcOrd="0" destOrd="0" presId="urn:microsoft.com/office/officeart/2005/8/layout/lProcess2"/>
    <dgm:cxn modelId="{9753045F-7744-EB4A-ADCE-1CC56CBD0276}" type="presOf" srcId="{0BA9EC1D-479F-41B4-A1A8-16CF2513A606}" destId="{B75DD223-1FF4-4502-B03C-3A7A67A32C5A}" srcOrd="0" destOrd="0" presId="urn:microsoft.com/office/officeart/2005/8/layout/lProcess2"/>
    <dgm:cxn modelId="{69A62943-C339-7B4D-A422-A7692A91F82A}" type="presOf" srcId="{5E317C0C-6CB1-49D7-BEAA-718FFF71A7B4}" destId="{92F3BBEC-748D-4A95-BF6D-B575FC5FF93E}" srcOrd="0" destOrd="0" presId="urn:microsoft.com/office/officeart/2005/8/layout/lProcess2"/>
    <dgm:cxn modelId="{00AEF863-CA6E-462B-9BC3-50CA93CDF77E}" srcId="{77AAB5A4-A968-4CD2-8845-0AFB53FA2079}" destId="{0BA9EC1D-479F-41B4-A1A8-16CF2513A606}" srcOrd="1" destOrd="0" parTransId="{12208C10-33DB-4D0F-B872-C3DB3024915B}" sibTransId="{8181AF8F-9362-4029-896B-4D957DBD61B3}"/>
    <dgm:cxn modelId="{5254D644-5819-4B27-9D8F-E82811DAFAF9}" srcId="{9DB86697-CDD4-4046-8078-374CF1B607C9}" destId="{FE223D49-2662-4C53-BD1B-C116310D3B7D}" srcOrd="0" destOrd="0" parTransId="{C8DCE7A5-D99F-4247-AD4B-68B8F929BA92}" sibTransId="{94CD754D-C549-4B37-8710-8C26C0085609}"/>
    <dgm:cxn modelId="{DFFF1F67-F1B6-4B83-AEA7-69E033FB5D7E}" srcId="{9DB86697-CDD4-4046-8078-374CF1B607C9}" destId="{E60FBC59-EAAA-4B2F-9503-DE2F5E4F9C4D}" srcOrd="1" destOrd="0" parTransId="{5CB7833C-AC5D-47B9-BF3E-6BA0B46797C1}" sibTransId="{46ECE1EE-03A2-4314-B2C4-E17BA87B79E1}"/>
    <dgm:cxn modelId="{62BCB16D-9261-4FC0-A950-02A3E3EDA857}" srcId="{FE223D49-2662-4C53-BD1B-C116310D3B7D}" destId="{DDD0E1D1-EC9A-4B21-AE31-CD0CC8DF8FF2}" srcOrd="1" destOrd="0" parTransId="{B1D33DFB-243F-4E69-9354-B8189DCAA20D}" sibTransId="{7741AAEC-97A3-49AC-BFE9-ECEE3FFD47FD}"/>
    <dgm:cxn modelId="{8A0FB94D-A539-42CE-8A01-8BE13941DEE5}" srcId="{FE223D49-2662-4C53-BD1B-C116310D3B7D}" destId="{F7B33739-DF13-407C-AEB2-487A5A6191E0}" srcOrd="0" destOrd="0" parTransId="{C974EC1E-C482-4D11-818E-A105D78CF800}" sibTransId="{C656805B-8B31-4618-9C7D-9F6EC0F0E9C3}"/>
    <dgm:cxn modelId="{484B5074-7AAE-0242-83AC-2F42D4235DF5}" type="presOf" srcId="{B939DE1C-5C68-4CCA-BB8D-D78C7DF3DA12}" destId="{377B5E95-3DF2-4AAB-9585-727610122C04}" srcOrd="0" destOrd="0" presId="urn:microsoft.com/office/officeart/2005/8/layout/lProcess2"/>
    <dgm:cxn modelId="{6D9F2B58-03A9-314C-9F58-7BA7EAC5E02D}" type="presOf" srcId="{0130A226-9199-4D71-93E1-CE581E5EB285}" destId="{73025DE7-FDBE-4040-B969-A9366ED90426}" srcOrd="0" destOrd="0" presId="urn:microsoft.com/office/officeart/2005/8/layout/lProcess2"/>
    <dgm:cxn modelId="{B571547C-B5F4-8D4B-93FC-2CC1EB2B9B12}" type="presOf" srcId="{E60FBC59-EAAA-4B2F-9503-DE2F5E4F9C4D}" destId="{BB16C5E9-70AE-4676-A997-6DDA57443135}" srcOrd="0" destOrd="0" presId="urn:microsoft.com/office/officeart/2005/8/layout/lProcess2"/>
    <dgm:cxn modelId="{DF27DD83-DEEF-42EA-B604-230D9E05D305}" srcId="{E60FBC59-EAAA-4B2F-9503-DE2F5E4F9C4D}" destId="{F3840BB5-F484-40E1-8589-7B1288D42CFB}" srcOrd="0" destOrd="0" parTransId="{CC519754-37AF-4CFA-B85B-4C7CA3A5FD5D}" sibTransId="{0D116176-B59C-4ED5-97DA-AB11D95091D6}"/>
    <dgm:cxn modelId="{9965C289-FCA9-CC4E-A00C-75927301A1A5}" type="presOf" srcId="{DDD0E1D1-EC9A-4B21-AE31-CD0CC8DF8FF2}" destId="{073A0AB9-AB83-4402-AC89-8E10B346D3E6}" srcOrd="0" destOrd="0" presId="urn:microsoft.com/office/officeart/2005/8/layout/lProcess2"/>
    <dgm:cxn modelId="{6D5B688D-58AF-45CD-ADE3-238B13F29C12}" srcId="{E60FBC59-EAAA-4B2F-9503-DE2F5E4F9C4D}" destId="{6C27F701-EB4A-43FB-B695-B2962C4ED512}" srcOrd="1" destOrd="0" parTransId="{03A081C5-B2AC-4770-A5E8-D1160BDA5D1C}" sibTransId="{455E7873-9230-4E42-A245-133B1651DDD6}"/>
    <dgm:cxn modelId="{4BC3848E-5B37-9F4F-85FD-23C3DBD0F3C1}" type="presOf" srcId="{6686248E-7761-455B-B35D-81A55EB7FD6D}" destId="{2B8D54F0-61D9-4430-80A4-887BEB346638}" srcOrd="1" destOrd="0" presId="urn:microsoft.com/office/officeart/2005/8/layout/lProcess2"/>
    <dgm:cxn modelId="{66FB0190-3603-9947-ADA5-7DF682D11794}" type="presOf" srcId="{77AAB5A4-A968-4CD2-8845-0AFB53FA2079}" destId="{4BCF3991-D185-42E0-97F3-8CE22B5FE4B9}" srcOrd="0" destOrd="0" presId="urn:microsoft.com/office/officeart/2005/8/layout/lProcess2"/>
    <dgm:cxn modelId="{A5CC259C-9FB8-4F9C-8FEE-7DDCAE457971}" srcId="{6686248E-7761-455B-B35D-81A55EB7FD6D}" destId="{C242C49D-0AE7-416B-AF63-8D55130C6C1A}" srcOrd="0" destOrd="0" parTransId="{5F624E62-3CD4-4C10-9C5B-5DD069BAA6CE}" sibTransId="{E865B682-EFA1-4A09-AD17-55A025035DE4}"/>
    <dgm:cxn modelId="{73ADCB9E-883B-49CB-B1C3-1C2A2DD1E3AC}" srcId="{B939DE1C-5C68-4CCA-BB8D-D78C7DF3DA12}" destId="{3991FC4F-70C9-4F61-AC42-AF06ED6206E2}" srcOrd="1" destOrd="0" parTransId="{1C66A8A9-8CCE-44E2-A02B-3C3F4344F510}" sibTransId="{FC2EFEF6-6B2C-4C07-BAB6-BC8F21C608BE}"/>
    <dgm:cxn modelId="{C6A959A4-1A7F-4D4D-ABBA-7C77E0811A1F}" srcId="{6686248E-7761-455B-B35D-81A55EB7FD6D}" destId="{6F61CA4C-8172-4166-A016-3237FE461C0A}" srcOrd="2" destOrd="0" parTransId="{DA7BC9B8-A6B5-43FD-91AD-EBC92F0890C4}" sibTransId="{7E8705E9-894A-409D-A7B4-611BD0AC370D}"/>
    <dgm:cxn modelId="{481929B3-C50C-4F63-9CF7-FEEF1906774D}" srcId="{B939DE1C-5C68-4CCA-BB8D-D78C7DF3DA12}" destId="{D710AD16-435C-41D6-B8DD-D615BD36DAC9}" srcOrd="0" destOrd="0" parTransId="{747A6C29-1E54-4873-B848-9576BF6B9B7B}" sibTransId="{6EE5FFE2-B827-4228-BCED-5EB358291016}"/>
    <dgm:cxn modelId="{77866CBA-7A6D-CF48-974F-6138265C7311}" type="presOf" srcId="{FE223D49-2662-4C53-BD1B-C116310D3B7D}" destId="{F52CCB71-D217-4CC1-A10B-DCBC788F1A88}" srcOrd="0" destOrd="0" presId="urn:microsoft.com/office/officeart/2005/8/layout/lProcess2"/>
    <dgm:cxn modelId="{BA25B2BB-06A0-453A-8433-0F1986669B74}" srcId="{9DB86697-CDD4-4046-8078-374CF1B607C9}" destId="{B939DE1C-5C68-4CCA-BB8D-D78C7DF3DA12}" srcOrd="3" destOrd="0" parTransId="{0887D479-49A1-4F81-B37A-6B7FC3BD1274}" sibTransId="{CE83A2CC-F567-4E94-BF3B-8D3E8D7282D2}"/>
    <dgm:cxn modelId="{84BCF1BC-C912-4F43-BD7E-B8BB7C6D8D16}" type="presOf" srcId="{6C27F701-EB4A-43FB-B695-B2962C4ED512}" destId="{F59A38A0-FC4F-4A6E-92AC-874B9C6A1E7C}" srcOrd="0" destOrd="0" presId="urn:microsoft.com/office/officeart/2005/8/layout/lProcess2"/>
    <dgm:cxn modelId="{89ED93C4-A481-EC4C-985E-190FA4C3A007}" type="presOf" srcId="{F7B33739-DF13-407C-AEB2-487A5A6191E0}" destId="{A1A0A3A2-CCD7-4027-9E65-7D562D4F6407}" srcOrd="0" destOrd="0" presId="urn:microsoft.com/office/officeart/2005/8/layout/lProcess2"/>
    <dgm:cxn modelId="{1E1DD4C7-2417-4F06-8626-02AC84EEA19E}" srcId="{9DB86697-CDD4-4046-8078-374CF1B607C9}" destId="{77AAB5A4-A968-4CD2-8845-0AFB53FA2079}" srcOrd="2" destOrd="0" parTransId="{85ECEE6C-0FC9-4CB0-9107-77ED2ACF3C11}" sibTransId="{3782B5F6-5B55-4A22-A2D7-758E210A6596}"/>
    <dgm:cxn modelId="{BEF49FCF-ACF0-D341-9EDF-FC299FACC71C}" type="presOf" srcId="{7F20104E-4CEB-4750-9382-70268FC22FFB}" destId="{BB70A890-DE23-4287-94C2-64C09DD52D59}" srcOrd="0" destOrd="0" presId="urn:microsoft.com/office/officeart/2005/8/layout/lProcess2"/>
    <dgm:cxn modelId="{67C2ABDF-9E81-644E-B3E7-7CC75EA695EB}" type="presOf" srcId="{FE223D49-2662-4C53-BD1B-C116310D3B7D}" destId="{3A003AFC-F341-4CC4-8293-0257C8D522BF}" srcOrd="1" destOrd="0" presId="urn:microsoft.com/office/officeart/2005/8/layout/lProcess2"/>
    <dgm:cxn modelId="{309F16E1-35C7-4737-91F6-7A684F8EB8DC}" srcId="{77AAB5A4-A968-4CD2-8845-0AFB53FA2079}" destId="{5E317C0C-6CB1-49D7-BEAA-718FFF71A7B4}" srcOrd="0" destOrd="0" parTransId="{122E0A09-3CFC-4CCF-BDE2-13DD578BFE8B}" sibTransId="{A9005961-6832-4486-A3CC-B4CF3FB3F327}"/>
    <dgm:cxn modelId="{D2E601E2-B1D3-7A4A-9E25-75723F30071E}" type="presOf" srcId="{77AAB5A4-A968-4CD2-8845-0AFB53FA2079}" destId="{AA97E024-F6E8-4BF9-8EA0-7EAFCC079818}" srcOrd="1" destOrd="0" presId="urn:microsoft.com/office/officeart/2005/8/layout/lProcess2"/>
    <dgm:cxn modelId="{AF8672E9-7DB3-6F4A-AD6B-ABCD9B7CF838}" type="presOf" srcId="{B939DE1C-5C68-4CCA-BB8D-D78C7DF3DA12}" destId="{9762D798-660B-4AA9-AE70-28CF70969C72}" srcOrd="1" destOrd="0" presId="urn:microsoft.com/office/officeart/2005/8/layout/lProcess2"/>
    <dgm:cxn modelId="{F3987986-1922-BA44-ACF1-7FE35E28A214}" type="presParOf" srcId="{A71A59BA-B918-46FD-8836-A36A2FF33C2B}" destId="{51AF7FC9-FDEB-42DC-8C72-FEA1FE5D18E5}" srcOrd="0" destOrd="0" presId="urn:microsoft.com/office/officeart/2005/8/layout/lProcess2"/>
    <dgm:cxn modelId="{692A0D6E-850C-9F4C-8D2C-88B6102C1B92}" type="presParOf" srcId="{51AF7FC9-FDEB-42DC-8C72-FEA1FE5D18E5}" destId="{F52CCB71-D217-4CC1-A10B-DCBC788F1A88}" srcOrd="0" destOrd="0" presId="urn:microsoft.com/office/officeart/2005/8/layout/lProcess2"/>
    <dgm:cxn modelId="{EAED33E5-5309-F449-B139-27801E8B0619}" type="presParOf" srcId="{51AF7FC9-FDEB-42DC-8C72-FEA1FE5D18E5}" destId="{3A003AFC-F341-4CC4-8293-0257C8D522BF}" srcOrd="1" destOrd="0" presId="urn:microsoft.com/office/officeart/2005/8/layout/lProcess2"/>
    <dgm:cxn modelId="{F93966EB-65B7-9849-BE89-FFCB655F7F7A}" type="presParOf" srcId="{51AF7FC9-FDEB-42DC-8C72-FEA1FE5D18E5}" destId="{7DA7427F-8D63-4A0C-80C6-06FB1F045C86}" srcOrd="2" destOrd="0" presId="urn:microsoft.com/office/officeart/2005/8/layout/lProcess2"/>
    <dgm:cxn modelId="{3BE3B56A-A856-8C47-A42C-A1B344EFAE9C}" type="presParOf" srcId="{7DA7427F-8D63-4A0C-80C6-06FB1F045C86}" destId="{7A0D7D0D-B2FB-402A-81B8-DDCA183AD05E}" srcOrd="0" destOrd="0" presId="urn:microsoft.com/office/officeart/2005/8/layout/lProcess2"/>
    <dgm:cxn modelId="{0497EB1E-009C-FE44-9E53-38806600DBB3}" type="presParOf" srcId="{7A0D7D0D-B2FB-402A-81B8-DDCA183AD05E}" destId="{A1A0A3A2-CCD7-4027-9E65-7D562D4F6407}" srcOrd="0" destOrd="0" presId="urn:microsoft.com/office/officeart/2005/8/layout/lProcess2"/>
    <dgm:cxn modelId="{BCF13B44-68B5-BB42-A51C-4BFCB29EB53B}" type="presParOf" srcId="{7A0D7D0D-B2FB-402A-81B8-DDCA183AD05E}" destId="{8034E067-547B-48D5-A52A-71DEF0F93ED7}" srcOrd="1" destOrd="0" presId="urn:microsoft.com/office/officeart/2005/8/layout/lProcess2"/>
    <dgm:cxn modelId="{21631E97-C5C0-8D44-91CF-43A2E8E72449}" type="presParOf" srcId="{7A0D7D0D-B2FB-402A-81B8-DDCA183AD05E}" destId="{073A0AB9-AB83-4402-AC89-8E10B346D3E6}" srcOrd="2" destOrd="0" presId="urn:microsoft.com/office/officeart/2005/8/layout/lProcess2"/>
    <dgm:cxn modelId="{B0F91197-3AD2-1B49-8F69-22545B7E0F1F}" type="presParOf" srcId="{7A0D7D0D-B2FB-402A-81B8-DDCA183AD05E}" destId="{E0B742B6-A33C-42C6-99D0-1AC97F1732E9}" srcOrd="3" destOrd="0" presId="urn:microsoft.com/office/officeart/2005/8/layout/lProcess2"/>
    <dgm:cxn modelId="{809CE7D5-239B-4D44-B888-CD734711FDD1}" type="presParOf" srcId="{7A0D7D0D-B2FB-402A-81B8-DDCA183AD05E}" destId="{BB70A890-DE23-4287-94C2-64C09DD52D59}" srcOrd="4" destOrd="0" presId="urn:microsoft.com/office/officeart/2005/8/layout/lProcess2"/>
    <dgm:cxn modelId="{1E53D2BC-ECEF-0C4B-8678-E2DE23D23A48}" type="presParOf" srcId="{A71A59BA-B918-46FD-8836-A36A2FF33C2B}" destId="{B6B85073-8D83-4E7E-B18A-B241F0D34876}" srcOrd="1" destOrd="0" presId="urn:microsoft.com/office/officeart/2005/8/layout/lProcess2"/>
    <dgm:cxn modelId="{66F330A2-7093-7843-9DC1-E656512E3D7B}" type="presParOf" srcId="{A71A59BA-B918-46FD-8836-A36A2FF33C2B}" destId="{9723CCE5-5F76-4E4D-8966-71AE44E9A56D}" srcOrd="2" destOrd="0" presId="urn:microsoft.com/office/officeart/2005/8/layout/lProcess2"/>
    <dgm:cxn modelId="{C9313887-3806-C44D-9CB9-E12AB7AA1619}" type="presParOf" srcId="{9723CCE5-5F76-4E4D-8966-71AE44E9A56D}" destId="{BB16C5E9-70AE-4676-A997-6DDA57443135}" srcOrd="0" destOrd="0" presId="urn:microsoft.com/office/officeart/2005/8/layout/lProcess2"/>
    <dgm:cxn modelId="{C29C9C0E-758B-6D42-8FD7-807011A285F6}" type="presParOf" srcId="{9723CCE5-5F76-4E4D-8966-71AE44E9A56D}" destId="{48941C21-E31A-475B-B355-AAB7AC654FA4}" srcOrd="1" destOrd="0" presId="urn:microsoft.com/office/officeart/2005/8/layout/lProcess2"/>
    <dgm:cxn modelId="{37C2FED8-A51C-D84D-91BD-4FB37F6D9C95}" type="presParOf" srcId="{9723CCE5-5F76-4E4D-8966-71AE44E9A56D}" destId="{71352F3D-5F7C-477A-A4A9-BA18692365E5}" srcOrd="2" destOrd="0" presId="urn:microsoft.com/office/officeart/2005/8/layout/lProcess2"/>
    <dgm:cxn modelId="{47534754-7BCA-7D41-A15D-ADF4B6880E74}" type="presParOf" srcId="{71352F3D-5F7C-477A-A4A9-BA18692365E5}" destId="{3E7376F0-5FC1-4166-B92F-141AD154F6A5}" srcOrd="0" destOrd="0" presId="urn:microsoft.com/office/officeart/2005/8/layout/lProcess2"/>
    <dgm:cxn modelId="{8A040F45-669C-C04C-BB1C-AFBEB515AC43}" type="presParOf" srcId="{3E7376F0-5FC1-4166-B92F-141AD154F6A5}" destId="{DFC5FAA2-D925-4F4A-A3E2-BFE5BA144925}" srcOrd="0" destOrd="0" presId="urn:microsoft.com/office/officeart/2005/8/layout/lProcess2"/>
    <dgm:cxn modelId="{9CC9D5EB-6A06-2A4A-A739-1AEC7B54E4B2}" type="presParOf" srcId="{3E7376F0-5FC1-4166-B92F-141AD154F6A5}" destId="{F7FD2F49-C1F1-4403-BFDD-0FF1FD62D71F}" srcOrd="1" destOrd="0" presId="urn:microsoft.com/office/officeart/2005/8/layout/lProcess2"/>
    <dgm:cxn modelId="{B9CF9431-06C7-D24D-BC35-541CFBF3B32E}" type="presParOf" srcId="{3E7376F0-5FC1-4166-B92F-141AD154F6A5}" destId="{F59A38A0-FC4F-4A6E-92AC-874B9C6A1E7C}" srcOrd="2" destOrd="0" presId="urn:microsoft.com/office/officeart/2005/8/layout/lProcess2"/>
    <dgm:cxn modelId="{8B554DB9-BFC3-F14E-B92C-D5A9A7A553CD}" type="presParOf" srcId="{A71A59BA-B918-46FD-8836-A36A2FF33C2B}" destId="{C11B499F-CE31-4BFC-947B-A9F5384DFA39}" srcOrd="3" destOrd="0" presId="urn:microsoft.com/office/officeart/2005/8/layout/lProcess2"/>
    <dgm:cxn modelId="{355DFAE6-46D9-5B45-ACB8-CF24F688B313}" type="presParOf" srcId="{A71A59BA-B918-46FD-8836-A36A2FF33C2B}" destId="{4954C412-471E-4535-B8FD-8FD75C632292}" srcOrd="4" destOrd="0" presId="urn:microsoft.com/office/officeart/2005/8/layout/lProcess2"/>
    <dgm:cxn modelId="{E3DE9D65-4677-FE41-9363-EA0862D8CF4B}" type="presParOf" srcId="{4954C412-471E-4535-B8FD-8FD75C632292}" destId="{4BCF3991-D185-42E0-97F3-8CE22B5FE4B9}" srcOrd="0" destOrd="0" presId="urn:microsoft.com/office/officeart/2005/8/layout/lProcess2"/>
    <dgm:cxn modelId="{D53F54D9-0111-9B40-9AAA-2345D14F2299}" type="presParOf" srcId="{4954C412-471E-4535-B8FD-8FD75C632292}" destId="{AA97E024-F6E8-4BF9-8EA0-7EAFCC079818}" srcOrd="1" destOrd="0" presId="urn:microsoft.com/office/officeart/2005/8/layout/lProcess2"/>
    <dgm:cxn modelId="{6996C11C-F43B-3A46-804F-7815DB790C9B}" type="presParOf" srcId="{4954C412-471E-4535-B8FD-8FD75C632292}" destId="{3D13E4F4-F23A-455A-8503-7DA4471D6126}" srcOrd="2" destOrd="0" presId="urn:microsoft.com/office/officeart/2005/8/layout/lProcess2"/>
    <dgm:cxn modelId="{A7D64336-AFDD-D740-8E1B-0B923327959C}" type="presParOf" srcId="{3D13E4F4-F23A-455A-8503-7DA4471D6126}" destId="{81775878-B9F6-4070-B302-FA9CF10D86CB}" srcOrd="0" destOrd="0" presId="urn:microsoft.com/office/officeart/2005/8/layout/lProcess2"/>
    <dgm:cxn modelId="{E0995300-693F-2347-BD06-A354F2D2BB00}" type="presParOf" srcId="{81775878-B9F6-4070-B302-FA9CF10D86CB}" destId="{92F3BBEC-748D-4A95-BF6D-B575FC5FF93E}" srcOrd="0" destOrd="0" presId="urn:microsoft.com/office/officeart/2005/8/layout/lProcess2"/>
    <dgm:cxn modelId="{373630FC-F3DA-924C-B6F3-79C03093A5FA}" type="presParOf" srcId="{81775878-B9F6-4070-B302-FA9CF10D86CB}" destId="{313C2338-59E3-4F30-8D00-D8180D5DBCE4}" srcOrd="1" destOrd="0" presId="urn:microsoft.com/office/officeart/2005/8/layout/lProcess2"/>
    <dgm:cxn modelId="{3E18EC94-927D-EE46-9AF4-A693D86DE4EA}" type="presParOf" srcId="{81775878-B9F6-4070-B302-FA9CF10D86CB}" destId="{B75DD223-1FF4-4502-B03C-3A7A67A32C5A}" srcOrd="2" destOrd="0" presId="urn:microsoft.com/office/officeart/2005/8/layout/lProcess2"/>
    <dgm:cxn modelId="{54415151-2407-9348-AA86-2167DD3FD786}" type="presParOf" srcId="{A71A59BA-B918-46FD-8836-A36A2FF33C2B}" destId="{204F239C-12F3-4C7D-8A56-50E25B0E009D}" srcOrd="5" destOrd="0" presId="urn:microsoft.com/office/officeart/2005/8/layout/lProcess2"/>
    <dgm:cxn modelId="{292E1DDB-DE99-D04F-A17E-3DA73F5EF770}" type="presParOf" srcId="{A71A59BA-B918-46FD-8836-A36A2FF33C2B}" destId="{A5ACE01F-9A81-42D1-A21A-F27D1D67CF08}" srcOrd="6" destOrd="0" presId="urn:microsoft.com/office/officeart/2005/8/layout/lProcess2"/>
    <dgm:cxn modelId="{02C2B401-6CAA-AF4C-99BB-68A73B92071B}" type="presParOf" srcId="{A5ACE01F-9A81-42D1-A21A-F27D1D67CF08}" destId="{377B5E95-3DF2-4AAB-9585-727610122C04}" srcOrd="0" destOrd="0" presId="urn:microsoft.com/office/officeart/2005/8/layout/lProcess2"/>
    <dgm:cxn modelId="{7BF44B87-3A20-DF4A-A268-26894F49684D}" type="presParOf" srcId="{A5ACE01F-9A81-42D1-A21A-F27D1D67CF08}" destId="{9762D798-660B-4AA9-AE70-28CF70969C72}" srcOrd="1" destOrd="0" presId="urn:microsoft.com/office/officeart/2005/8/layout/lProcess2"/>
    <dgm:cxn modelId="{66257A42-0CEF-0A44-8F3B-CBC7971BACC4}" type="presParOf" srcId="{A5ACE01F-9A81-42D1-A21A-F27D1D67CF08}" destId="{40864C12-6B30-4D18-B55D-CEDACBE2517F}" srcOrd="2" destOrd="0" presId="urn:microsoft.com/office/officeart/2005/8/layout/lProcess2"/>
    <dgm:cxn modelId="{AE06336E-A6D1-5642-AE75-C2391DB639A1}" type="presParOf" srcId="{40864C12-6B30-4D18-B55D-CEDACBE2517F}" destId="{320C4A2B-3371-4196-B66B-8BD6728243BA}" srcOrd="0" destOrd="0" presId="urn:microsoft.com/office/officeart/2005/8/layout/lProcess2"/>
    <dgm:cxn modelId="{4F9C335C-4FFB-470A-892A-38FA2DFC3521}" type="presParOf" srcId="{320C4A2B-3371-4196-B66B-8BD6728243BA}" destId="{19A26BD0-9C4F-4202-81C4-3EBA19C32FDC}" srcOrd="0" destOrd="0" presId="urn:microsoft.com/office/officeart/2005/8/layout/lProcess2"/>
    <dgm:cxn modelId="{77B60B9A-7FE0-44F1-B959-76BB93904AF6}" type="presParOf" srcId="{320C4A2B-3371-4196-B66B-8BD6728243BA}" destId="{812A88A8-8B5E-4E7D-912B-9CE3D5C6F761}" srcOrd="1" destOrd="0" presId="urn:microsoft.com/office/officeart/2005/8/layout/lProcess2"/>
    <dgm:cxn modelId="{33AE1DA2-79BF-DE4F-94F0-A9DD7B9B54EB}" type="presParOf" srcId="{320C4A2B-3371-4196-B66B-8BD6728243BA}" destId="{975DFE62-6B7E-4028-B48C-ABCDDBFD3A8B}" srcOrd="2" destOrd="0" presId="urn:microsoft.com/office/officeart/2005/8/layout/lProcess2"/>
    <dgm:cxn modelId="{3033B5C9-B81B-9249-AAD5-4B992382DC66}" type="presParOf" srcId="{A71A59BA-B918-46FD-8836-A36A2FF33C2B}" destId="{248C1809-70C3-4527-8447-0FDA383F66F1}" srcOrd="7" destOrd="0" presId="urn:microsoft.com/office/officeart/2005/8/layout/lProcess2"/>
    <dgm:cxn modelId="{F19D4B9F-DE20-CB4F-8604-269DA3884C83}" type="presParOf" srcId="{A71A59BA-B918-46FD-8836-A36A2FF33C2B}" destId="{521AA0DB-EE6F-4229-BF72-D5B3079EC648}" srcOrd="8" destOrd="0" presId="urn:microsoft.com/office/officeart/2005/8/layout/lProcess2"/>
    <dgm:cxn modelId="{4DAEC6FE-02DF-C54C-8B4F-74507AC5B8EB}" type="presParOf" srcId="{521AA0DB-EE6F-4229-BF72-D5B3079EC648}" destId="{FD63428E-CCCD-4B4F-8627-83E6AAB1FDFD}" srcOrd="0" destOrd="0" presId="urn:microsoft.com/office/officeart/2005/8/layout/lProcess2"/>
    <dgm:cxn modelId="{8987520C-AABF-8A4F-B223-562490CA3CC5}" type="presParOf" srcId="{521AA0DB-EE6F-4229-BF72-D5B3079EC648}" destId="{2B8D54F0-61D9-4430-80A4-887BEB346638}" srcOrd="1" destOrd="0" presId="urn:microsoft.com/office/officeart/2005/8/layout/lProcess2"/>
    <dgm:cxn modelId="{4715F58F-50D4-CD41-A42C-1B904AEB57A8}" type="presParOf" srcId="{521AA0DB-EE6F-4229-BF72-D5B3079EC648}" destId="{DEB0A400-0DD3-4BFF-960D-2E29E47C4340}" srcOrd="2" destOrd="0" presId="urn:microsoft.com/office/officeart/2005/8/layout/lProcess2"/>
    <dgm:cxn modelId="{77E7060C-60CD-5646-B511-D6B3947C76D1}" type="presParOf" srcId="{DEB0A400-0DD3-4BFF-960D-2E29E47C4340}" destId="{1A2B6009-6DD1-4D34-B3C1-E664D0E85A22}" srcOrd="0" destOrd="0" presId="urn:microsoft.com/office/officeart/2005/8/layout/lProcess2"/>
    <dgm:cxn modelId="{9F0C8918-8562-D049-B952-C51292B02798}" type="presParOf" srcId="{1A2B6009-6DD1-4D34-B3C1-E664D0E85A22}" destId="{84FFCA1C-014B-4E5C-AFE4-4CDB5F5F8B99}" srcOrd="0" destOrd="0" presId="urn:microsoft.com/office/officeart/2005/8/layout/lProcess2"/>
    <dgm:cxn modelId="{DA8727EB-BDED-6E4E-94DA-8EEE7AB82542}" type="presParOf" srcId="{1A2B6009-6DD1-4D34-B3C1-E664D0E85A22}" destId="{C8D3410D-C78F-4F8E-8245-847E0671DE8D}" srcOrd="1" destOrd="0" presId="urn:microsoft.com/office/officeart/2005/8/layout/lProcess2"/>
    <dgm:cxn modelId="{63E2A1C2-491D-A640-AA88-D5F4F5AFB370}" type="presParOf" srcId="{1A2B6009-6DD1-4D34-B3C1-E664D0E85A22}" destId="{73025DE7-FDBE-4040-B969-A9366ED90426}" srcOrd="2" destOrd="0" presId="urn:microsoft.com/office/officeart/2005/8/layout/lProcess2"/>
    <dgm:cxn modelId="{76B2A540-819D-4A48-9DF9-FE7120E1A1E9}" type="presParOf" srcId="{1A2B6009-6DD1-4D34-B3C1-E664D0E85A22}" destId="{4BC6929A-C281-4544-A102-86D46BE6FCD4}" srcOrd="3" destOrd="0" presId="urn:microsoft.com/office/officeart/2005/8/layout/lProcess2"/>
    <dgm:cxn modelId="{CCA8F2E8-FBDD-AD46-A59A-13BA355A0278}" type="presParOf" srcId="{1A2B6009-6DD1-4D34-B3C1-E664D0E85A22}" destId="{C3759A8E-C04D-4504-9C87-2C57DB78A0B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5BA5C-C4DC-42A1-AA04-13BAE6C3326A}">
      <dsp:nvSpPr>
        <dsp:cNvPr id="0" name=""/>
        <dsp:cNvSpPr/>
      </dsp:nvSpPr>
      <dsp:spPr>
        <a:xfrm>
          <a:off x="1912" y="2536615"/>
          <a:ext cx="1060043" cy="1060043"/>
        </a:xfrm>
        <a:prstGeom prst="donut">
          <a:avLst>
            <a:gd name="adj" fmla="val 20000"/>
          </a:avLst>
        </a:prstGeom>
        <a:solidFill>
          <a:srgbClr val="0DB1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76846-50DF-4DA2-A08D-13993E650919}">
      <dsp:nvSpPr>
        <dsp:cNvPr id="0" name=""/>
        <dsp:cNvSpPr/>
      </dsp:nvSpPr>
      <dsp:spPr>
        <a:xfrm>
          <a:off x="87788" y="1854163"/>
          <a:ext cx="847366" cy="39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Primer Banco de Alimentos en el mundo  Arizona </a:t>
          </a:r>
          <a:r>
            <a:rPr lang="es-ES" sz="1400" b="1" kern="1200" dirty="0"/>
            <a:t>1967</a:t>
          </a:r>
        </a:p>
      </dsp:txBody>
      <dsp:txXfrm>
        <a:off x="87788" y="1854163"/>
        <a:ext cx="847366" cy="395133"/>
      </dsp:txXfrm>
    </dsp:sp>
    <dsp:sp modelId="{D8BD22F5-1B95-45DC-8398-846D92CC5382}">
      <dsp:nvSpPr>
        <dsp:cNvPr id="0" name=""/>
        <dsp:cNvSpPr/>
      </dsp:nvSpPr>
      <dsp:spPr>
        <a:xfrm>
          <a:off x="1025039" y="2791521"/>
          <a:ext cx="550229" cy="550229"/>
        </a:xfrm>
        <a:prstGeom prst="ellipse">
          <a:avLst/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81AEF-521B-4708-8D58-F74CCB5156EA}">
      <dsp:nvSpPr>
        <dsp:cNvPr id="0" name=""/>
        <dsp:cNvSpPr/>
      </dsp:nvSpPr>
      <dsp:spPr>
        <a:xfrm>
          <a:off x="721488" y="3371834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1987</a:t>
          </a:r>
          <a:r>
            <a:rPr lang="es-ES" sz="105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BDA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de Guadalajara</a:t>
          </a:r>
        </a:p>
      </dsp:txBody>
      <dsp:txXfrm>
        <a:off x="721488" y="3371834"/>
        <a:ext cx="1139917" cy="549625"/>
      </dsp:txXfrm>
    </dsp:sp>
    <dsp:sp modelId="{8486A63B-A58D-47E6-8758-9698D16BC691}">
      <dsp:nvSpPr>
        <dsp:cNvPr id="0" name=""/>
        <dsp:cNvSpPr/>
      </dsp:nvSpPr>
      <dsp:spPr>
        <a:xfrm rot="17700000">
          <a:off x="995668" y="2026293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CFF17-C966-43D7-AD7F-3BE57C62139D}">
      <dsp:nvSpPr>
        <dsp:cNvPr id="0" name=""/>
        <dsp:cNvSpPr/>
      </dsp:nvSpPr>
      <dsp:spPr>
        <a:xfrm>
          <a:off x="1569436" y="2791521"/>
          <a:ext cx="550229" cy="550229"/>
        </a:xfrm>
        <a:prstGeom prst="ellipse">
          <a:avLst/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B3FAF-7258-44A9-914A-8D110492635A}">
      <dsp:nvSpPr>
        <dsp:cNvPr id="0" name=""/>
        <dsp:cNvSpPr/>
      </dsp:nvSpPr>
      <dsp:spPr>
        <a:xfrm>
          <a:off x="1273024" y="2331325"/>
          <a:ext cx="856499" cy="399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80s y 90s </a:t>
          </a:r>
          <a:r>
            <a:rPr lang="es-ES" sz="1100" kern="1200" dirty="0"/>
            <a:t>creación de varios BA’s</a:t>
          </a:r>
        </a:p>
      </dsp:txBody>
      <dsp:txXfrm>
        <a:off x="1273024" y="2331325"/>
        <a:ext cx="856499" cy="399392"/>
      </dsp:txXfrm>
    </dsp:sp>
    <dsp:sp modelId="{9CBE1B8F-2EB4-4C99-A2BE-A363BA174623}">
      <dsp:nvSpPr>
        <dsp:cNvPr id="0" name=""/>
        <dsp:cNvSpPr/>
      </dsp:nvSpPr>
      <dsp:spPr>
        <a:xfrm rot="17700000">
          <a:off x="1497692" y="2026293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E3B44-7DA4-434C-9717-0C91D9A8B9B4}">
      <dsp:nvSpPr>
        <dsp:cNvPr id="0" name=""/>
        <dsp:cNvSpPr/>
      </dsp:nvSpPr>
      <dsp:spPr>
        <a:xfrm>
          <a:off x="2107348" y="2536615"/>
          <a:ext cx="1060043" cy="1060043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BD596-9562-4BD0-954A-40154B564F82}">
      <dsp:nvSpPr>
        <dsp:cNvPr id="0" name=""/>
        <dsp:cNvSpPr/>
      </dsp:nvSpPr>
      <dsp:spPr>
        <a:xfrm>
          <a:off x="2024566" y="2043177"/>
          <a:ext cx="1317752" cy="635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Fundación AMBA </a:t>
          </a:r>
          <a:r>
            <a:rPr lang="es-ES" sz="1400" b="1" kern="1200" dirty="0"/>
            <a:t>1995</a:t>
          </a:r>
          <a:endParaRPr lang="es-ES" sz="1500" b="1" kern="1200" dirty="0"/>
        </a:p>
      </dsp:txBody>
      <dsp:txXfrm>
        <a:off x="2024566" y="2043177"/>
        <a:ext cx="1317752" cy="635054"/>
      </dsp:txXfrm>
    </dsp:sp>
    <dsp:sp modelId="{CC5BDC08-94D8-404D-A5EE-8EE4E5D77C86}">
      <dsp:nvSpPr>
        <dsp:cNvPr id="0" name=""/>
        <dsp:cNvSpPr/>
      </dsp:nvSpPr>
      <dsp:spPr>
        <a:xfrm>
          <a:off x="3155370" y="2791521"/>
          <a:ext cx="550229" cy="550229"/>
        </a:xfrm>
        <a:prstGeom prst="ellipse">
          <a:avLst/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6A5B3-9FEF-444F-9C38-C3D4EBCC0F17}">
      <dsp:nvSpPr>
        <dsp:cNvPr id="0" name=""/>
        <dsp:cNvSpPr/>
      </dsp:nvSpPr>
      <dsp:spPr>
        <a:xfrm>
          <a:off x="2777960" y="3491267"/>
          <a:ext cx="914835" cy="426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  <a:latin typeface="+mn-lt"/>
            </a:rPr>
            <a:t>2000-2006 </a:t>
          </a:r>
        </a:p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0" kern="1200" dirty="0">
              <a:solidFill>
                <a:schemeClr val="tx1"/>
              </a:solidFill>
              <a:latin typeface="+mn-lt"/>
            </a:rPr>
            <a:t>Leyes promovidas por BAMX</a:t>
          </a:r>
          <a:endParaRPr lang="es-MX" sz="1100" b="0" kern="1200" dirty="0">
            <a:solidFill>
              <a:srgbClr val="58595B"/>
            </a:solidFill>
            <a:latin typeface="Omnes-Regular"/>
            <a:cs typeface="Omnes-Regular"/>
          </a:endParaRPr>
        </a:p>
      </dsp:txBody>
      <dsp:txXfrm>
        <a:off x="2777960" y="3491267"/>
        <a:ext cx="914835" cy="426594"/>
      </dsp:txXfrm>
    </dsp:sp>
    <dsp:sp modelId="{82A5B92E-B654-4D80-80AD-2230C19FD59C}">
      <dsp:nvSpPr>
        <dsp:cNvPr id="0" name=""/>
        <dsp:cNvSpPr/>
      </dsp:nvSpPr>
      <dsp:spPr>
        <a:xfrm rot="17700000">
          <a:off x="3164345" y="2026293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69C5D-169C-48A9-A2C0-DFF1FDDEE638}">
      <dsp:nvSpPr>
        <dsp:cNvPr id="0" name=""/>
        <dsp:cNvSpPr/>
      </dsp:nvSpPr>
      <dsp:spPr>
        <a:xfrm>
          <a:off x="3732352" y="2791521"/>
          <a:ext cx="550229" cy="550229"/>
        </a:xfrm>
        <a:prstGeom prst="ellipse">
          <a:avLst/>
        </a:prstGeom>
        <a:solidFill>
          <a:srgbClr val="FDB91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7457B-95D7-4424-9517-F2DAE61B0C34}">
      <dsp:nvSpPr>
        <dsp:cNvPr id="0" name=""/>
        <dsp:cNvSpPr/>
      </dsp:nvSpPr>
      <dsp:spPr>
        <a:xfrm>
          <a:off x="3664306" y="2329678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480" bIns="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CADI 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2011</a:t>
          </a:r>
          <a:endParaRPr lang="es-ES" sz="2000" b="1" kern="1200" dirty="0"/>
        </a:p>
      </dsp:txBody>
      <dsp:txXfrm>
        <a:off x="3664306" y="2329678"/>
        <a:ext cx="1139917" cy="549625"/>
      </dsp:txXfrm>
    </dsp:sp>
    <dsp:sp modelId="{B8205832-8A31-4CDA-8CFD-937EE6ACFE51}">
      <dsp:nvSpPr>
        <dsp:cNvPr id="0" name=""/>
        <dsp:cNvSpPr/>
      </dsp:nvSpPr>
      <dsp:spPr>
        <a:xfrm rot="17700000">
          <a:off x="3794336" y="2026293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B5166-F2E9-42AD-A435-B9287BF29EFF}">
      <dsp:nvSpPr>
        <dsp:cNvPr id="0" name=""/>
        <dsp:cNvSpPr/>
      </dsp:nvSpPr>
      <dsp:spPr>
        <a:xfrm>
          <a:off x="4311436" y="2791521"/>
          <a:ext cx="550229" cy="550229"/>
        </a:xfrm>
        <a:prstGeom prst="ellipse">
          <a:avLst/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B1C41-FD30-4578-B228-6D9A4B4EF7A8}">
      <dsp:nvSpPr>
        <dsp:cNvPr id="0" name=""/>
        <dsp:cNvSpPr/>
      </dsp:nvSpPr>
      <dsp:spPr>
        <a:xfrm>
          <a:off x="4645418" y="3455174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2012</a:t>
          </a:r>
          <a:r>
            <a:rPr lang="es-ES" sz="16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Objetivo 4 del PND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Crecimiento de incentivos a la red</a:t>
          </a:r>
        </a:p>
      </dsp:txBody>
      <dsp:txXfrm>
        <a:off x="4645418" y="3455174"/>
        <a:ext cx="1139917" cy="549625"/>
      </dsp:txXfrm>
    </dsp:sp>
    <dsp:sp modelId="{B6DC2258-D522-49DC-84DA-9EC9068C78F8}">
      <dsp:nvSpPr>
        <dsp:cNvPr id="0" name=""/>
        <dsp:cNvSpPr/>
      </dsp:nvSpPr>
      <dsp:spPr>
        <a:xfrm rot="17700000">
          <a:off x="4424327" y="2026293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E3E86-CBA0-4A2A-8DB3-24CE0296F767}">
      <dsp:nvSpPr>
        <dsp:cNvPr id="0" name=""/>
        <dsp:cNvSpPr/>
      </dsp:nvSpPr>
      <dsp:spPr>
        <a:xfrm>
          <a:off x="4904123" y="2791521"/>
          <a:ext cx="550229" cy="550229"/>
        </a:xfrm>
        <a:prstGeom prst="ellipse">
          <a:avLst/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59079-5876-47A5-8333-D27272CE872D}">
      <dsp:nvSpPr>
        <dsp:cNvPr id="0" name=""/>
        <dsp:cNvSpPr/>
      </dsp:nvSpPr>
      <dsp:spPr>
        <a:xfrm>
          <a:off x="3669780" y="2066500"/>
          <a:ext cx="739770" cy="34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2006 </a:t>
          </a:r>
          <a:r>
            <a:rPr lang="es-ES" sz="1050" kern="1200" dirty="0"/>
            <a:t>Fundadores de GFN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HOY </a:t>
          </a:r>
          <a:r>
            <a:rPr lang="es-ES" sz="1200" b="1" kern="1200" dirty="0"/>
            <a:t> </a:t>
          </a:r>
          <a:r>
            <a:rPr lang="es-ES" sz="1200" b="0" kern="1200" dirty="0"/>
            <a:t>+32 países y 720 BA’s</a:t>
          </a:r>
        </a:p>
      </dsp:txBody>
      <dsp:txXfrm>
        <a:off x="3669780" y="2066500"/>
        <a:ext cx="739770" cy="344960"/>
      </dsp:txXfrm>
    </dsp:sp>
    <dsp:sp modelId="{21144039-AA11-497F-A9C5-C644069CB7EF}">
      <dsp:nvSpPr>
        <dsp:cNvPr id="0" name=""/>
        <dsp:cNvSpPr/>
      </dsp:nvSpPr>
      <dsp:spPr>
        <a:xfrm rot="17700000">
          <a:off x="4877019" y="2026293"/>
          <a:ext cx="1139917" cy="54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10286-38CC-4D5C-9E8C-10C8B0E59FAE}">
      <dsp:nvSpPr>
        <dsp:cNvPr id="0" name=""/>
        <dsp:cNvSpPr/>
      </dsp:nvSpPr>
      <dsp:spPr>
        <a:xfrm>
          <a:off x="5486675" y="2536615"/>
          <a:ext cx="1060043" cy="1060043"/>
        </a:xfrm>
        <a:prstGeom prst="donut">
          <a:avLst>
            <a:gd name="adj" fmla="val 20000"/>
          </a:avLst>
        </a:prstGeom>
        <a:solidFill>
          <a:srgbClr val="0DB1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FC722-988D-458C-A7FD-7AF7B683D0AE}">
      <dsp:nvSpPr>
        <dsp:cNvPr id="0" name=""/>
        <dsp:cNvSpPr/>
      </dsp:nvSpPr>
      <dsp:spPr>
        <a:xfrm>
          <a:off x="5500812" y="2091566"/>
          <a:ext cx="953841" cy="444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Marca Comercial BAMX </a:t>
          </a:r>
          <a:r>
            <a:rPr lang="es-ES" sz="1400" b="1" kern="1200" dirty="0"/>
            <a:t>2013</a:t>
          </a:r>
        </a:p>
      </dsp:txBody>
      <dsp:txXfrm>
        <a:off x="5500812" y="2091566"/>
        <a:ext cx="953841" cy="444783"/>
      </dsp:txXfrm>
    </dsp:sp>
    <dsp:sp modelId="{D83D7244-86B8-4498-A3EC-427D88076833}">
      <dsp:nvSpPr>
        <dsp:cNvPr id="0" name=""/>
        <dsp:cNvSpPr/>
      </dsp:nvSpPr>
      <dsp:spPr>
        <a:xfrm>
          <a:off x="6510893" y="2526671"/>
          <a:ext cx="1060043" cy="1060043"/>
        </a:xfrm>
        <a:prstGeom prst="donut">
          <a:avLst>
            <a:gd name="adj" fmla="val 20000"/>
          </a:avLst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03C85-118A-4911-B26A-CB4AE875074B}">
      <dsp:nvSpPr>
        <dsp:cNvPr id="0" name=""/>
        <dsp:cNvSpPr/>
      </dsp:nvSpPr>
      <dsp:spPr>
        <a:xfrm>
          <a:off x="6326016" y="3577494"/>
          <a:ext cx="1317752" cy="635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2015</a:t>
          </a:r>
          <a:r>
            <a:rPr lang="es-ES" sz="1100" b="1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Cambio de OSN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 al CENADI Tepeji</a:t>
          </a:r>
        </a:p>
      </dsp:txBody>
      <dsp:txXfrm>
        <a:off x="6326016" y="3577494"/>
        <a:ext cx="1317752" cy="635054"/>
      </dsp:txXfrm>
    </dsp:sp>
    <dsp:sp modelId="{1B014A15-DA2A-4B20-8CAA-2125B931C2A0}">
      <dsp:nvSpPr>
        <dsp:cNvPr id="0" name=""/>
        <dsp:cNvSpPr/>
      </dsp:nvSpPr>
      <dsp:spPr>
        <a:xfrm>
          <a:off x="7589650" y="2536615"/>
          <a:ext cx="1060043" cy="1060043"/>
        </a:xfrm>
        <a:prstGeom prst="donut">
          <a:avLst>
            <a:gd name="adj" fmla="val 20000"/>
          </a:avLst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F2390-9CA7-406A-B804-6DDA8B4A1C3F}">
      <dsp:nvSpPr>
        <dsp:cNvPr id="0" name=""/>
        <dsp:cNvSpPr/>
      </dsp:nvSpPr>
      <dsp:spPr>
        <a:xfrm>
          <a:off x="7393807" y="1823571"/>
          <a:ext cx="1317752" cy="635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2018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Consejo 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Estratégico con base en la experiencia de Canadá</a:t>
          </a:r>
        </a:p>
      </dsp:txBody>
      <dsp:txXfrm>
        <a:off x="7393807" y="1823571"/>
        <a:ext cx="1317752" cy="635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CCB71-D217-4CC1-A10B-DCBC788F1A88}">
      <dsp:nvSpPr>
        <dsp:cNvPr id="0" name=""/>
        <dsp:cNvSpPr/>
      </dsp:nvSpPr>
      <dsp:spPr>
        <a:xfrm>
          <a:off x="3385" y="0"/>
          <a:ext cx="1188121" cy="386431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Rescate de Alimento</a:t>
          </a:r>
        </a:p>
      </dsp:txBody>
      <dsp:txXfrm>
        <a:off x="3385" y="0"/>
        <a:ext cx="1188121" cy="1159295"/>
      </dsp:txXfrm>
    </dsp:sp>
    <dsp:sp modelId="{A1A0A3A2-CCD7-4027-9E65-7D562D4F6407}">
      <dsp:nvSpPr>
        <dsp:cNvPr id="0" name=""/>
        <dsp:cNvSpPr/>
      </dsp:nvSpPr>
      <dsp:spPr>
        <a:xfrm>
          <a:off x="122198" y="1159625"/>
          <a:ext cx="950497" cy="759183"/>
        </a:xfrm>
        <a:prstGeom prst="roundRect">
          <a:avLst>
            <a:gd name="adj" fmla="val 10000"/>
          </a:avLst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Rescata ACOPIA </a:t>
          </a:r>
        </a:p>
      </dsp:txBody>
      <dsp:txXfrm>
        <a:off x="144434" y="1181861"/>
        <a:ext cx="906025" cy="714711"/>
      </dsp:txXfrm>
    </dsp:sp>
    <dsp:sp modelId="{073A0AB9-AB83-4402-AC89-8E10B346D3E6}">
      <dsp:nvSpPr>
        <dsp:cNvPr id="0" name=""/>
        <dsp:cNvSpPr/>
      </dsp:nvSpPr>
      <dsp:spPr>
        <a:xfrm>
          <a:off x="122198" y="2035606"/>
          <a:ext cx="950497" cy="759183"/>
        </a:xfrm>
        <a:prstGeom prst="roundRect">
          <a:avLst>
            <a:gd name="adj" fmla="val 10000"/>
          </a:avLst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Al rescate</a:t>
          </a:r>
        </a:p>
      </dsp:txBody>
      <dsp:txXfrm>
        <a:off x="144434" y="2057842"/>
        <a:ext cx="906025" cy="714711"/>
      </dsp:txXfrm>
    </dsp:sp>
    <dsp:sp modelId="{BB70A890-DE23-4287-94C2-64C09DD52D59}">
      <dsp:nvSpPr>
        <dsp:cNvPr id="0" name=""/>
        <dsp:cNvSpPr/>
      </dsp:nvSpPr>
      <dsp:spPr>
        <a:xfrm>
          <a:off x="122198" y="2911588"/>
          <a:ext cx="950497" cy="759183"/>
        </a:xfrm>
        <a:prstGeom prst="roundRect">
          <a:avLst>
            <a:gd name="adj" fmla="val 10000"/>
          </a:avLst>
        </a:prstGeom>
        <a:solidFill>
          <a:srgbClr val="ED1A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Harvest</a:t>
          </a:r>
        </a:p>
      </dsp:txBody>
      <dsp:txXfrm>
        <a:off x="144434" y="2933824"/>
        <a:ext cx="906025" cy="714711"/>
      </dsp:txXfrm>
    </dsp:sp>
    <dsp:sp modelId="{BB16C5E9-70AE-4676-A997-6DDA57443135}">
      <dsp:nvSpPr>
        <dsp:cNvPr id="0" name=""/>
        <dsp:cNvSpPr/>
      </dsp:nvSpPr>
      <dsp:spPr>
        <a:xfrm>
          <a:off x="1280616" y="0"/>
          <a:ext cx="1188121" cy="386431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PROSORA</a:t>
          </a:r>
          <a:endParaRPr lang="es-ES" sz="2100" b="1" kern="1200" dirty="0">
            <a:solidFill>
              <a:schemeClr val="bg1"/>
            </a:solidFill>
          </a:endParaRPr>
        </a:p>
      </dsp:txBody>
      <dsp:txXfrm>
        <a:off x="1280616" y="0"/>
        <a:ext cx="1188121" cy="1159295"/>
      </dsp:txXfrm>
    </dsp:sp>
    <dsp:sp modelId="{DFC5FAA2-D925-4F4A-A3E2-BFE5BA144925}">
      <dsp:nvSpPr>
        <dsp:cNvPr id="0" name=""/>
        <dsp:cNvSpPr/>
      </dsp:nvSpPr>
      <dsp:spPr>
        <a:xfrm>
          <a:off x="1399429" y="1160427"/>
          <a:ext cx="950497" cy="1165144"/>
        </a:xfrm>
        <a:prstGeom prst="roundRect">
          <a:avLst>
            <a:gd name="adj" fmla="val 10000"/>
          </a:avLst>
        </a:prstGeom>
        <a:solidFill>
          <a:srgbClr val="0DB1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PET-A</a:t>
          </a:r>
        </a:p>
      </dsp:txBody>
      <dsp:txXfrm>
        <a:off x="1427268" y="1188266"/>
        <a:ext cx="894819" cy="1109466"/>
      </dsp:txXfrm>
    </dsp:sp>
    <dsp:sp modelId="{F59A38A0-FC4F-4A6E-92AC-874B9C6A1E7C}">
      <dsp:nvSpPr>
        <dsp:cNvPr id="0" name=""/>
        <dsp:cNvSpPr/>
      </dsp:nvSpPr>
      <dsp:spPr>
        <a:xfrm>
          <a:off x="1399429" y="2504825"/>
          <a:ext cx="950497" cy="1165144"/>
        </a:xfrm>
        <a:prstGeom prst="roundRect">
          <a:avLst>
            <a:gd name="adj" fmla="val 10000"/>
          </a:avLst>
        </a:prstGeom>
        <a:solidFill>
          <a:srgbClr val="0DB1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FYV deK</a:t>
          </a:r>
        </a:p>
      </dsp:txBody>
      <dsp:txXfrm>
        <a:off x="1427268" y="2532664"/>
        <a:ext cx="894819" cy="1109466"/>
      </dsp:txXfrm>
    </dsp:sp>
    <dsp:sp modelId="{4BCF3991-D185-42E0-97F3-8CE22B5FE4B9}">
      <dsp:nvSpPr>
        <dsp:cNvPr id="0" name=""/>
        <dsp:cNvSpPr/>
      </dsp:nvSpPr>
      <dsp:spPr>
        <a:xfrm>
          <a:off x="2557848" y="0"/>
          <a:ext cx="1188121" cy="386431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</a:rPr>
            <a:t>Nutrición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2557848" y="0"/>
        <a:ext cx="1188121" cy="1159295"/>
      </dsp:txXfrm>
    </dsp:sp>
    <dsp:sp modelId="{92F3BBEC-748D-4A95-BF6D-B575FC5FF93E}">
      <dsp:nvSpPr>
        <dsp:cNvPr id="0" name=""/>
        <dsp:cNvSpPr/>
      </dsp:nvSpPr>
      <dsp:spPr>
        <a:xfrm>
          <a:off x="2676660" y="1160427"/>
          <a:ext cx="950497" cy="1165144"/>
        </a:xfrm>
        <a:prstGeom prst="roundRect">
          <a:avLst>
            <a:gd name="adj" fmla="val 10000"/>
          </a:avLst>
        </a:prstGeom>
        <a:solidFill>
          <a:srgbClr val="FDB91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Comer en Familia</a:t>
          </a:r>
        </a:p>
      </dsp:txBody>
      <dsp:txXfrm>
        <a:off x="2704499" y="1188266"/>
        <a:ext cx="894819" cy="1109466"/>
      </dsp:txXfrm>
    </dsp:sp>
    <dsp:sp modelId="{B75DD223-1FF4-4502-B03C-3A7A67A32C5A}">
      <dsp:nvSpPr>
        <dsp:cNvPr id="0" name=""/>
        <dsp:cNvSpPr/>
      </dsp:nvSpPr>
      <dsp:spPr>
        <a:xfrm>
          <a:off x="2676660" y="2504825"/>
          <a:ext cx="950497" cy="1165144"/>
        </a:xfrm>
        <a:prstGeom prst="roundRect">
          <a:avLst>
            <a:gd name="adj" fmla="val 10000"/>
          </a:avLst>
        </a:prstGeom>
        <a:solidFill>
          <a:srgbClr val="FDB91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 err="1"/>
            <a:t>Nutrition</a:t>
          </a:r>
          <a:r>
            <a:rPr lang="es-ES" sz="1000" kern="1200" dirty="0"/>
            <a:t> </a:t>
          </a:r>
          <a:r>
            <a:rPr lang="es-ES" sz="1000" kern="1200" dirty="0" err="1"/>
            <a:t>for</a:t>
          </a:r>
          <a:r>
            <a:rPr lang="es-ES" sz="1000" kern="1200" dirty="0"/>
            <a:t> </a:t>
          </a:r>
          <a:r>
            <a:rPr lang="es-ES" sz="1000" kern="1200" dirty="0" err="1"/>
            <a:t>farmers</a:t>
          </a:r>
          <a:endParaRPr lang="es-ES" sz="1000" kern="1200" dirty="0"/>
        </a:p>
      </dsp:txBody>
      <dsp:txXfrm>
        <a:off x="2704499" y="2532664"/>
        <a:ext cx="894819" cy="1109466"/>
      </dsp:txXfrm>
    </dsp:sp>
    <dsp:sp modelId="{377B5E95-3DF2-4AAB-9585-727610122C04}">
      <dsp:nvSpPr>
        <dsp:cNvPr id="0" name=""/>
        <dsp:cNvSpPr/>
      </dsp:nvSpPr>
      <dsp:spPr>
        <a:xfrm>
          <a:off x="3835079" y="0"/>
          <a:ext cx="1188121" cy="386431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1"/>
              </a:solidFill>
            </a:rPr>
            <a:t>Fortalecimiento y Calidad</a:t>
          </a:r>
          <a:endParaRPr lang="es-ES" sz="1200" kern="1200" dirty="0"/>
        </a:p>
      </dsp:txBody>
      <dsp:txXfrm>
        <a:off x="3835079" y="0"/>
        <a:ext cx="1188121" cy="1159295"/>
      </dsp:txXfrm>
    </dsp:sp>
    <dsp:sp modelId="{19A26BD0-9C4F-4202-81C4-3EBA19C32FDC}">
      <dsp:nvSpPr>
        <dsp:cNvPr id="0" name=""/>
        <dsp:cNvSpPr/>
      </dsp:nvSpPr>
      <dsp:spPr>
        <a:xfrm>
          <a:off x="3967749" y="1205346"/>
          <a:ext cx="950497" cy="116514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Mejora Continua</a:t>
          </a:r>
        </a:p>
      </dsp:txBody>
      <dsp:txXfrm>
        <a:off x="3995588" y="1233185"/>
        <a:ext cx="894819" cy="1109466"/>
      </dsp:txXfrm>
    </dsp:sp>
    <dsp:sp modelId="{975DFE62-6B7E-4028-B48C-ABCDDBFD3A8B}">
      <dsp:nvSpPr>
        <dsp:cNvPr id="0" name=""/>
        <dsp:cNvSpPr/>
      </dsp:nvSpPr>
      <dsp:spPr>
        <a:xfrm>
          <a:off x="3953891" y="2504825"/>
          <a:ext cx="950497" cy="116514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Infraestructura &amp; Equipamiento </a:t>
          </a:r>
        </a:p>
      </dsp:txBody>
      <dsp:txXfrm>
        <a:off x="3981730" y="2532664"/>
        <a:ext cx="894819" cy="1109466"/>
      </dsp:txXfrm>
    </dsp:sp>
    <dsp:sp modelId="{FD63428E-CCCD-4B4F-8627-83E6AAB1FDFD}">
      <dsp:nvSpPr>
        <dsp:cNvPr id="0" name=""/>
        <dsp:cNvSpPr/>
      </dsp:nvSpPr>
      <dsp:spPr>
        <a:xfrm>
          <a:off x="5115696" y="0"/>
          <a:ext cx="1188121" cy="386431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</a:rPr>
            <a:t>Campañas y Voluntariado</a:t>
          </a:r>
        </a:p>
      </dsp:txBody>
      <dsp:txXfrm>
        <a:off x="5115696" y="0"/>
        <a:ext cx="1188121" cy="1159295"/>
      </dsp:txXfrm>
    </dsp:sp>
    <dsp:sp modelId="{84FFCA1C-014B-4E5C-AFE4-4CDB5F5F8B99}">
      <dsp:nvSpPr>
        <dsp:cNvPr id="0" name=""/>
        <dsp:cNvSpPr/>
      </dsp:nvSpPr>
      <dsp:spPr>
        <a:xfrm>
          <a:off x="5198087" y="1158836"/>
          <a:ext cx="1016585" cy="832465"/>
        </a:xfrm>
        <a:prstGeom prst="roundRect">
          <a:avLst>
            <a:gd name="adj" fmla="val 10000"/>
          </a:avLst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Cucharadas</a:t>
          </a:r>
        </a:p>
      </dsp:txBody>
      <dsp:txXfrm>
        <a:off x="5222469" y="1183218"/>
        <a:ext cx="967821" cy="783701"/>
      </dsp:txXfrm>
    </dsp:sp>
    <dsp:sp modelId="{73025DE7-FDBE-4040-B969-A9366ED90426}">
      <dsp:nvSpPr>
        <dsp:cNvPr id="0" name=""/>
        <dsp:cNvSpPr/>
      </dsp:nvSpPr>
      <dsp:spPr>
        <a:xfrm>
          <a:off x="5187204" y="1991243"/>
          <a:ext cx="1016604" cy="832465"/>
        </a:xfrm>
        <a:prstGeom prst="roundRect">
          <a:avLst>
            <a:gd name="adj" fmla="val 10000"/>
          </a:avLst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Voluntariados &amp; Colectas</a:t>
          </a:r>
        </a:p>
      </dsp:txBody>
      <dsp:txXfrm>
        <a:off x="5211586" y="2015625"/>
        <a:ext cx="967840" cy="783701"/>
      </dsp:txXfrm>
    </dsp:sp>
    <dsp:sp modelId="{C3759A8E-C04D-4504-9C87-2C57DB78A0B0}">
      <dsp:nvSpPr>
        <dsp:cNvPr id="0" name=""/>
        <dsp:cNvSpPr/>
      </dsp:nvSpPr>
      <dsp:spPr>
        <a:xfrm>
          <a:off x="5187204" y="2847533"/>
          <a:ext cx="1016604" cy="832465"/>
        </a:xfrm>
        <a:prstGeom prst="roundRect">
          <a:avLst>
            <a:gd name="adj" fmla="val 10000"/>
          </a:avLst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Alimenta </a:t>
          </a:r>
        </a:p>
      </dsp:txBody>
      <dsp:txXfrm>
        <a:off x="5211586" y="2871915"/>
        <a:ext cx="967840" cy="783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DD70E-9271-45FD-B655-EA40D28F42E5}" type="datetimeFigureOut">
              <a:rPr lang="es-MX" smtClean="0"/>
              <a:t>28/02/2019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ABF4D-7981-45F0-AE52-9DB5B0CF9E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735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BF4D-7981-45F0-AE52-9DB5B0CF9EC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06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BF4D-7981-45F0-AE52-9DB5B0CF9EC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95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Entregar</a:t>
            </a:r>
            <a:r>
              <a:rPr lang="es-ES" baseline="0" dirty="0"/>
              <a:t> documento e infografía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BF4D-7981-45F0-AE52-9DB5B0CF9EC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67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18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792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792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678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67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678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81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-1"/>
            <a:ext cx="9144000" cy="1202937"/>
          </a:xfrm>
          <a:prstGeom prst="rect">
            <a:avLst/>
          </a:prstGeom>
          <a:solidFill>
            <a:srgbClr val="ED1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481704" y="-275918"/>
            <a:ext cx="1272209" cy="175477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 marL="228600" indent="-228600">
              <a:lnSpc>
                <a:spcPct val="120000"/>
              </a:lnSpc>
              <a:buClr>
                <a:srgbClr val="ED1A3B"/>
              </a:buClr>
              <a:buSzPct val="80000"/>
              <a:buFont typeface="Courier New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1pPr>
            <a:lvl2pPr marL="685800" indent="-228600">
              <a:lnSpc>
                <a:spcPct val="120000"/>
              </a:lnSpc>
              <a:buClr>
                <a:srgbClr val="ED1A3B"/>
              </a:buClr>
              <a:buSzPct val="80000"/>
              <a:buFont typeface="Courier New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2pPr>
            <a:lvl3pPr marL="1143000" indent="-228600">
              <a:lnSpc>
                <a:spcPct val="120000"/>
              </a:lnSpc>
              <a:buClr>
                <a:srgbClr val="ED1A3B"/>
              </a:buClr>
              <a:buSzPct val="80000"/>
              <a:buFont typeface="Courier New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3pPr>
            <a:lvl4pPr marL="1600200" indent="-228600">
              <a:lnSpc>
                <a:spcPct val="120000"/>
              </a:lnSpc>
              <a:buClr>
                <a:srgbClr val="ED1A3B"/>
              </a:buClr>
              <a:buSzPct val="80000"/>
              <a:buFont typeface="Courier New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4pPr>
            <a:lvl5pPr marL="2057400" indent="-228600">
              <a:lnSpc>
                <a:spcPct val="120000"/>
              </a:lnSpc>
              <a:buClr>
                <a:srgbClr val="ED1A3B"/>
              </a:buClr>
              <a:buSzPct val="80000"/>
              <a:buFont typeface="Courier New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82134" y="304401"/>
            <a:ext cx="8379266" cy="725504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bg1"/>
                </a:solidFill>
                <a:latin typeface="LocatorDisplay Black" charset="0"/>
                <a:ea typeface="LocatorDisplay Black" charset="0"/>
                <a:cs typeface="LocatorDisplay Black" charset="0"/>
              </a:defRPr>
            </a:lvl1pPr>
          </a:lstStyle>
          <a:p>
            <a:r>
              <a:rPr lang="es-ES" dirty="0"/>
              <a:t>Titulo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Omnes" charset="0"/>
                <a:ea typeface="Omnes" charset="0"/>
                <a:cs typeface="Omnes" charset="0"/>
              </a:defRPr>
            </a:lvl1pPr>
          </a:lstStyle>
          <a:p>
            <a:fld id="{6D451E29-1B63-4A4E-A3F2-E7BCDF39BA2C}" type="datetimeFigureOut">
              <a:rPr lang="es-ES_tradnl" smtClean="0"/>
              <a:pPr/>
              <a:t>28/02/2019</a:t>
            </a:fld>
            <a:endParaRPr lang="es-ES_trad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>
                <a:latin typeface="Omnes" charset="0"/>
                <a:ea typeface="Omnes" charset="0"/>
                <a:cs typeface="Omnes" charset="0"/>
              </a:defRPr>
            </a:lvl1pPr>
          </a:lstStyle>
          <a:p>
            <a:endParaRPr lang="es-ES_tradn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Omnes" charset="0"/>
                <a:ea typeface="Omnes" charset="0"/>
                <a:cs typeface="Omnes" charset="0"/>
              </a:defRPr>
            </a:lvl1pPr>
          </a:lstStyle>
          <a:p>
            <a:fld id="{EE56992C-F201-D045-B473-063BAEC06062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973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682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6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654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4873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818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07170" y="2504627"/>
            <a:ext cx="3878242" cy="169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382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233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531" y="2495176"/>
            <a:ext cx="4960470" cy="171823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4794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9412" y="2614705"/>
            <a:ext cx="4900706" cy="13745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472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799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279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58775" y="1838325"/>
            <a:ext cx="8516284" cy="470591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717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847" y="614846"/>
            <a:ext cx="6370918" cy="8148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81412"/>
            <a:ext cx="8229600" cy="438248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2628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 userDrawn="1"/>
        </p:nvSpPr>
        <p:spPr>
          <a:xfrm>
            <a:off x="292847" y="614846"/>
            <a:ext cx="6370918" cy="81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s-ES_tradnl"/>
              <a:t>Clic para editar título</a:t>
            </a:r>
            <a:endParaRPr lang="es-ES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57200" y="2181412"/>
            <a:ext cx="8229600" cy="438248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7074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0350" y="4406901"/>
            <a:ext cx="3690473" cy="136207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90351" y="1429592"/>
            <a:ext cx="3690473" cy="218617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76858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 userDrawn="1"/>
        </p:nvSpPr>
        <p:spPr>
          <a:xfrm>
            <a:off x="5602941" y="4093135"/>
            <a:ext cx="3212354" cy="21223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5602941" y="1668650"/>
            <a:ext cx="3212354" cy="218617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8936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588000" y="3765176"/>
            <a:ext cx="3302000" cy="2003801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5588000" y="1459474"/>
            <a:ext cx="3302000" cy="20666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09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732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118" y="1806109"/>
            <a:ext cx="8229600" cy="8148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620997"/>
            <a:ext cx="4038600" cy="409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2622491"/>
            <a:ext cx="4038600" cy="40926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435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611" y="497773"/>
            <a:ext cx="6266330" cy="814888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6611" y="1893701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6611" y="253346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794438" y="1893702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794438" y="253346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518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52611" y="497773"/>
            <a:ext cx="6266330" cy="814888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606611" y="1893701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Marcador de contenido 3"/>
          <p:cNvSpPr>
            <a:spLocks noGrp="1"/>
          </p:cNvSpPr>
          <p:nvPr>
            <p:ph sz="half" idx="2"/>
          </p:nvPr>
        </p:nvSpPr>
        <p:spPr>
          <a:xfrm>
            <a:off x="606611" y="253346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794438" y="1893702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contenido 5"/>
          <p:cNvSpPr>
            <a:spLocks noGrp="1"/>
          </p:cNvSpPr>
          <p:nvPr>
            <p:ph sz="quarter" idx="4"/>
          </p:nvPr>
        </p:nvSpPr>
        <p:spPr>
          <a:xfrm>
            <a:off x="4794438" y="253346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217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672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2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175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1792941"/>
            <a:ext cx="3008313" cy="448983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49" y="1792941"/>
            <a:ext cx="5434479" cy="4900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2315882"/>
            <a:ext cx="3008313" cy="43780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39364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5440363"/>
            <a:ext cx="5486400" cy="3992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1867646"/>
            <a:ext cx="5486400" cy="33916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6007101"/>
            <a:ext cx="5486400" cy="5670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66276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373063" y="1882775"/>
            <a:ext cx="3152775" cy="4975225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2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3645366" y="1882775"/>
            <a:ext cx="5334000" cy="4765675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759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9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252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3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01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24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68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79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F1BAB-1B1B-2E49-9EAB-0302BF6CBFE6}" type="datetimeFigureOut">
              <a:rPr lang="es-ES" smtClean="0"/>
              <a:t>28/02/2019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7C046-908E-174F-8CE9-60D76C474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4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05" r:id="rId13"/>
    <p:sldLayoutId id="2147483708" r:id="rId14"/>
    <p:sldLayoutId id="2147483710" r:id="rId15"/>
    <p:sldLayoutId id="2147483715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78118" y="373529"/>
            <a:ext cx="5812117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8118" y="1944711"/>
            <a:ext cx="8229600" cy="417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519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1" i="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gif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79581" y="2621421"/>
            <a:ext cx="5464420" cy="1693844"/>
          </a:xfrm>
        </p:spPr>
        <p:txBody>
          <a:bodyPr>
            <a:noAutofit/>
          </a:bodyPr>
          <a:lstStyle/>
          <a:p>
            <a:pPr algn="ctr"/>
            <a:r>
              <a:rPr lang="es-ES" sz="2500" dirty="0" err="1">
                <a:latin typeface="Abadi MT Condensed Extra Bold"/>
                <a:cs typeface="Abadi MT Condensed Extra Bold"/>
              </a:rPr>
              <a:t>Food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Waste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Reduction</a:t>
            </a:r>
            <a:r>
              <a:rPr lang="es-ES" sz="2500" dirty="0">
                <a:latin typeface="Abadi MT Condensed Extra Bold"/>
                <a:cs typeface="Abadi MT Condensed Extra Bold"/>
              </a:rPr>
              <a:t> and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Food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Rescue</a:t>
            </a:r>
            <a:r>
              <a:rPr lang="es-ES" sz="2500" dirty="0">
                <a:latin typeface="Abadi MT Condensed Extra Bold"/>
                <a:cs typeface="Abadi MT Condensed Extra Bold"/>
              </a:rPr>
              <a:t>: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an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Opportunity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to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Address</a:t>
            </a:r>
            <a:r>
              <a:rPr lang="es-ES" sz="2500" dirty="0">
                <a:latin typeface="Abadi MT Condensed Extra Bold"/>
                <a:cs typeface="Abadi MT Condensed Extra Bold"/>
              </a:rPr>
              <a:t> </a:t>
            </a:r>
            <a:r>
              <a:rPr lang="es-ES" sz="2500" dirty="0" err="1">
                <a:latin typeface="Abadi MT Condensed Extra Bold"/>
                <a:cs typeface="Abadi MT Condensed Extra Bold"/>
              </a:rPr>
              <a:t>Hunger</a:t>
            </a:r>
            <a:endParaRPr lang="es-ES" sz="25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602552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7-15 a la(s) 10.27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212" r="14869" b="3206"/>
          <a:stretch/>
        </p:blipFill>
        <p:spPr>
          <a:xfrm>
            <a:off x="0" y="1"/>
            <a:ext cx="9179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7-15 a la(s) 10.27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2921" r="14869" b="3206"/>
          <a:stretch/>
        </p:blipFill>
        <p:spPr>
          <a:xfrm>
            <a:off x="0" y="0"/>
            <a:ext cx="9144000" cy="68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1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7-15 a la(s) 10.27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3212" r="15523" b="2915"/>
          <a:stretch/>
        </p:blipFill>
        <p:spPr>
          <a:xfrm>
            <a:off x="4254" y="-104588"/>
            <a:ext cx="9139746" cy="69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1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478118" y="373529"/>
            <a:ext cx="7034935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>
                <a:solidFill>
                  <a:schemeClr val="bg1"/>
                </a:solidFill>
                <a:latin typeface="LocatorDisplay-Black"/>
                <a:cs typeface="LocatorDisplay-Black"/>
              </a:rPr>
              <a:t>Principales programas</a:t>
            </a:r>
            <a:endParaRPr lang="en-US" sz="3600" b="1" dirty="0">
              <a:solidFill>
                <a:schemeClr val="bg1"/>
              </a:solidFill>
              <a:latin typeface="LocatorDisplay-Black"/>
              <a:cs typeface="LocatorDisplay-Black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578449441"/>
              </p:ext>
            </p:extLst>
          </p:nvPr>
        </p:nvGraphicFramePr>
        <p:xfrm>
          <a:off x="1407908" y="2247389"/>
          <a:ext cx="6303818" cy="386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0875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78117" y="483658"/>
            <a:ext cx="7368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LocatorDisplay-Black"/>
                <a:cs typeface="LocatorDisplay-Black"/>
              </a:rPr>
              <a:t>COLABORACIONES RECIENTES</a:t>
            </a:r>
          </a:p>
        </p:txBody>
      </p:sp>
      <p:pic>
        <p:nvPicPr>
          <p:cNvPr id="1026" name="Picture 2" descr="Resultado de imagen para ap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8" y="2235189"/>
            <a:ext cx="2103398" cy="12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96" y="2099288"/>
            <a:ext cx="1828057" cy="18199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27735" b="28965"/>
          <a:stretch/>
        </p:blipFill>
        <p:spPr>
          <a:xfrm>
            <a:off x="6903189" y="4900315"/>
            <a:ext cx="2143125" cy="927967"/>
          </a:xfrm>
          <a:prstGeom prst="rect">
            <a:avLst/>
          </a:prstGeom>
        </p:spPr>
      </p:pic>
      <p:pic>
        <p:nvPicPr>
          <p:cNvPr id="1032" name="Picture 8" descr="Resultado de imagen para f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5407"/>
            <a:ext cx="1366747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e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64" y="4555407"/>
            <a:ext cx="2825852" cy="161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ecofilm festiv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16" y="4644883"/>
            <a:ext cx="2311452" cy="12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1AB74B-982E-394B-AF1B-A55EB9C85E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61" t="90835"/>
          <a:stretch/>
        </p:blipFill>
        <p:spPr>
          <a:xfrm>
            <a:off x="5522603" y="2743904"/>
            <a:ext cx="3988925" cy="8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9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71" y="1781739"/>
            <a:ext cx="9141429" cy="54055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478118" y="373529"/>
            <a:ext cx="5812117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Algunos de nuestros Aliados Estratégicos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42302" y="10565993"/>
            <a:ext cx="249002" cy="268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580" t="22214" r="12335" b="24219"/>
          <a:stretch/>
        </p:blipFill>
        <p:spPr>
          <a:xfrm>
            <a:off x="321248" y="2160680"/>
            <a:ext cx="7029251" cy="2857498"/>
          </a:xfrm>
          <a:prstGeom prst="rect">
            <a:avLst/>
          </a:prstGeom>
        </p:spPr>
      </p:pic>
      <p:pic>
        <p:nvPicPr>
          <p:cNvPr id="2060" name="Picture 12" descr="Resultado de imagen para herd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13" y="3589429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48" y="5410741"/>
            <a:ext cx="1528913" cy="56197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21248" y="2396211"/>
            <a:ext cx="1327443" cy="12409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6" name="Picture 4" descr="Resultado de imagen para bank of americ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8" y="2303359"/>
            <a:ext cx="1528913" cy="8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5125456" y="1785792"/>
            <a:ext cx="4572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ED1A3B"/>
                </a:solidFill>
                <a:latin typeface="Omnes Light" pitchFamily="50" charset="0"/>
              </a:rPr>
              <a:t>y </a:t>
            </a:r>
            <a:r>
              <a:rPr lang="es-MX" sz="2000" b="1" dirty="0">
                <a:solidFill>
                  <a:srgbClr val="ED1A3B"/>
                </a:solidFill>
                <a:latin typeface="Omnes Light" pitchFamily="50" charset="0"/>
              </a:rPr>
              <a:t>+ de 600 </a:t>
            </a:r>
            <a:r>
              <a:rPr lang="es-MX" sz="1400" dirty="0">
                <a:solidFill>
                  <a:srgbClr val="58595B"/>
                </a:solidFill>
                <a:latin typeface="Omnes Light" pitchFamily="50" charset="0"/>
              </a:rPr>
              <a:t>productores  agrícolas en el país</a:t>
            </a:r>
            <a:r>
              <a:rPr lang="es-MX" sz="1400" dirty="0">
                <a:solidFill>
                  <a:srgbClr val="0DB14B"/>
                </a:solidFill>
                <a:latin typeface="Omnes Light" pitchFamily="50" charset="0"/>
              </a:rPr>
              <a:t>…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741" y="5293623"/>
            <a:ext cx="896058" cy="733467"/>
          </a:xfrm>
          <a:prstGeom prst="rect">
            <a:avLst/>
          </a:prstGeom>
        </p:spPr>
      </p:pic>
      <p:pic>
        <p:nvPicPr>
          <p:cNvPr id="3080" name="Picture 8" descr="Resultado de imagen para heb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63379" y="5443059"/>
            <a:ext cx="1527916" cy="4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9875" y="5385817"/>
            <a:ext cx="1098156" cy="549078"/>
          </a:xfrm>
          <a:prstGeom prst="rect">
            <a:avLst/>
          </a:prstGeom>
        </p:spPr>
      </p:pic>
      <p:pic>
        <p:nvPicPr>
          <p:cNvPr id="3084" name="Picture 12" descr="Resultado de imagen para ant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6206" r="27479" b="6324"/>
          <a:stretch/>
        </p:blipFill>
        <p:spPr bwMode="auto">
          <a:xfrm>
            <a:off x="6262031" y="5106631"/>
            <a:ext cx="1039091" cy="86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para oxxo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59" y="517197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Resultado de imagen para citibaname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21" y="6439449"/>
            <a:ext cx="1493116" cy="3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tres guerras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81" y="6319810"/>
            <a:ext cx="1694586" cy="6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Resultado de imagen para chep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2" y="6363230"/>
            <a:ext cx="1493116" cy="5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esultado de imagen para kfc logo mexic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86" y="3647823"/>
            <a:ext cx="672739" cy="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818909" y="3647823"/>
            <a:ext cx="1219504" cy="82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0437" y="3697444"/>
            <a:ext cx="1528990" cy="776630"/>
          </a:xfrm>
          <a:prstGeom prst="rect">
            <a:avLst/>
          </a:prstGeom>
        </p:spPr>
      </p:pic>
      <p:pic>
        <p:nvPicPr>
          <p:cNvPr id="1026" name="Picture 2" descr="Resultado de imagen para logo coppel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r="-2379" b="34546"/>
          <a:stretch/>
        </p:blipFill>
        <p:spPr bwMode="auto">
          <a:xfrm>
            <a:off x="5357250" y="6251343"/>
            <a:ext cx="1567495" cy="5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/>
          <a:srcRect l="13580" t="22214" r="12335" b="24219"/>
          <a:stretch/>
        </p:blipFill>
        <p:spPr>
          <a:xfrm>
            <a:off x="207580" y="2153055"/>
            <a:ext cx="7029251" cy="2857498"/>
          </a:xfrm>
          <a:prstGeom prst="rect">
            <a:avLst/>
          </a:prstGeom>
        </p:spPr>
      </p:pic>
      <p:pic>
        <p:nvPicPr>
          <p:cNvPr id="26" name="Picture 12" descr="Resultado de imagen para herd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45" y="3581804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esultado de imagen para bank of americ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0" y="2295734"/>
            <a:ext cx="1528913" cy="8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Resultado de imagen para kfc logo mexic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18" y="3640198"/>
            <a:ext cx="672739" cy="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7"/>
          <a:srcRect t="19940" r="2807" b="18000"/>
          <a:stretch/>
        </p:blipFill>
        <p:spPr>
          <a:xfrm>
            <a:off x="7438469" y="2278183"/>
            <a:ext cx="1235974" cy="78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1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866759" y="1838325"/>
            <a:ext cx="8516284" cy="47059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1. </a:t>
            </a:r>
            <a:r>
              <a:rPr lang="es-MX" sz="1800" b="1" dirty="0">
                <a:latin typeface="Omnes" pitchFamily="50" charset="0"/>
              </a:rPr>
              <a:t>Aumentar</a:t>
            </a:r>
            <a:r>
              <a:rPr lang="es-MX" sz="1800" dirty="0">
                <a:latin typeface="Omnes" pitchFamily="50" charset="0"/>
              </a:rPr>
              <a:t> nuestro Rescate</a:t>
            </a:r>
          </a:p>
          <a:p>
            <a:pPr lvl="1"/>
            <a:r>
              <a:rPr lang="es-MX" sz="1600" dirty="0">
                <a:latin typeface="Omnes" pitchFamily="50" charset="0"/>
              </a:rPr>
              <a:t>Hoy sólo 2% se rescata</a:t>
            </a:r>
          </a:p>
          <a:p>
            <a:pPr lvl="1"/>
            <a:r>
              <a:rPr lang="es-MX" sz="1600" dirty="0">
                <a:latin typeface="Omnes" pitchFamily="50" charset="0"/>
              </a:rPr>
              <a:t>Atendemos a menos del 2% de las comunidades que lo necesitan</a:t>
            </a:r>
            <a:endParaRPr lang="es-MX" sz="1800" dirty="0">
              <a:latin typeface="Omnes" pitchFamily="50" charset="0"/>
            </a:endParaRPr>
          </a:p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2. Lograr </a:t>
            </a:r>
            <a:r>
              <a:rPr lang="es-MX" sz="1800" b="1" dirty="0">
                <a:latin typeface="Omnes" pitchFamily="50" charset="0"/>
              </a:rPr>
              <a:t>fortalecer</a:t>
            </a:r>
            <a:r>
              <a:rPr lang="es-MX" sz="1800" dirty="0">
                <a:latin typeface="Omnes" pitchFamily="50" charset="0"/>
              </a:rPr>
              <a:t> nuestra relación con aliados </a:t>
            </a:r>
          </a:p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	</a:t>
            </a:r>
          </a:p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3. </a:t>
            </a:r>
            <a:r>
              <a:rPr lang="es-MX" sz="1800" b="1" dirty="0">
                <a:latin typeface="Omnes" pitchFamily="50" charset="0"/>
              </a:rPr>
              <a:t>Incidir</a:t>
            </a:r>
            <a:r>
              <a:rPr lang="es-MX" sz="1800" dirty="0">
                <a:latin typeface="Omnes" pitchFamily="50" charset="0"/>
              </a:rPr>
              <a:t> juntos con nuestros aliados en política pública:</a:t>
            </a:r>
          </a:p>
          <a:p>
            <a:pPr marL="857250" lvl="1" indent="-457200">
              <a:buAutoNum type="arabicPeriod"/>
            </a:pPr>
            <a:r>
              <a:rPr lang="es-MX" sz="1800" dirty="0">
                <a:latin typeface="Omnes" pitchFamily="50" charset="0"/>
              </a:rPr>
              <a:t>Hambre Cero en México</a:t>
            </a:r>
          </a:p>
          <a:p>
            <a:pPr marL="857250" lvl="1" indent="-457200">
              <a:buAutoNum type="arabicPeriod"/>
            </a:pPr>
            <a:r>
              <a:rPr lang="es-MX" sz="1800" dirty="0">
                <a:latin typeface="Omnes" pitchFamily="50" charset="0"/>
              </a:rPr>
              <a:t>Reducir PDA’s al 50% para el 2030</a:t>
            </a:r>
          </a:p>
          <a:p>
            <a:pPr marL="400050" lvl="1" indent="0">
              <a:buNone/>
            </a:pPr>
            <a:endParaRPr lang="es-MX" sz="1000" dirty="0">
              <a:latin typeface="Omnes" pitchFamily="50" charset="0"/>
            </a:endParaRPr>
          </a:p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4. </a:t>
            </a:r>
            <a:r>
              <a:rPr lang="es-MX" sz="1800" b="1" dirty="0">
                <a:latin typeface="Omnes" pitchFamily="50" charset="0"/>
              </a:rPr>
              <a:t>Comprometer a la sociedad para que se activen en la solución de la problemática (</a:t>
            </a:r>
            <a:r>
              <a:rPr lang="es-MX" sz="1800" b="1" i="1" dirty="0">
                <a:latin typeface="Omnes" pitchFamily="50" charset="0"/>
              </a:rPr>
              <a:t>engage the nation</a:t>
            </a:r>
            <a:r>
              <a:rPr lang="es-MX" sz="1800" b="1" dirty="0">
                <a:latin typeface="Omnes" pitchFamily="50" charset="0"/>
              </a:rPr>
              <a:t>)</a:t>
            </a:r>
            <a:endParaRPr lang="es-MX" sz="1800" dirty="0">
              <a:latin typeface="Omnes" pitchFamily="50" charset="0"/>
            </a:endParaRPr>
          </a:p>
          <a:p>
            <a:pPr marL="0" indent="0">
              <a:buNone/>
            </a:pPr>
            <a:endParaRPr lang="es-MX" sz="1800" dirty="0">
              <a:latin typeface="Omnes" pitchFamily="50" charset="0"/>
            </a:endParaRPr>
          </a:p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5. Alianzas estratégicas con los diferentes sectores productivos para movilizar el alimento</a:t>
            </a:r>
          </a:p>
          <a:p>
            <a:pPr marL="0" indent="0">
              <a:buNone/>
            </a:pPr>
            <a:endParaRPr lang="es-MX" sz="1800" dirty="0">
              <a:latin typeface="Omnes" pitchFamily="50" charset="0"/>
            </a:endParaRPr>
          </a:p>
          <a:p>
            <a:pPr marL="0" indent="0">
              <a:buNone/>
            </a:pPr>
            <a:r>
              <a:rPr lang="es-MX" sz="1800" dirty="0">
                <a:latin typeface="Omnes" pitchFamily="50" charset="0"/>
              </a:rPr>
              <a:t>6. Fortalecimiento y desarrollo en </a:t>
            </a:r>
            <a:r>
              <a:rPr lang="es-MX" sz="1800" b="1" dirty="0">
                <a:latin typeface="Omnes" pitchFamily="50" charset="0"/>
              </a:rPr>
              <a:t>tecnología</a:t>
            </a:r>
            <a:r>
              <a:rPr lang="es-MX" sz="1800" dirty="0">
                <a:latin typeface="Omnes" pitchFamily="50" charset="0"/>
              </a:rPr>
              <a:t> móvil y web.</a:t>
            </a:r>
          </a:p>
          <a:p>
            <a:endParaRPr lang="es-MX" sz="1800" dirty="0">
              <a:latin typeface="Omnes" pitchFamily="50" charset="0"/>
            </a:endParaRPr>
          </a:p>
          <a:p>
            <a:pPr marL="0" indent="0">
              <a:buNone/>
            </a:pPr>
            <a:endParaRPr lang="es-MX" sz="1800" dirty="0">
              <a:latin typeface="Omnes" pitchFamily="50" charset="0"/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>
          <a:xfrm>
            <a:off x="478118" y="373529"/>
            <a:ext cx="6926959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LocatorDisplay-Black"/>
                <a:cs typeface="LocatorDisplay-Black"/>
              </a:rPr>
              <a:t>Retos 2018-2020	</a:t>
            </a:r>
            <a:endParaRPr lang="en-US" sz="3600" b="1" dirty="0">
              <a:solidFill>
                <a:schemeClr val="bg1"/>
              </a:solidFill>
              <a:latin typeface="LocatorDisplay-Black"/>
              <a:cs typeface="LocatorDisplay-Black"/>
            </a:endParaRPr>
          </a:p>
        </p:txBody>
      </p:sp>
      <p:pic>
        <p:nvPicPr>
          <p:cNvPr id="1026" name="Picture 2" descr="Resultado de imagen para aumenta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1724719"/>
            <a:ext cx="676127" cy="67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stronger relationship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6" y="2554559"/>
            <a:ext cx="700212" cy="7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2" y="3416055"/>
            <a:ext cx="541395" cy="54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comunicar ic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4704493"/>
            <a:ext cx="549281" cy="5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76" y="5598221"/>
            <a:ext cx="857996" cy="524182"/>
          </a:xfrm>
          <a:prstGeom prst="rect">
            <a:avLst/>
          </a:prstGeom>
        </p:spPr>
      </p:pic>
      <p:pic>
        <p:nvPicPr>
          <p:cNvPr id="1040" name="Picture 16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8" y="6199975"/>
            <a:ext cx="582091" cy="5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6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455757" y="6888987"/>
            <a:ext cx="8516284" cy="4705910"/>
          </a:xfrm>
        </p:spPr>
        <p:txBody>
          <a:bodyPr/>
          <a:lstStyle/>
          <a:p>
            <a:pPr marL="0" indent="0">
              <a:buNone/>
            </a:pPr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1784D7A-B6D3-4A51-A070-1B0974EFE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"/>
            <a:ext cx="9144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743" y="4687698"/>
            <a:ext cx="2705605" cy="2170302"/>
          </a:xfrm>
          <a:prstGeom prst="rect">
            <a:avLst/>
          </a:prstGeom>
        </p:spPr>
      </p:pic>
      <p:pic>
        <p:nvPicPr>
          <p:cNvPr id="5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698"/>
            <a:ext cx="1651189" cy="220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00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478118" y="373529"/>
            <a:ext cx="6926959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LocatorDisplay-Black"/>
                <a:cs typeface="LocatorDisplay-Black"/>
              </a:rPr>
              <a:t>Problemática mundial</a:t>
            </a:r>
            <a:endParaRPr lang="en-US" sz="3600" b="1" dirty="0">
              <a:solidFill>
                <a:schemeClr val="bg1"/>
              </a:solidFill>
              <a:latin typeface="LocatorDisplay-Black"/>
              <a:cs typeface="LocatorDisplay-Black"/>
            </a:endParaRPr>
          </a:p>
        </p:txBody>
      </p:sp>
      <p:pic>
        <p:nvPicPr>
          <p:cNvPr id="16388" name="Picture 4" descr="Resultado de imagen para 1.3 billion tons food waste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98" t="2643" r="1750" b="3298"/>
          <a:stretch/>
        </p:blipFill>
        <p:spPr bwMode="auto">
          <a:xfrm>
            <a:off x="278646" y="3351232"/>
            <a:ext cx="2597395" cy="13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para food waste co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17191" r="1546" b="4242"/>
          <a:stretch/>
        </p:blipFill>
        <p:spPr bwMode="auto">
          <a:xfrm>
            <a:off x="2876041" y="1785668"/>
            <a:ext cx="6096000" cy="48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8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478118" y="373529"/>
            <a:ext cx="7622483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Trebuchet MS"/>
                <a:cs typeface="Trebuchet MS"/>
              </a:rPr>
              <a:t>UNA REALIDAD CONTRASTANTE</a:t>
            </a:r>
            <a:endParaRPr lang="en-US" sz="36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8CC62F-4594-4F40-B216-2C8AC7949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131"/>
            <a:ext cx="9144000" cy="5194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68661" y="4660357"/>
            <a:ext cx="18466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5696314" y="3883900"/>
            <a:ext cx="2890535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s-ES" sz="1200" b="1" dirty="0">
              <a:latin typeface="Abadi MT Condensed Extra Bold"/>
              <a:cs typeface="Abadi MT Condensed Extra Bold"/>
            </a:endParaRPr>
          </a:p>
          <a:p>
            <a:r>
              <a:rPr lang="es-ES" sz="2000" b="1" dirty="0">
                <a:latin typeface="Abadi MT Condensed Extra Bold"/>
                <a:cs typeface="Abadi MT Condensed Extra Bold"/>
              </a:rPr>
              <a:t>24 MILLONES DE PERSONAS</a:t>
            </a:r>
          </a:p>
          <a:p>
            <a:endParaRPr lang="es-ES" sz="1100" b="1" dirty="0">
              <a:latin typeface="Abadi MT Condensed Extra Bold"/>
              <a:cs typeface="Abadi MT Condensed Extra Bol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17828" y="3856767"/>
            <a:ext cx="320231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s-ES" sz="800" b="1" dirty="0">
              <a:latin typeface="Abadi MT Condensed Extra Bold"/>
              <a:cs typeface="Abadi MT Condensed Extra Bold"/>
            </a:endParaRPr>
          </a:p>
          <a:p>
            <a:r>
              <a:rPr lang="es-ES" sz="2000" b="1" dirty="0">
                <a:latin typeface="Abadi MT Condensed Extra Bold"/>
                <a:cs typeface="Abadi MT Condensed Extra Bold"/>
              </a:rPr>
              <a:t>20.4 MILLONES DE TONELADAS</a:t>
            </a:r>
          </a:p>
          <a:p>
            <a:endParaRPr lang="es-ES" sz="800" b="1" dirty="0">
              <a:latin typeface="Abadi MT Condensed Extra Bold"/>
              <a:cs typeface="Abadi MT Condensed Extra Bold"/>
            </a:endParaRPr>
          </a:p>
        </p:txBody>
      </p:sp>
      <p:sp>
        <p:nvSpPr>
          <p:cNvPr id="9" name="Flecha a la derecha con muesca 8"/>
          <p:cNvSpPr/>
          <p:nvPr/>
        </p:nvSpPr>
        <p:spPr>
          <a:xfrm>
            <a:off x="2391959" y="4503098"/>
            <a:ext cx="3624929" cy="1427146"/>
          </a:xfrm>
          <a:prstGeom prst="notchedRightArrow">
            <a:avLst/>
          </a:prstGeom>
          <a:solidFill>
            <a:srgbClr val="FDB81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589234" y="4850516"/>
            <a:ext cx="3316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Trebuchet MS"/>
                <a:cs typeface="Trebuchet MS"/>
              </a:rPr>
              <a:t>Con </a:t>
            </a:r>
            <a:r>
              <a:rPr lang="es-ES" sz="1200" u="sng" dirty="0">
                <a:latin typeface="Trebuchet MS"/>
                <a:cs typeface="Trebuchet MS"/>
              </a:rPr>
              <a:t>el 50% de todo el alimento que se desperdicia</a:t>
            </a:r>
            <a:r>
              <a:rPr lang="es-ES" sz="1200" dirty="0">
                <a:latin typeface="Trebuchet MS"/>
                <a:cs typeface="Trebuchet MS"/>
              </a:rPr>
              <a:t>, </a:t>
            </a:r>
            <a:r>
              <a:rPr lang="es-ES" sz="1200" u="sng" dirty="0">
                <a:latin typeface="Trebuchet MS"/>
                <a:cs typeface="Trebuchet MS"/>
              </a:rPr>
              <a:t>se alimentaría a toda la gente que lo necesita </a:t>
            </a:r>
            <a:r>
              <a:rPr lang="es-ES" sz="1200" dirty="0">
                <a:latin typeface="Trebuchet MS"/>
                <a:cs typeface="Trebuchet MS"/>
              </a:rPr>
              <a:t>y entonces viviríamos en un país SIN HAMBRE.</a:t>
            </a:r>
          </a:p>
        </p:txBody>
      </p:sp>
    </p:spTree>
    <p:extLst>
      <p:ext uri="{BB962C8B-B14F-4D97-AF65-F5344CB8AC3E}">
        <p14:creationId xmlns:p14="http://schemas.microsoft.com/office/powerpoint/2010/main" val="4431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356462" y="595524"/>
            <a:ext cx="8194828" cy="910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catorDisplay Black" panose="02000504040000020004" pitchFamily="2" charset="77"/>
                <a:cs typeface="Arial Narrow"/>
              </a:rPr>
              <a:t>Afectación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catorDisplay Black" panose="02000504040000020004" pitchFamily="2" charset="77"/>
                <a:cs typeface="Arial Narrow"/>
              </a:rPr>
              <a:t>social, económica</a:t>
            </a:r>
            <a:r>
              <a:rPr kumimoji="0" lang="es-MX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catorDisplay Black" panose="02000504040000020004" pitchFamily="2" charset="77"/>
                <a:cs typeface="Arial Narrow"/>
              </a:rPr>
              <a:t> y Ambiental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ocatorDisplay Black" panose="02000504040000020004" pitchFamily="2" charset="77"/>
              <a:cs typeface="Arial Narrow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ocatorDisplay Black" panose="02000504040000020004" pitchFamily="2" charset="77"/>
              <a:cs typeface="Arial Narrow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1F608D-D346-4646-817A-1B43615A594F}"/>
              </a:ext>
            </a:extLst>
          </p:cNvPr>
          <p:cNvSpPr txBox="1"/>
          <p:nvPr/>
        </p:nvSpPr>
        <p:spPr>
          <a:xfrm>
            <a:off x="356462" y="1338026"/>
            <a:ext cx="769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MX" sz="1400" dirty="0">
                <a:solidFill>
                  <a:prstClr val="white"/>
                </a:solidFill>
                <a:latin typeface="Omnes" pitchFamily="2" charset="77"/>
                <a:cs typeface="Arial Narrow"/>
              </a:rPr>
              <a:t>Cifras del estudio con Banco Mundial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91AB74B-982E-394B-AF1B-A55EB9C85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575"/>
            <a:ext cx="9144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478118" y="373529"/>
            <a:ext cx="5812117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s-MX" dirty="0">
                <a:solidFill>
                  <a:schemeClr val="bg1"/>
                </a:solidFill>
                <a:latin typeface="LocatorDisplay-Black"/>
                <a:cs typeface="LocatorDisplay-Black"/>
              </a:rPr>
              <a:t>¿Qué es un Banco de Alimentos?</a:t>
            </a:r>
            <a:endParaRPr lang="es-ES" dirty="0">
              <a:solidFill>
                <a:schemeClr val="bg1"/>
              </a:solidFill>
              <a:latin typeface="LocatorDisplay-Black"/>
              <a:cs typeface="LocatorDisplay-Black"/>
            </a:endParaRPr>
          </a:p>
        </p:txBody>
      </p:sp>
      <p:pic>
        <p:nvPicPr>
          <p:cNvPr id="4098" name="Picture 2" descr="Image may contain: 1 person, smiling, in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6" t="2549" r="475" b="35633"/>
          <a:stretch/>
        </p:blipFill>
        <p:spPr bwMode="auto">
          <a:xfrm>
            <a:off x="313761" y="1749702"/>
            <a:ext cx="3340547" cy="36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Captura de pantalla 2018-01-20 a la(s) 17.52.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7018" r="19058" b="8925"/>
          <a:stretch/>
        </p:blipFill>
        <p:spPr>
          <a:xfrm>
            <a:off x="3835238" y="1749702"/>
            <a:ext cx="5028467" cy="36936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264" y="5514675"/>
            <a:ext cx="90907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DB813"/>
              </a:buClr>
            </a:pPr>
            <a:r>
              <a:rPr lang="es-ES" sz="1750" b="1" dirty="0">
                <a:latin typeface="Omnes-ExtraLight"/>
                <a:ea typeface="Microsoft JhengHei Light" panose="020B0304030504040204" pitchFamily="34" charset="-120"/>
                <a:cs typeface="Omnes-ExtraLight"/>
              </a:rPr>
              <a:t>Es una institución (Organización de la Sociedad Civil: A.C, IAP, IBP, etc.) sin fines de lucro dedicada a rescatar el alimento</a:t>
            </a:r>
            <a:r>
              <a:rPr lang="es-MX" sz="1750" b="1" dirty="0">
                <a:latin typeface="Omnes-ExtraLight"/>
                <a:ea typeface="Microsoft JhengHei Light" panose="020B0304030504040204" pitchFamily="34" charset="-120"/>
                <a:cs typeface="Omnes-ExtraLight"/>
              </a:rPr>
              <a:t>, distribuyéndolo  oportunamente a comunidades o instituciones.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618690" y="6145617"/>
            <a:ext cx="7831318" cy="7123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MODELO DE  RESCATE ALIMENTARIO COSTO-EFECTIVO + MODELO DE INTERVENCIÓN COMUNITARIA QUE PERMITE CONSTRUIR TEJIDO SOCIAL</a:t>
            </a:r>
          </a:p>
        </p:txBody>
      </p:sp>
    </p:spTree>
    <p:extLst>
      <p:ext uri="{BB962C8B-B14F-4D97-AF65-F5344CB8AC3E}">
        <p14:creationId xmlns:p14="http://schemas.microsoft.com/office/powerpoint/2010/main" val="989582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478118" y="373529"/>
            <a:ext cx="5812117" cy="986118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bg1"/>
                </a:solidFill>
                <a:latin typeface="LocatorDisplay" panose="02000504040000020004" pitchFamily="50" charset="0"/>
              </a:rPr>
              <a:t>RED BAMX</a:t>
            </a:r>
            <a:endParaRPr lang="es-ES" dirty="0">
              <a:solidFill>
                <a:schemeClr val="bg1"/>
              </a:solidFill>
              <a:latin typeface="LocatorDisplay" panose="02000504040000020004" pitchFamily="50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" y="1662542"/>
            <a:ext cx="9144000" cy="523701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738" t="12026" r="22939" b="8049"/>
          <a:stretch/>
        </p:blipFill>
        <p:spPr>
          <a:xfrm>
            <a:off x="0" y="1662542"/>
            <a:ext cx="6214557" cy="5237018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6290235" y="1662542"/>
            <a:ext cx="2861881" cy="536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ED1A3B"/>
              </a:buClr>
              <a:buSzPct val="80000"/>
              <a:buFont typeface="Courier New" charset="0"/>
              <a:buChar char="o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ED1A3B"/>
              </a:buClr>
              <a:buSzPct val="80000"/>
              <a:buFont typeface="Courier New" charset="0"/>
              <a:buChar char="o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ED1A3B"/>
              </a:buClr>
              <a:buSzPct val="80000"/>
              <a:buFont typeface="Courier New" charset="0"/>
              <a:buChar char="o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ED1A3B"/>
              </a:buClr>
              <a:buSzPct val="80000"/>
              <a:buFont typeface="Courier New" charset="0"/>
              <a:buChar char="o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ED1A3B"/>
              </a:buClr>
              <a:buSzPct val="80000"/>
              <a:buFont typeface="Courier New" charset="0"/>
              <a:buChar char="o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Omnes" charset="0"/>
                <a:ea typeface="Omnes" charset="0"/>
                <a:cs typeface="Omne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Asociación Civil que agrupa a </a:t>
            </a:r>
            <a:r>
              <a:rPr lang="es-ES" sz="2000" b="1" dirty="0">
                <a:latin typeface="Omnes Semibold" charset="0"/>
                <a:ea typeface="Omnes Semibold" charset="0"/>
                <a:cs typeface="Omnes Semibold" charset="0"/>
              </a:rPr>
              <a:t>53 Bancos de Alimentos .</a:t>
            </a:r>
          </a:p>
          <a:p>
            <a:r>
              <a:rPr lang="es-ES" sz="2000" b="1" dirty="0">
                <a:latin typeface="Omnes Semibold" charset="0"/>
                <a:ea typeface="Omnes Semibold" charset="0"/>
                <a:cs typeface="Omnes Semibold" charset="0"/>
              </a:rPr>
              <a:t>Una de las más grandes del mundo.</a:t>
            </a:r>
            <a:endParaRPr lang="es-ES_tradnl" sz="2000" dirty="0"/>
          </a:p>
          <a:p>
            <a:r>
              <a:rPr lang="es-ES" sz="2000" dirty="0"/>
              <a:t>Nace en </a:t>
            </a:r>
            <a:r>
              <a:rPr lang="es-ES" sz="2000" b="1" dirty="0">
                <a:latin typeface="Omnes Semibold" charset="0"/>
                <a:ea typeface="Omnes Semibold" charset="0"/>
                <a:cs typeface="Omnes Semibold" charset="0"/>
              </a:rPr>
              <a:t>1995</a:t>
            </a:r>
            <a:r>
              <a:rPr lang="es-ES" sz="2000" dirty="0"/>
              <a:t> ..</a:t>
            </a:r>
          </a:p>
          <a:p>
            <a:r>
              <a:rPr lang="es-ES" sz="2000" dirty="0"/>
              <a:t>BAMX es fundador de la red mundial, </a:t>
            </a:r>
            <a:r>
              <a:rPr lang="es-ES" sz="2000" b="1" dirty="0">
                <a:latin typeface="Omnes Semibold" charset="0"/>
                <a:ea typeface="Omnes Semibold" charset="0"/>
                <a:cs typeface="Omnes Semibold" charset="0"/>
              </a:rPr>
              <a:t>GFN Global </a:t>
            </a:r>
            <a:r>
              <a:rPr lang="es-ES" sz="2000" b="1" dirty="0" err="1">
                <a:latin typeface="Omnes Semibold" charset="0"/>
                <a:ea typeface="Omnes Semibold" charset="0"/>
                <a:cs typeface="Omnes Semibold" charset="0"/>
              </a:rPr>
              <a:t>Foodbanking</a:t>
            </a:r>
            <a:r>
              <a:rPr lang="es-ES" sz="2000" b="1" dirty="0">
                <a:latin typeface="Omnes Semibold" charset="0"/>
                <a:ea typeface="Omnes Semibold" charset="0"/>
                <a:cs typeface="Omnes Semibold" charset="0"/>
              </a:rPr>
              <a:t> Network </a:t>
            </a:r>
            <a:r>
              <a:rPr lang="es-ES" sz="2000" dirty="0"/>
              <a:t>que integra 38 países y casi 800 Bancos de Alimentos en el mundo.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01253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478118" y="373529"/>
            <a:ext cx="5812117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LocatorDisplay-Black"/>
                <a:cs typeface="LocatorDisplay-Black"/>
              </a:rPr>
              <a:t>LÍNEA DE TIEMPO  HISTORIA DE BAMX</a:t>
            </a:r>
            <a:endParaRPr lang="en-US" sz="3600" b="1" dirty="0">
              <a:solidFill>
                <a:schemeClr val="bg1"/>
              </a:solidFill>
              <a:latin typeface="LocatorDisplay-Black"/>
              <a:cs typeface="LocatorDisplay-Black"/>
            </a:endParaRPr>
          </a:p>
        </p:txBody>
      </p:sp>
      <p:sp>
        <p:nvSpPr>
          <p:cNvPr id="4" name="Título 3"/>
          <p:cNvSpPr txBox="1">
            <a:spLocks noGrp="1"/>
          </p:cNvSpPr>
          <p:nvPr>
            <p:ph type="body" sz="quarter" idx="10"/>
          </p:nvPr>
        </p:nvSpPr>
        <p:spPr>
          <a:xfrm>
            <a:off x="203200" y="1949161"/>
            <a:ext cx="8516284" cy="4705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>
                <a:solidFill>
                  <a:schemeClr val="bg1"/>
                </a:solidFill>
                <a:latin typeface="Arial Narrow"/>
                <a:cs typeface="Arial Narrow"/>
              </a:rPr>
              <a:t>Problemática mundial</a:t>
            </a:r>
            <a:endParaRPr lang="en-US" sz="36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1034" name="Picture 10" descr="Resultado de imagen para john van hen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5" y="4023405"/>
            <a:ext cx="671590" cy="8124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/>
          <p:nvPr/>
        </p:nvPicPr>
        <p:blipFill rotWithShape="1">
          <a:blip r:embed="rId3"/>
          <a:srcRect t="35924" r="73014" b="28153"/>
          <a:stretch/>
        </p:blipFill>
        <p:spPr bwMode="auto">
          <a:xfrm>
            <a:off x="6696505" y="3906986"/>
            <a:ext cx="1006619" cy="10119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222418177"/>
              </p:ext>
            </p:extLst>
          </p:nvPr>
        </p:nvGraphicFramePr>
        <p:xfrm>
          <a:off x="175492" y="1359647"/>
          <a:ext cx="9162472" cy="529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Resultado de imagen para amba bancos de aliment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37" y="3021973"/>
            <a:ext cx="786534" cy="3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st mary's food ban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2" y="2181159"/>
            <a:ext cx="739198" cy="7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586" y="2729484"/>
            <a:ext cx="1093541" cy="39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64" y="3017329"/>
            <a:ext cx="1048330" cy="470452"/>
          </a:xfrm>
          <a:prstGeom prst="rect">
            <a:avLst/>
          </a:prstGeom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4655127" y="2050118"/>
            <a:ext cx="4488873" cy="26813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1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800"/>
              </a:spcAft>
              <a:buFont typeface="Arial"/>
              <a:buNone/>
            </a:pPr>
            <a:endParaRPr lang="es-MX" sz="2300" dirty="0"/>
          </a:p>
          <a:p>
            <a:pPr marL="914400" lvl="2" indent="0" algn="just"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endParaRPr lang="es-MX" sz="2300" dirty="0"/>
          </a:p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454" t="1" r="23819" b="216"/>
          <a:stretch/>
        </p:blipFill>
        <p:spPr>
          <a:xfrm>
            <a:off x="1220516" y="5369848"/>
            <a:ext cx="492853" cy="6762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7448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86" y="1838325"/>
            <a:ext cx="4719459" cy="48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4613563" y="1821699"/>
            <a:ext cx="1388497" cy="140363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/>
          <p:cNvSpPr/>
          <p:nvPr/>
        </p:nvSpPr>
        <p:spPr>
          <a:xfrm rot="20723379">
            <a:off x="3872470" y="1897662"/>
            <a:ext cx="841854" cy="110455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478118" y="373529"/>
            <a:ext cx="6829267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b="1" dirty="0">
                <a:solidFill>
                  <a:schemeClr val="bg1"/>
                </a:solidFill>
                <a:latin typeface="LocatorDisplay-Black"/>
                <a:cs typeface="LocatorDisplay-Black"/>
              </a:rPr>
              <a:t>Somos parte de una visión global</a:t>
            </a:r>
            <a:endParaRPr lang="en-US" sz="3600" b="1" dirty="0">
              <a:solidFill>
                <a:schemeClr val="bg1"/>
              </a:solidFill>
              <a:latin typeface="LocatorDisplay-Black"/>
              <a:cs typeface="LocatorDisplay-Black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214882" y="1838325"/>
            <a:ext cx="5812117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>
              <a:latin typeface="Arial Narrow"/>
              <a:cs typeface="Arial Narrow"/>
            </a:endParaRPr>
          </a:p>
        </p:txBody>
      </p:sp>
      <p:sp>
        <p:nvSpPr>
          <p:cNvPr id="8" name="Elipse 7"/>
          <p:cNvSpPr/>
          <p:nvPr/>
        </p:nvSpPr>
        <p:spPr>
          <a:xfrm rot="19952295">
            <a:off x="2383711" y="4651207"/>
            <a:ext cx="1162678" cy="83282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angular 8"/>
          <p:cNvCxnSpPr/>
          <p:nvPr/>
        </p:nvCxnSpPr>
        <p:spPr>
          <a:xfrm>
            <a:off x="886691" y="5112327"/>
            <a:ext cx="1370496" cy="44334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6" descr="Resultado de imagen para objetivos de desarrollo sostenibl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8" y="4430040"/>
            <a:ext cx="903960" cy="90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97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>
            <a:spLocks/>
          </p:cNvSpPr>
          <p:nvPr/>
        </p:nvSpPr>
        <p:spPr>
          <a:xfrm>
            <a:off x="257694" y="523158"/>
            <a:ext cx="6359236" cy="9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catorDisplay Black" panose="02000504040000020004" pitchFamily="2" charset="77"/>
              </a:rPr>
              <a:t>Incidimos en política pública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100" b="0" dirty="0">
                <a:solidFill>
                  <a:prstClr val="white"/>
                </a:solidFill>
                <a:latin typeface="Omnes" pitchFamily="2" charset="77"/>
              </a:rPr>
              <a:t>Leyes promovidas por BAMX</a:t>
            </a:r>
            <a:endParaRPr kumimoji="0" lang="es-MX" sz="21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mnes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j-e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278581" y="2215328"/>
            <a:ext cx="3463636" cy="3600986"/>
          </a:xfrm>
          <a:prstGeom prst="rect">
            <a:avLst/>
          </a:prstGeom>
          <a:ln w="28575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Omnes" pitchFamily="50" charset="0"/>
                <a:ea typeface="+mn-ea"/>
                <a:cs typeface="+mn-cs"/>
              </a:rPr>
              <a:t>1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Omnes" pitchFamily="50" charset="0"/>
                <a:ea typeface="+mn-ea"/>
                <a:cs typeface="+mn-cs"/>
              </a:rPr>
              <a:t> Iniciativa con proyecto de decreto promovida por BAMX: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mnes" pitchFamily="50" charset="0"/>
                <a:ea typeface="+mn-ea"/>
                <a:cs typeface="+mn-cs"/>
              </a:rPr>
              <a:t>“Iniciativa con proyecto de decreto por el que se adicionan diversas disposiciones a la ley general de desarrollo social y la ley de desarrollo rural sustentable”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mnes" pitchFamily="50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mnes" pitchFamily="50" charset="0"/>
                <a:ea typeface="+mn-ea"/>
                <a:cs typeface="+mn-cs"/>
              </a:rPr>
              <a:t>Con turno a las Comisiones Unidas de Autosuficiencia Alimentaria y de Estudios Legislativos,  con opinión de la Comisión de Desarrollo Social.</a:t>
            </a:r>
          </a:p>
        </p:txBody>
      </p:sp>
      <p:sp>
        <p:nvSpPr>
          <p:cNvPr id="8" name="26 CuadroTexto"/>
          <p:cNvSpPr txBox="1">
            <a:spLocks noGrp="1"/>
          </p:cNvSpPr>
          <p:nvPr>
            <p:ph type="body" sz="quarter" idx="10"/>
          </p:nvPr>
        </p:nvSpPr>
        <p:spPr>
          <a:xfrm>
            <a:off x="152400" y="1868965"/>
            <a:ext cx="4932218" cy="5775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Omnes-Semibold"/>
                <a:cs typeface="Omnes-Semibold"/>
              </a:rPr>
              <a:t>2000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Omnes-Regular"/>
              <a:cs typeface="Omnes-Regular"/>
            </a:endParaRPr>
          </a:p>
          <a:p>
            <a:pPr marL="0" indent="0" algn="just">
              <a:buNone/>
            </a:pP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"Versión mexicana de la Ley del Buen Samaritano</a:t>
            </a:r>
            <a:r>
              <a:rPr lang="es-MX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" (Artículo 199 -Bis de la Secretaria de Salud -SSA). A través de la integración de este artículo en la ley, logramos promover la donación por parte de todas empresas del sector alimentario al asignar a las instituciones que tengan por objeto recibir donación de alimentos (caso directo de los Bancos de Alimentos) como los responsables en el manejo, distribución y consumo posterior del alimento donado, dando así certidumbre a la empresas de que sus productos tendrán un correcto destino y manejo hasta el beneficiario final, con base en las normas de salud e higiene.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Omnes-Regular"/>
              <a:cs typeface="Omnes-Regular"/>
            </a:endParaRPr>
          </a:p>
          <a:p>
            <a:pPr marL="0" indent="0" algn="just">
              <a:buNone/>
            </a:pP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Omnes-Semibold"/>
                <a:cs typeface="Omnes-Semibold"/>
              </a:rPr>
              <a:t>2004</a:t>
            </a:r>
          </a:p>
          <a:p>
            <a:pPr marL="0" indent="0" algn="just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Ley del Impuesto sobre la Renta (artículo 108) 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Las empresas deben de donar sus mercancías 5 días antes de su fecha de expiración.</a:t>
            </a:r>
          </a:p>
          <a:p>
            <a:pPr marL="0" indent="0" algn="just">
              <a:buNone/>
            </a:pPr>
            <a:r>
              <a:rPr lang="es-MX" dirty="0">
                <a:solidFill>
                  <a:schemeClr val="accent6">
                    <a:lumMod val="75000"/>
                  </a:schemeClr>
                </a:solidFill>
                <a:latin typeface="Omnes-Semibold"/>
                <a:cs typeface="Omnes-Semibold"/>
              </a:rPr>
              <a:t>2005</a:t>
            </a:r>
          </a:p>
          <a:p>
            <a:pPr marL="0" indent="0" algn="just">
              <a:buNone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Se otorga un estímulo fiscal del 5% a los contribuyentes que, </a:t>
            </a:r>
            <a:r>
              <a:rPr lang="es-MX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en los términos del artículo 27, fracción XX de la </a:t>
            </a:r>
            <a:r>
              <a:rPr lang="es-MX" sz="105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Ley del Impuesto sobre la Renta, </a:t>
            </a:r>
            <a:r>
              <a:rPr lang="es-MX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mnes-Regular"/>
                <a:cs typeface="Omnes-Regular"/>
              </a:rPr>
              <a:t>entreguen en donación bienes básicos (…) alimentación o salud a instituciones autorizadas para recibir donativos deducibles de conformidad con la Ley del Impuesto sobre la Renta y (…) llamados bancos de alimentos (…) y sean aprovechables para el consumo humano”.</a:t>
            </a:r>
          </a:p>
          <a:p>
            <a:pPr marL="0" indent="0" algn="just">
              <a:buNone/>
            </a:pPr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latin typeface="Omnes-Regular"/>
              <a:cs typeface="Omnes-Regular"/>
            </a:endParaRPr>
          </a:p>
          <a:p>
            <a:pPr marL="0" indent="0" algn="ctr">
              <a:buNone/>
            </a:pPr>
            <a:endParaRPr lang="es-MX" sz="1600" dirty="0">
              <a:solidFill>
                <a:schemeClr val="tx1">
                  <a:lumMod val="75000"/>
                  <a:lumOff val="25000"/>
                </a:schemeClr>
              </a:solidFill>
              <a:latin typeface="Omnes-Regular"/>
              <a:cs typeface="Omnes-Regular"/>
            </a:endParaRPr>
          </a:p>
          <a:p>
            <a:pPr marL="0" indent="0" algn="ctr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mnes-Semibold"/>
              <a:cs typeface="Omne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77220478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INSTITUCIONAL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Mplices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INSTITUCIONAL PPT</Template>
  <TotalTime>37161</TotalTime>
  <Words>644</Words>
  <Application>Microsoft Office PowerPoint</Application>
  <PresentationFormat>Presentación en pantalla (4:3)</PresentationFormat>
  <Paragraphs>99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35" baseType="lpstr">
      <vt:lpstr>Microsoft JhengHei Light</vt:lpstr>
      <vt:lpstr>Abadi MT Condensed Extra Bold</vt:lpstr>
      <vt:lpstr>Arial</vt:lpstr>
      <vt:lpstr>Arial Narrow</vt:lpstr>
      <vt:lpstr>Calibri</vt:lpstr>
      <vt:lpstr>Courier New</vt:lpstr>
      <vt:lpstr>LocatorDisplay</vt:lpstr>
      <vt:lpstr>LocatorDisplay Black</vt:lpstr>
      <vt:lpstr>LocatorDisplay-Black</vt:lpstr>
      <vt:lpstr>Omnes</vt:lpstr>
      <vt:lpstr>Omnes Light</vt:lpstr>
      <vt:lpstr>Omnes Semibold</vt:lpstr>
      <vt:lpstr>Omnes-ExtraLight</vt:lpstr>
      <vt:lpstr>Omnes-Regular</vt:lpstr>
      <vt:lpstr>Omnes-Semibold</vt:lpstr>
      <vt:lpstr>Trebuchet MS</vt:lpstr>
      <vt:lpstr>PLANTILLA INSTITUCIONAL PPT</vt:lpstr>
      <vt:lpstr>COMplices 2</vt:lpstr>
      <vt:lpstr>Food Waste Reduction and Food Rescue: an Opportunity to Address Hunger</vt:lpstr>
      <vt:lpstr>Presentación de PowerPoint</vt:lpstr>
      <vt:lpstr>Presentación de PowerPoint</vt:lpstr>
      <vt:lpstr>Presentación de PowerPoint</vt:lpstr>
      <vt:lpstr>Presentación de PowerPoint</vt:lpstr>
      <vt:lpstr>RED BAMX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García Mendoza</dc:creator>
  <cp:lastModifiedBy>Almendra OrtizTirado</cp:lastModifiedBy>
  <cp:revision>303</cp:revision>
  <dcterms:created xsi:type="dcterms:W3CDTF">2016-06-13T16:17:50Z</dcterms:created>
  <dcterms:modified xsi:type="dcterms:W3CDTF">2019-02-28T15:05:18Z</dcterms:modified>
</cp:coreProperties>
</file>