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85" r:id="rId2"/>
    <p:sldId id="379" r:id="rId3"/>
    <p:sldId id="385" r:id="rId4"/>
    <p:sldId id="374" r:id="rId5"/>
    <p:sldId id="380" r:id="rId6"/>
    <p:sldId id="381" r:id="rId7"/>
    <p:sldId id="384" r:id="rId8"/>
    <p:sldId id="382" r:id="rId9"/>
    <p:sldId id="383" r:id="rId10"/>
    <p:sldId id="377" r:id="rId11"/>
  </p:sldIdLst>
  <p:sldSz cx="12190413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597"/>
    <a:srgbClr val="1068B2"/>
    <a:srgbClr val="EF4F1B"/>
    <a:srgbClr val="EB4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250" autoAdjust="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chavez\Documents\Flor\LTE\Estrategia_HR%202016\Conuee\Estrategia\Integraci&#243;n\Borradores\V2\Final_SENER_CONUEE\Grafica%20potencial%20por%20sector%20al%20205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11923754352108"/>
          <c:y val="5.0925925925925923E-2"/>
          <c:w val="0.6724951437912452"/>
          <c:h val="0.73577136191309422"/>
        </c:manualLayout>
      </c:layout>
      <c:barChart>
        <c:barDir val="bar"/>
        <c:grouping val="stacked"/>
        <c:varyColors val="0"/>
        <c:ser>
          <c:idx val="0"/>
          <c:order val="0"/>
          <c:tx>
            <c:v>Escenario de transición</c:v>
          </c:tx>
          <c:spPr>
            <a:solidFill>
              <a:srgbClr val="4686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SA_CA!$C$62:$C$65</c:f>
              <c:strCache>
                <c:ptCount val="4"/>
                <c:pt idx="0">
                  <c:v>Total</c:v>
                </c:pt>
                <c:pt idx="1">
                  <c:v>Edificios</c:v>
                </c:pt>
                <c:pt idx="2">
                  <c:v>Transporte </c:v>
                </c:pt>
                <c:pt idx="3">
                  <c:v>Industria</c:v>
                </c:pt>
              </c:strCache>
            </c:strRef>
          </c:cat>
          <c:val>
            <c:numRef>
              <c:f>SA_CA!$AS$62:$AS$65</c:f>
              <c:numCache>
                <c:formatCode>#,##0.00</c:formatCode>
                <c:ptCount val="4"/>
                <c:pt idx="0">
                  <c:v>4355.4640007913713</c:v>
                </c:pt>
                <c:pt idx="1">
                  <c:v>724.95434183138673</c:v>
                </c:pt>
                <c:pt idx="2">
                  <c:v>1670.9982115977325</c:v>
                </c:pt>
                <c:pt idx="3">
                  <c:v>1651.8643263622525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7C-4635-B2E7-E21538771CF7}"/>
            </c:ext>
          </c:extLst>
        </c:ser>
        <c:ser>
          <c:idx val="1"/>
          <c:order val="1"/>
          <c:tx>
            <c:v>Potencial</c:v>
          </c:tx>
          <c:spPr>
            <a:noFill/>
            <a:ln w="22225">
              <a:solidFill>
                <a:srgbClr val="46866D"/>
              </a:solidFill>
              <a:prstDash val="dash"/>
            </a:ln>
            <a:effectLst/>
          </c:spPr>
          <c:invertIfNegative val="0"/>
          <c:dLbls>
            <c:dLbl>
              <c:idx val="1"/>
              <c:layout>
                <c:manualLayout>
                  <c:x val="8.05291845373819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7C-4635-B2E7-E21538771CF7}"/>
                </c:ext>
              </c:extLst>
            </c:dLbl>
            <c:dLbl>
              <c:idx val="2"/>
              <c:layout>
                <c:manualLayout>
                  <c:x val="4.6016676878504019E-3"/>
                  <c:y val="-4.3290043290043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7C-4635-B2E7-E21538771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SA_CA!$C$62:$C$65</c:f>
              <c:strCache>
                <c:ptCount val="4"/>
                <c:pt idx="0">
                  <c:v>Total</c:v>
                </c:pt>
                <c:pt idx="1">
                  <c:v>Edificios</c:v>
                </c:pt>
                <c:pt idx="2">
                  <c:v>Transporte </c:v>
                </c:pt>
                <c:pt idx="3">
                  <c:v>Industria</c:v>
                </c:pt>
              </c:strCache>
            </c:strRef>
          </c:cat>
          <c:val>
            <c:numRef>
              <c:f>SA_CA!$AT$62:$AT$65</c:f>
              <c:numCache>
                <c:formatCode>_(* #,##0.00_);_(* \(#,##0.00\);_(* "-"??_);_(@_)</c:formatCode>
                <c:ptCount val="4"/>
                <c:pt idx="0" formatCode="#,##0.00">
                  <c:v>3190.6802582086293</c:v>
                </c:pt>
                <c:pt idx="1">
                  <c:v>393.4215881686132</c:v>
                </c:pt>
                <c:pt idx="2">
                  <c:v>1661.6683854022669</c:v>
                </c:pt>
                <c:pt idx="3">
                  <c:v>1135.5902846377476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E7C-4635-B2E7-E21538771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158080"/>
        <c:axId val="120168448"/>
      </c:barChart>
      <c:catAx>
        <c:axId val="1201580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PJ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out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120168448"/>
        <c:crosses val="autoZero"/>
        <c:auto val="1"/>
        <c:lblAlgn val="ctr"/>
        <c:lblOffset val="100"/>
        <c:noMultiLvlLbl val="0"/>
      </c:catAx>
      <c:valAx>
        <c:axId val="120168448"/>
        <c:scaling>
          <c:orientation val="minMax"/>
        </c:scaling>
        <c:delete val="0"/>
        <c:axPos val="b"/>
        <c:numFmt formatCode="#,##0.00" sourceLinked="1"/>
        <c:majorTickMark val="out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12015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Soberana Sans" pitchFamily="50" charset="0"/>
        </a:defRPr>
      </a:pPr>
      <a:endParaRPr lang="es-MX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C5637-D4AE-42A5-A089-744C8D23BCA1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9E892554-BC17-4E5E-B958-AA9B7BC49CFB}">
      <dgm:prSet phldrT="[Texto]" custT="1"/>
      <dgm:spPr/>
      <dgm:t>
        <a:bodyPr/>
        <a:lstStyle/>
        <a:p>
          <a:r>
            <a:rPr lang="en-US" sz="2000" noProof="0" dirty="0" smtClean="0"/>
            <a:t>Energy Sector Funds</a:t>
          </a:r>
          <a:endParaRPr lang="en-US" sz="2000" noProof="0" dirty="0"/>
        </a:p>
      </dgm:t>
    </dgm:pt>
    <dgm:pt modelId="{8A890BD7-C904-4816-821A-D45D7EC3CB1C}" type="parTrans" cxnId="{C7E1785E-DFBF-4830-BB7F-97E03AE48648}">
      <dgm:prSet/>
      <dgm:spPr/>
      <dgm:t>
        <a:bodyPr/>
        <a:lstStyle/>
        <a:p>
          <a:endParaRPr lang="en-US" sz="1600" noProof="0" dirty="0"/>
        </a:p>
      </dgm:t>
    </dgm:pt>
    <dgm:pt modelId="{9B58574E-11FB-4073-ABA3-ED5B78C57BB7}" type="sibTrans" cxnId="{C7E1785E-DFBF-4830-BB7F-97E03AE48648}">
      <dgm:prSet/>
      <dgm:spPr/>
      <dgm:t>
        <a:bodyPr/>
        <a:lstStyle/>
        <a:p>
          <a:endParaRPr lang="en-US" sz="1600" noProof="0" dirty="0"/>
        </a:p>
      </dgm:t>
    </dgm:pt>
    <dgm:pt modelId="{56DB620F-E741-41D4-8D09-79B7D3C5E438}">
      <dgm:prSet phldrT="[Texto]" custT="1"/>
      <dgm:spPr/>
      <dgm:t>
        <a:bodyPr/>
        <a:lstStyle/>
        <a:p>
          <a:r>
            <a:rPr lang="en-US" sz="2000" noProof="0" dirty="0" smtClean="0"/>
            <a:t>Talent Development</a:t>
          </a:r>
          <a:endParaRPr lang="en-US" sz="2000" noProof="0" dirty="0"/>
        </a:p>
      </dgm:t>
    </dgm:pt>
    <dgm:pt modelId="{368DBF21-F495-4921-B478-7D4510119BA8}" type="parTrans" cxnId="{3B11C7FD-71B6-432C-8C35-F3D1342AEC7E}">
      <dgm:prSet/>
      <dgm:spPr/>
      <dgm:t>
        <a:bodyPr/>
        <a:lstStyle/>
        <a:p>
          <a:endParaRPr lang="en-US" sz="1600" noProof="0" dirty="0"/>
        </a:p>
      </dgm:t>
    </dgm:pt>
    <dgm:pt modelId="{E453B84D-ADCD-4EE9-A21B-4C49EADA20E6}" type="sibTrans" cxnId="{3B11C7FD-71B6-432C-8C35-F3D1342AEC7E}">
      <dgm:prSet/>
      <dgm:spPr/>
      <dgm:t>
        <a:bodyPr/>
        <a:lstStyle/>
        <a:p>
          <a:endParaRPr lang="en-US" sz="1600" noProof="0" dirty="0"/>
        </a:p>
      </dgm:t>
    </dgm:pt>
    <dgm:pt modelId="{6DFB3722-8524-4014-8DD1-A25D2C739473}">
      <dgm:prSet phldrT="[Texto]" custT="1"/>
      <dgm:spPr/>
      <dgm:t>
        <a:bodyPr/>
        <a:lstStyle/>
        <a:p>
          <a:r>
            <a:rPr lang="en-US" sz="2000" noProof="0" dirty="0" smtClean="0"/>
            <a:t>Capacity Building</a:t>
          </a:r>
          <a:endParaRPr lang="en-US" sz="2000" noProof="0" dirty="0"/>
        </a:p>
      </dgm:t>
    </dgm:pt>
    <dgm:pt modelId="{7A585BCD-B46F-4022-ADA6-3647C8CF08B7}" type="parTrans" cxnId="{6C0E17F6-D151-4227-9885-C57D682358F0}">
      <dgm:prSet/>
      <dgm:spPr/>
      <dgm:t>
        <a:bodyPr/>
        <a:lstStyle/>
        <a:p>
          <a:endParaRPr lang="en-US" sz="1600" noProof="0" dirty="0"/>
        </a:p>
      </dgm:t>
    </dgm:pt>
    <dgm:pt modelId="{2883445F-F6C6-45CF-8DED-CA2AC4A2A76F}" type="sibTrans" cxnId="{6C0E17F6-D151-4227-9885-C57D682358F0}">
      <dgm:prSet/>
      <dgm:spPr/>
      <dgm:t>
        <a:bodyPr/>
        <a:lstStyle/>
        <a:p>
          <a:endParaRPr lang="en-US" sz="1600" noProof="0" dirty="0"/>
        </a:p>
      </dgm:t>
    </dgm:pt>
    <dgm:pt modelId="{A4036FCD-1290-4735-86B1-A28B8BA97520}">
      <dgm:prSet phldrT="[Texto]" custT="1"/>
      <dgm:spPr/>
      <dgm:t>
        <a:bodyPr/>
        <a:lstStyle/>
        <a:p>
          <a:r>
            <a:rPr lang="en-US" sz="2000" noProof="0" dirty="0" smtClean="0"/>
            <a:t>Research, Development &amp; Deployment</a:t>
          </a:r>
          <a:endParaRPr lang="en-US" sz="2000" noProof="0" dirty="0"/>
        </a:p>
      </dgm:t>
    </dgm:pt>
    <dgm:pt modelId="{B08B253C-10C7-460B-8255-40D4E22AE43D}" type="parTrans" cxnId="{B1123E18-CC95-4D45-AD59-BF8DE230A4A4}">
      <dgm:prSet/>
      <dgm:spPr/>
      <dgm:t>
        <a:bodyPr/>
        <a:lstStyle/>
        <a:p>
          <a:endParaRPr lang="en-US" sz="1600" noProof="0" dirty="0"/>
        </a:p>
      </dgm:t>
    </dgm:pt>
    <dgm:pt modelId="{068C0191-A7DB-421C-82F1-DB85476618C7}" type="sibTrans" cxnId="{B1123E18-CC95-4D45-AD59-BF8DE230A4A4}">
      <dgm:prSet/>
      <dgm:spPr/>
      <dgm:t>
        <a:bodyPr/>
        <a:lstStyle/>
        <a:p>
          <a:endParaRPr lang="en-US" sz="1600" noProof="0" dirty="0"/>
        </a:p>
      </dgm:t>
    </dgm:pt>
    <dgm:pt modelId="{E43161A5-69BB-4273-9901-95BCD3815D0F}">
      <dgm:prSet phldrT="[Texto]" custT="1"/>
      <dgm:spPr/>
      <dgm:t>
        <a:bodyPr/>
        <a:lstStyle/>
        <a:p>
          <a:r>
            <a:rPr lang="en-US" sz="2000" noProof="0" dirty="0" smtClean="0"/>
            <a:t>Energy Education and Awareness</a:t>
          </a:r>
          <a:endParaRPr lang="en-US" sz="2000" noProof="0" dirty="0"/>
        </a:p>
      </dgm:t>
    </dgm:pt>
    <dgm:pt modelId="{20C76B1E-129D-40AE-BFE1-8D52A04D6B91}" type="parTrans" cxnId="{61902EED-350A-4331-91BB-2785598D3EA4}">
      <dgm:prSet/>
      <dgm:spPr/>
      <dgm:t>
        <a:bodyPr/>
        <a:lstStyle/>
        <a:p>
          <a:endParaRPr lang="en-US" sz="1600" noProof="0" dirty="0"/>
        </a:p>
      </dgm:t>
    </dgm:pt>
    <dgm:pt modelId="{FD1F4D24-E6F1-42C8-8230-944FC712C158}" type="sibTrans" cxnId="{61902EED-350A-4331-91BB-2785598D3EA4}">
      <dgm:prSet/>
      <dgm:spPr/>
      <dgm:t>
        <a:bodyPr/>
        <a:lstStyle/>
        <a:p>
          <a:endParaRPr lang="en-US" sz="1600" noProof="0" dirty="0"/>
        </a:p>
      </dgm:t>
    </dgm:pt>
    <dgm:pt modelId="{E4C0AB46-535E-4734-87C8-05D26BF37997}" type="pres">
      <dgm:prSet presAssocID="{C0EC5637-D4AE-42A5-A089-744C8D23BCA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7D1B7E1-2D81-4C30-8DC6-581E2E4D5B75}" type="pres">
      <dgm:prSet presAssocID="{C0EC5637-D4AE-42A5-A089-744C8D23BCA1}" presName="matrix" presStyleCnt="0"/>
      <dgm:spPr/>
      <dgm:t>
        <a:bodyPr/>
        <a:lstStyle/>
        <a:p>
          <a:endParaRPr lang="es-MX"/>
        </a:p>
      </dgm:t>
    </dgm:pt>
    <dgm:pt modelId="{76A2BA44-D6F0-434D-A857-2A84EB305E05}" type="pres">
      <dgm:prSet presAssocID="{C0EC5637-D4AE-42A5-A089-744C8D23BCA1}" presName="tile1" presStyleLbl="node1" presStyleIdx="0" presStyleCnt="4"/>
      <dgm:spPr/>
      <dgm:t>
        <a:bodyPr/>
        <a:lstStyle/>
        <a:p>
          <a:endParaRPr lang="es-MX"/>
        </a:p>
      </dgm:t>
    </dgm:pt>
    <dgm:pt modelId="{3D34E639-8243-47C8-A0EB-51D1803E9FA2}" type="pres">
      <dgm:prSet presAssocID="{C0EC5637-D4AE-42A5-A089-744C8D23BCA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5C41C1-1047-486A-A356-007B2787AF23}" type="pres">
      <dgm:prSet presAssocID="{C0EC5637-D4AE-42A5-A089-744C8D23BCA1}" presName="tile2" presStyleLbl="node1" presStyleIdx="1" presStyleCnt="4"/>
      <dgm:spPr/>
      <dgm:t>
        <a:bodyPr/>
        <a:lstStyle/>
        <a:p>
          <a:endParaRPr lang="es-MX"/>
        </a:p>
      </dgm:t>
    </dgm:pt>
    <dgm:pt modelId="{9A3BEA2A-D8FF-4D22-ABAC-EE4AB3AA96C0}" type="pres">
      <dgm:prSet presAssocID="{C0EC5637-D4AE-42A5-A089-744C8D23BCA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00DACF-1C2C-4CAC-A76D-A4090F568212}" type="pres">
      <dgm:prSet presAssocID="{C0EC5637-D4AE-42A5-A089-744C8D23BCA1}" presName="tile3" presStyleLbl="node1" presStyleIdx="2" presStyleCnt="4"/>
      <dgm:spPr/>
      <dgm:t>
        <a:bodyPr/>
        <a:lstStyle/>
        <a:p>
          <a:endParaRPr lang="es-MX"/>
        </a:p>
      </dgm:t>
    </dgm:pt>
    <dgm:pt modelId="{B919792C-3EA2-4890-B341-1FB676AE9B4E}" type="pres">
      <dgm:prSet presAssocID="{C0EC5637-D4AE-42A5-A089-744C8D23BCA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369993-98AE-4E28-A08B-B72C4E9A82B2}" type="pres">
      <dgm:prSet presAssocID="{C0EC5637-D4AE-42A5-A089-744C8D23BCA1}" presName="tile4" presStyleLbl="node1" presStyleIdx="3" presStyleCnt="4"/>
      <dgm:spPr/>
      <dgm:t>
        <a:bodyPr/>
        <a:lstStyle/>
        <a:p>
          <a:endParaRPr lang="es-MX"/>
        </a:p>
      </dgm:t>
    </dgm:pt>
    <dgm:pt modelId="{19ABD4D3-980C-4717-A254-F4AF258BE8BC}" type="pres">
      <dgm:prSet presAssocID="{C0EC5637-D4AE-42A5-A089-744C8D23BCA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AD50D0-7C79-4FFC-8267-837E262F859E}" type="pres">
      <dgm:prSet presAssocID="{C0EC5637-D4AE-42A5-A089-744C8D23BCA1}" presName="centerTile" presStyleLbl="fgShp" presStyleIdx="0" presStyleCnt="1" custScaleX="188573" custScaleY="154946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</dgm:ptLst>
  <dgm:cxnLst>
    <dgm:cxn modelId="{E1CF66BD-A326-4699-B8A1-1D273DD59654}" type="presOf" srcId="{E43161A5-69BB-4273-9901-95BCD3815D0F}" destId="{21369993-98AE-4E28-A08B-B72C4E9A82B2}" srcOrd="0" destOrd="0" presId="urn:microsoft.com/office/officeart/2005/8/layout/matrix1"/>
    <dgm:cxn modelId="{09E348AD-40E1-46D0-90F8-202B4A031E16}" type="presOf" srcId="{56DB620F-E741-41D4-8D09-79B7D3C5E438}" destId="{76A2BA44-D6F0-434D-A857-2A84EB305E05}" srcOrd="0" destOrd="0" presId="urn:microsoft.com/office/officeart/2005/8/layout/matrix1"/>
    <dgm:cxn modelId="{8EA6EBAF-89A1-4BD3-BEFE-F1FE35B17898}" type="presOf" srcId="{9E892554-BC17-4E5E-B958-AA9B7BC49CFB}" destId="{6EAD50D0-7C79-4FFC-8267-837E262F859E}" srcOrd="0" destOrd="0" presId="urn:microsoft.com/office/officeart/2005/8/layout/matrix1"/>
    <dgm:cxn modelId="{3B11C7FD-71B6-432C-8C35-F3D1342AEC7E}" srcId="{9E892554-BC17-4E5E-B958-AA9B7BC49CFB}" destId="{56DB620F-E741-41D4-8D09-79B7D3C5E438}" srcOrd="0" destOrd="0" parTransId="{368DBF21-F495-4921-B478-7D4510119BA8}" sibTransId="{E453B84D-ADCD-4EE9-A21B-4C49EADA20E6}"/>
    <dgm:cxn modelId="{B1123E18-CC95-4D45-AD59-BF8DE230A4A4}" srcId="{9E892554-BC17-4E5E-B958-AA9B7BC49CFB}" destId="{A4036FCD-1290-4735-86B1-A28B8BA97520}" srcOrd="2" destOrd="0" parTransId="{B08B253C-10C7-460B-8255-40D4E22AE43D}" sibTransId="{068C0191-A7DB-421C-82F1-DB85476618C7}"/>
    <dgm:cxn modelId="{C7E1785E-DFBF-4830-BB7F-97E03AE48648}" srcId="{C0EC5637-D4AE-42A5-A089-744C8D23BCA1}" destId="{9E892554-BC17-4E5E-B958-AA9B7BC49CFB}" srcOrd="0" destOrd="0" parTransId="{8A890BD7-C904-4816-821A-D45D7EC3CB1C}" sibTransId="{9B58574E-11FB-4073-ABA3-ED5B78C57BB7}"/>
    <dgm:cxn modelId="{84EE0182-1820-4623-AB9B-41861BEAB1F5}" type="presOf" srcId="{A4036FCD-1290-4735-86B1-A28B8BA97520}" destId="{B919792C-3EA2-4890-B341-1FB676AE9B4E}" srcOrd="1" destOrd="0" presId="urn:microsoft.com/office/officeart/2005/8/layout/matrix1"/>
    <dgm:cxn modelId="{58DC3B0C-1FB9-4ED3-ACCA-4F0C3D945B3E}" type="presOf" srcId="{E43161A5-69BB-4273-9901-95BCD3815D0F}" destId="{19ABD4D3-980C-4717-A254-F4AF258BE8BC}" srcOrd="1" destOrd="0" presId="urn:microsoft.com/office/officeart/2005/8/layout/matrix1"/>
    <dgm:cxn modelId="{61902EED-350A-4331-91BB-2785598D3EA4}" srcId="{9E892554-BC17-4E5E-B958-AA9B7BC49CFB}" destId="{E43161A5-69BB-4273-9901-95BCD3815D0F}" srcOrd="3" destOrd="0" parTransId="{20C76B1E-129D-40AE-BFE1-8D52A04D6B91}" sibTransId="{FD1F4D24-E6F1-42C8-8230-944FC712C158}"/>
    <dgm:cxn modelId="{2121D2C5-EF00-4562-86EF-287D5A012323}" type="presOf" srcId="{6DFB3722-8524-4014-8DD1-A25D2C739473}" destId="{9A3BEA2A-D8FF-4D22-ABAC-EE4AB3AA96C0}" srcOrd="1" destOrd="0" presId="urn:microsoft.com/office/officeart/2005/8/layout/matrix1"/>
    <dgm:cxn modelId="{FFC3BA1E-FBC0-4283-9724-05A75BF19DB5}" type="presOf" srcId="{C0EC5637-D4AE-42A5-A089-744C8D23BCA1}" destId="{E4C0AB46-535E-4734-87C8-05D26BF37997}" srcOrd="0" destOrd="0" presId="urn:microsoft.com/office/officeart/2005/8/layout/matrix1"/>
    <dgm:cxn modelId="{6C0E17F6-D151-4227-9885-C57D682358F0}" srcId="{9E892554-BC17-4E5E-B958-AA9B7BC49CFB}" destId="{6DFB3722-8524-4014-8DD1-A25D2C739473}" srcOrd="1" destOrd="0" parTransId="{7A585BCD-B46F-4022-ADA6-3647C8CF08B7}" sibTransId="{2883445F-F6C6-45CF-8DED-CA2AC4A2A76F}"/>
    <dgm:cxn modelId="{75C3645D-E466-4E5E-90A5-5775230E3708}" type="presOf" srcId="{56DB620F-E741-41D4-8D09-79B7D3C5E438}" destId="{3D34E639-8243-47C8-A0EB-51D1803E9FA2}" srcOrd="1" destOrd="0" presId="urn:microsoft.com/office/officeart/2005/8/layout/matrix1"/>
    <dgm:cxn modelId="{BFC8B8E9-186A-4B87-BF07-D1EB888F4DAB}" type="presOf" srcId="{6DFB3722-8524-4014-8DD1-A25D2C739473}" destId="{375C41C1-1047-486A-A356-007B2787AF23}" srcOrd="0" destOrd="0" presId="urn:microsoft.com/office/officeart/2005/8/layout/matrix1"/>
    <dgm:cxn modelId="{3EBEB68E-7054-4A8A-B228-C85A573987A0}" type="presOf" srcId="{A4036FCD-1290-4735-86B1-A28B8BA97520}" destId="{A400DACF-1C2C-4CAC-A76D-A4090F568212}" srcOrd="0" destOrd="0" presId="urn:microsoft.com/office/officeart/2005/8/layout/matrix1"/>
    <dgm:cxn modelId="{A4C85388-2029-4B17-A3CD-F8101AEC84EB}" type="presParOf" srcId="{E4C0AB46-535E-4734-87C8-05D26BF37997}" destId="{07D1B7E1-2D81-4C30-8DC6-581E2E4D5B75}" srcOrd="0" destOrd="0" presId="urn:microsoft.com/office/officeart/2005/8/layout/matrix1"/>
    <dgm:cxn modelId="{D454B46A-E28C-42D6-9CEA-B9F501DB11F8}" type="presParOf" srcId="{07D1B7E1-2D81-4C30-8DC6-581E2E4D5B75}" destId="{76A2BA44-D6F0-434D-A857-2A84EB305E05}" srcOrd="0" destOrd="0" presId="urn:microsoft.com/office/officeart/2005/8/layout/matrix1"/>
    <dgm:cxn modelId="{E394BDB9-AF5B-4AB2-9CE7-4C9F5C846241}" type="presParOf" srcId="{07D1B7E1-2D81-4C30-8DC6-581E2E4D5B75}" destId="{3D34E639-8243-47C8-A0EB-51D1803E9FA2}" srcOrd="1" destOrd="0" presId="urn:microsoft.com/office/officeart/2005/8/layout/matrix1"/>
    <dgm:cxn modelId="{A174949E-30C9-42CA-84AF-685C3A6CE634}" type="presParOf" srcId="{07D1B7E1-2D81-4C30-8DC6-581E2E4D5B75}" destId="{375C41C1-1047-486A-A356-007B2787AF23}" srcOrd="2" destOrd="0" presId="urn:microsoft.com/office/officeart/2005/8/layout/matrix1"/>
    <dgm:cxn modelId="{616A0515-B2C1-497B-BCDF-8AEFF3DCAD3B}" type="presParOf" srcId="{07D1B7E1-2D81-4C30-8DC6-581E2E4D5B75}" destId="{9A3BEA2A-D8FF-4D22-ABAC-EE4AB3AA96C0}" srcOrd="3" destOrd="0" presId="urn:microsoft.com/office/officeart/2005/8/layout/matrix1"/>
    <dgm:cxn modelId="{84B0ED1E-0596-4C19-B23C-6D2E84844252}" type="presParOf" srcId="{07D1B7E1-2D81-4C30-8DC6-581E2E4D5B75}" destId="{A400DACF-1C2C-4CAC-A76D-A4090F568212}" srcOrd="4" destOrd="0" presId="urn:microsoft.com/office/officeart/2005/8/layout/matrix1"/>
    <dgm:cxn modelId="{93674523-A7ED-4D41-91F6-69121BD0830D}" type="presParOf" srcId="{07D1B7E1-2D81-4C30-8DC6-581E2E4D5B75}" destId="{B919792C-3EA2-4890-B341-1FB676AE9B4E}" srcOrd="5" destOrd="0" presId="urn:microsoft.com/office/officeart/2005/8/layout/matrix1"/>
    <dgm:cxn modelId="{6646B46D-A13D-4400-82A3-1E885B266181}" type="presParOf" srcId="{07D1B7E1-2D81-4C30-8DC6-581E2E4D5B75}" destId="{21369993-98AE-4E28-A08B-B72C4E9A82B2}" srcOrd="6" destOrd="0" presId="urn:microsoft.com/office/officeart/2005/8/layout/matrix1"/>
    <dgm:cxn modelId="{FA9B36F7-6782-4BBC-ACF8-BC1851166E0E}" type="presParOf" srcId="{07D1B7E1-2D81-4C30-8DC6-581E2E4D5B75}" destId="{19ABD4D3-980C-4717-A254-F4AF258BE8BC}" srcOrd="7" destOrd="0" presId="urn:microsoft.com/office/officeart/2005/8/layout/matrix1"/>
    <dgm:cxn modelId="{19AE0A00-BEDC-4797-A91E-A89D0CA142A2}" type="presParOf" srcId="{E4C0AB46-535E-4734-87C8-05D26BF37997}" destId="{6EAD50D0-7C79-4FFC-8267-837E262F859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D5AFD0-1B51-4912-A70F-FC9BFA409C27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83DBED1-5157-492E-A3AA-BEF8EE7C74D8}">
      <dgm:prSet phldrT="[Texto]"/>
      <dgm:spPr/>
      <dgm:t>
        <a:bodyPr/>
        <a:lstStyle/>
        <a:p>
          <a:r>
            <a:rPr lang="en-US" noProof="0" dirty="0" smtClean="0"/>
            <a:t>Built Environment</a:t>
          </a:r>
        </a:p>
      </dgm:t>
    </dgm:pt>
    <dgm:pt modelId="{A7072511-AB13-4B48-8688-13094E4791B5}" type="parTrans" cxnId="{275908ED-9E01-4F4B-8EDB-015E254DBEE6}">
      <dgm:prSet/>
      <dgm:spPr/>
      <dgm:t>
        <a:bodyPr/>
        <a:lstStyle/>
        <a:p>
          <a:endParaRPr lang="en-US" noProof="0" dirty="0"/>
        </a:p>
      </dgm:t>
    </dgm:pt>
    <dgm:pt modelId="{8B483CC4-01D9-4AFB-BCD0-C0DCE2E5676E}" type="sibTrans" cxnId="{275908ED-9E01-4F4B-8EDB-015E254DBEE6}">
      <dgm:prSet/>
      <dgm:spPr/>
      <dgm:t>
        <a:bodyPr/>
        <a:lstStyle/>
        <a:p>
          <a:endParaRPr lang="en-US" noProof="0" dirty="0"/>
        </a:p>
      </dgm:t>
    </dgm:pt>
    <dgm:pt modelId="{C53139A0-0719-4B9E-AC02-C9A868C72BEF}">
      <dgm:prSet phldrT="[Texto]"/>
      <dgm:spPr/>
      <dgm:t>
        <a:bodyPr/>
        <a:lstStyle/>
        <a:p>
          <a:r>
            <a:rPr lang="en-US" noProof="0" dirty="0" smtClean="0"/>
            <a:t>Agro Industries</a:t>
          </a:r>
          <a:endParaRPr lang="en-US" noProof="0" dirty="0"/>
        </a:p>
      </dgm:t>
    </dgm:pt>
    <dgm:pt modelId="{80FA383E-452A-4B24-B854-B1E6F1725A2D}" type="sibTrans" cxnId="{E803CF30-3F50-4E9B-8FD0-303D44E4984F}">
      <dgm:prSet/>
      <dgm:spPr/>
      <dgm:t>
        <a:bodyPr/>
        <a:lstStyle/>
        <a:p>
          <a:endParaRPr lang="en-US" noProof="0" dirty="0"/>
        </a:p>
      </dgm:t>
    </dgm:pt>
    <dgm:pt modelId="{E6C119F5-95C1-4191-97EF-1897A5CFBECB}" type="parTrans" cxnId="{E803CF30-3F50-4E9B-8FD0-303D44E4984F}">
      <dgm:prSet/>
      <dgm:spPr/>
      <dgm:t>
        <a:bodyPr/>
        <a:lstStyle/>
        <a:p>
          <a:endParaRPr lang="en-US" noProof="0" dirty="0"/>
        </a:p>
      </dgm:t>
    </dgm:pt>
    <dgm:pt modelId="{626230A8-A6DD-4441-B8DD-8C80F163D77D}">
      <dgm:prSet phldrT="[Texto]"/>
      <dgm:spPr/>
      <dgm:t>
        <a:bodyPr/>
        <a:lstStyle/>
        <a:p>
          <a:r>
            <a:rPr lang="en-US" noProof="0" dirty="0" smtClean="0"/>
            <a:t>Public Services</a:t>
          </a:r>
          <a:endParaRPr lang="en-US" noProof="0" dirty="0"/>
        </a:p>
      </dgm:t>
    </dgm:pt>
    <dgm:pt modelId="{B1B52A0D-1269-408B-8D6C-5D4A3F693BD3}" type="sibTrans" cxnId="{D5770B61-1133-485B-9992-B86C02821757}">
      <dgm:prSet/>
      <dgm:spPr/>
      <dgm:t>
        <a:bodyPr/>
        <a:lstStyle/>
        <a:p>
          <a:endParaRPr lang="en-US" noProof="0" dirty="0"/>
        </a:p>
      </dgm:t>
    </dgm:pt>
    <dgm:pt modelId="{4A02D15D-86AC-4068-8561-13A17F34CDD8}" type="parTrans" cxnId="{D5770B61-1133-485B-9992-B86C02821757}">
      <dgm:prSet/>
      <dgm:spPr/>
      <dgm:t>
        <a:bodyPr/>
        <a:lstStyle/>
        <a:p>
          <a:endParaRPr lang="en-US" noProof="0" dirty="0"/>
        </a:p>
      </dgm:t>
    </dgm:pt>
    <dgm:pt modelId="{E51ED879-C006-42CF-A8D0-2D38B9E8D81F}">
      <dgm:prSet phldrT="[Texto]"/>
      <dgm:spPr/>
      <dgm:t>
        <a:bodyPr/>
        <a:lstStyle/>
        <a:p>
          <a:r>
            <a:rPr lang="en-US" noProof="0" dirty="0" smtClean="0"/>
            <a:t>Transport</a:t>
          </a:r>
          <a:endParaRPr lang="en-US" noProof="0" dirty="0"/>
        </a:p>
      </dgm:t>
    </dgm:pt>
    <dgm:pt modelId="{62AAC135-71E4-414F-AD8B-2255F3AB5A75}" type="sibTrans" cxnId="{451CA5CF-F9AB-4DE2-8429-4841B52C4831}">
      <dgm:prSet/>
      <dgm:spPr/>
      <dgm:t>
        <a:bodyPr/>
        <a:lstStyle/>
        <a:p>
          <a:endParaRPr lang="en-US" noProof="0" dirty="0"/>
        </a:p>
      </dgm:t>
    </dgm:pt>
    <dgm:pt modelId="{8074EC88-D0E3-4128-A1ED-3CEFB79D5F9D}" type="parTrans" cxnId="{451CA5CF-F9AB-4DE2-8429-4841B52C4831}">
      <dgm:prSet/>
      <dgm:spPr/>
      <dgm:t>
        <a:bodyPr/>
        <a:lstStyle/>
        <a:p>
          <a:endParaRPr lang="en-US" noProof="0" dirty="0"/>
        </a:p>
      </dgm:t>
    </dgm:pt>
    <dgm:pt modelId="{86179C93-2149-45EB-9098-B9847937C1D8}" type="pres">
      <dgm:prSet presAssocID="{B0D5AFD0-1B51-4912-A70F-FC9BFA409C27}" presName="layout" presStyleCnt="0">
        <dgm:presLayoutVars>
          <dgm:chMax/>
          <dgm:chPref/>
          <dgm:dir/>
          <dgm:resizeHandles/>
        </dgm:presLayoutVars>
      </dgm:prSet>
      <dgm:spPr/>
    </dgm:pt>
    <dgm:pt modelId="{2195FF28-16CC-4467-BB34-2026CB2042DF}" type="pres">
      <dgm:prSet presAssocID="{383DBED1-5157-492E-A3AA-BEF8EE7C74D8}" presName="root" presStyleCnt="0">
        <dgm:presLayoutVars>
          <dgm:chMax/>
          <dgm:chPref/>
        </dgm:presLayoutVars>
      </dgm:prSet>
      <dgm:spPr/>
    </dgm:pt>
    <dgm:pt modelId="{9C4E84A1-DAFB-4D40-A875-FE8878451E87}" type="pres">
      <dgm:prSet presAssocID="{383DBED1-5157-492E-A3AA-BEF8EE7C74D8}" presName="rootComposite" presStyleCnt="0">
        <dgm:presLayoutVars/>
      </dgm:prSet>
      <dgm:spPr/>
    </dgm:pt>
    <dgm:pt modelId="{53CE017F-0F62-4FF4-B93E-9BAA6A8B6AEE}" type="pres">
      <dgm:prSet presAssocID="{383DBED1-5157-492E-A3AA-BEF8EE7C74D8}" presName="ParentAccent" presStyleLbl="alignNode1" presStyleIdx="0" presStyleCnt="4"/>
      <dgm:spPr/>
    </dgm:pt>
    <dgm:pt modelId="{650EBA3C-3F82-4800-9C2B-68D7510B9D93}" type="pres">
      <dgm:prSet presAssocID="{383DBED1-5157-492E-A3AA-BEF8EE7C74D8}" presName="ParentSmallAccent" presStyleLbl="fgAcc1" presStyleIdx="0" presStyleCnt="4"/>
      <dgm:spPr/>
    </dgm:pt>
    <dgm:pt modelId="{BC938353-05DE-4FCC-9284-87C508054651}" type="pres">
      <dgm:prSet presAssocID="{383DBED1-5157-492E-A3AA-BEF8EE7C74D8}" presName="Parent" presStyleLbl="revTx" presStyleIdx="0" presStyleCnt="4">
        <dgm:presLayoutVars>
          <dgm:chMax/>
          <dgm:chPref val="4"/>
          <dgm:bulletEnabled val="1"/>
        </dgm:presLayoutVars>
      </dgm:prSet>
      <dgm:spPr/>
    </dgm:pt>
    <dgm:pt modelId="{DD0EA906-BA31-468D-B2CC-9CBEDA3DC281}" type="pres">
      <dgm:prSet presAssocID="{383DBED1-5157-492E-A3AA-BEF8EE7C74D8}" presName="childShape" presStyleCnt="0">
        <dgm:presLayoutVars>
          <dgm:chMax val="0"/>
          <dgm:chPref val="0"/>
        </dgm:presLayoutVars>
      </dgm:prSet>
      <dgm:spPr/>
    </dgm:pt>
    <dgm:pt modelId="{BE9C9837-B4F3-4795-821D-8E4423AB213A}" type="pres">
      <dgm:prSet presAssocID="{E51ED879-C006-42CF-A8D0-2D38B9E8D81F}" presName="root" presStyleCnt="0">
        <dgm:presLayoutVars>
          <dgm:chMax/>
          <dgm:chPref/>
        </dgm:presLayoutVars>
      </dgm:prSet>
      <dgm:spPr/>
    </dgm:pt>
    <dgm:pt modelId="{FFAC9433-66E6-42D1-B57E-772384802805}" type="pres">
      <dgm:prSet presAssocID="{E51ED879-C006-42CF-A8D0-2D38B9E8D81F}" presName="rootComposite" presStyleCnt="0">
        <dgm:presLayoutVars/>
      </dgm:prSet>
      <dgm:spPr/>
    </dgm:pt>
    <dgm:pt modelId="{4099F058-5025-4BE9-9523-01DFEF18926F}" type="pres">
      <dgm:prSet presAssocID="{E51ED879-C006-42CF-A8D0-2D38B9E8D81F}" presName="ParentAccent" presStyleLbl="alignNode1" presStyleIdx="1" presStyleCnt="4"/>
      <dgm:spPr/>
    </dgm:pt>
    <dgm:pt modelId="{7E65A283-EDF0-47F5-918A-63E7FDD252E0}" type="pres">
      <dgm:prSet presAssocID="{E51ED879-C006-42CF-A8D0-2D38B9E8D81F}" presName="ParentSmallAccent" presStyleLbl="fgAcc1" presStyleIdx="1" presStyleCnt="4"/>
      <dgm:spPr/>
    </dgm:pt>
    <dgm:pt modelId="{148F1F39-FBCF-4AC3-A1EE-8FB06DE5FBA1}" type="pres">
      <dgm:prSet presAssocID="{E51ED879-C006-42CF-A8D0-2D38B9E8D81F}" presName="Parent" presStyleLbl="revTx" presStyleIdx="1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E5599A-690B-4EE6-A9BF-3F4EA0200552}" type="pres">
      <dgm:prSet presAssocID="{E51ED879-C006-42CF-A8D0-2D38B9E8D81F}" presName="childShape" presStyleCnt="0">
        <dgm:presLayoutVars>
          <dgm:chMax val="0"/>
          <dgm:chPref val="0"/>
        </dgm:presLayoutVars>
      </dgm:prSet>
      <dgm:spPr/>
    </dgm:pt>
    <dgm:pt modelId="{EA528FB0-AF78-480A-A09A-3031A6C39C74}" type="pres">
      <dgm:prSet presAssocID="{626230A8-A6DD-4441-B8DD-8C80F163D77D}" presName="root" presStyleCnt="0">
        <dgm:presLayoutVars>
          <dgm:chMax/>
          <dgm:chPref/>
        </dgm:presLayoutVars>
      </dgm:prSet>
      <dgm:spPr/>
    </dgm:pt>
    <dgm:pt modelId="{1FE02691-83B1-473C-8940-65FDC5DD2C69}" type="pres">
      <dgm:prSet presAssocID="{626230A8-A6DD-4441-B8DD-8C80F163D77D}" presName="rootComposite" presStyleCnt="0">
        <dgm:presLayoutVars/>
      </dgm:prSet>
      <dgm:spPr/>
    </dgm:pt>
    <dgm:pt modelId="{4CE8BB3B-3C0D-41AA-BCFD-DF3FE0E18F75}" type="pres">
      <dgm:prSet presAssocID="{626230A8-A6DD-4441-B8DD-8C80F163D77D}" presName="ParentAccent" presStyleLbl="alignNode1" presStyleIdx="2" presStyleCnt="4"/>
      <dgm:spPr/>
    </dgm:pt>
    <dgm:pt modelId="{38800CE3-F0BA-4FAF-B067-6D95DBA815D5}" type="pres">
      <dgm:prSet presAssocID="{626230A8-A6DD-4441-B8DD-8C80F163D77D}" presName="ParentSmallAccent" presStyleLbl="fgAcc1" presStyleIdx="2" presStyleCnt="4"/>
      <dgm:spPr/>
    </dgm:pt>
    <dgm:pt modelId="{6503E74F-EC4F-4CD3-B767-7A98CF137C87}" type="pres">
      <dgm:prSet presAssocID="{626230A8-A6DD-4441-B8DD-8C80F163D77D}" presName="Parent" presStyleLbl="revTx" presStyleIdx="2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9B3EDF-FEDC-4C18-905C-F999C309D587}" type="pres">
      <dgm:prSet presAssocID="{626230A8-A6DD-4441-B8DD-8C80F163D77D}" presName="childShape" presStyleCnt="0">
        <dgm:presLayoutVars>
          <dgm:chMax val="0"/>
          <dgm:chPref val="0"/>
        </dgm:presLayoutVars>
      </dgm:prSet>
      <dgm:spPr/>
    </dgm:pt>
    <dgm:pt modelId="{1B251D74-A905-4036-95A0-F6207B95404A}" type="pres">
      <dgm:prSet presAssocID="{C53139A0-0719-4B9E-AC02-C9A868C72BEF}" presName="root" presStyleCnt="0">
        <dgm:presLayoutVars>
          <dgm:chMax/>
          <dgm:chPref/>
        </dgm:presLayoutVars>
      </dgm:prSet>
      <dgm:spPr/>
    </dgm:pt>
    <dgm:pt modelId="{B2BE5B19-6956-41EF-8CF1-5D0AEE9C968F}" type="pres">
      <dgm:prSet presAssocID="{C53139A0-0719-4B9E-AC02-C9A868C72BEF}" presName="rootComposite" presStyleCnt="0">
        <dgm:presLayoutVars/>
      </dgm:prSet>
      <dgm:spPr/>
    </dgm:pt>
    <dgm:pt modelId="{E05FC9FD-5D3A-4F0C-9E6C-4BD46AB72412}" type="pres">
      <dgm:prSet presAssocID="{C53139A0-0719-4B9E-AC02-C9A868C72BEF}" presName="ParentAccent" presStyleLbl="alignNode1" presStyleIdx="3" presStyleCnt="4"/>
      <dgm:spPr/>
    </dgm:pt>
    <dgm:pt modelId="{927C532F-7F67-4FC5-B180-A6178ABCBEAE}" type="pres">
      <dgm:prSet presAssocID="{C53139A0-0719-4B9E-AC02-C9A868C72BEF}" presName="ParentSmallAccent" presStyleLbl="fgAcc1" presStyleIdx="3" presStyleCnt="4"/>
      <dgm:spPr/>
    </dgm:pt>
    <dgm:pt modelId="{AC48F3EB-9371-42CF-8269-B0118734D23A}" type="pres">
      <dgm:prSet presAssocID="{C53139A0-0719-4B9E-AC02-C9A868C72BEF}" presName="Parent" presStyleLbl="revTx" presStyleIdx="3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B02EC6-AA00-4BAC-A66C-FDF9ADBC48FE}" type="pres">
      <dgm:prSet presAssocID="{C53139A0-0719-4B9E-AC02-C9A868C72BEF}" presName="childShape" presStyleCnt="0">
        <dgm:presLayoutVars>
          <dgm:chMax val="0"/>
          <dgm:chPref val="0"/>
        </dgm:presLayoutVars>
      </dgm:prSet>
      <dgm:spPr/>
    </dgm:pt>
  </dgm:ptLst>
  <dgm:cxnLst>
    <dgm:cxn modelId="{275908ED-9E01-4F4B-8EDB-015E254DBEE6}" srcId="{B0D5AFD0-1B51-4912-A70F-FC9BFA409C27}" destId="{383DBED1-5157-492E-A3AA-BEF8EE7C74D8}" srcOrd="0" destOrd="0" parTransId="{A7072511-AB13-4B48-8688-13094E4791B5}" sibTransId="{8B483CC4-01D9-4AFB-BCD0-C0DCE2E5676E}"/>
    <dgm:cxn modelId="{9D90B730-F14B-4494-A006-BC8669D0A00F}" type="presOf" srcId="{626230A8-A6DD-4441-B8DD-8C80F163D77D}" destId="{6503E74F-EC4F-4CD3-B767-7A98CF137C87}" srcOrd="0" destOrd="0" presId="urn:microsoft.com/office/officeart/2008/layout/SquareAccentList"/>
    <dgm:cxn modelId="{EF995DAD-E6B3-42A8-BB5E-631CC8C41669}" type="presOf" srcId="{C53139A0-0719-4B9E-AC02-C9A868C72BEF}" destId="{AC48F3EB-9371-42CF-8269-B0118734D23A}" srcOrd="0" destOrd="0" presId="urn:microsoft.com/office/officeart/2008/layout/SquareAccentList"/>
    <dgm:cxn modelId="{D5770B61-1133-485B-9992-B86C02821757}" srcId="{B0D5AFD0-1B51-4912-A70F-FC9BFA409C27}" destId="{626230A8-A6DD-4441-B8DD-8C80F163D77D}" srcOrd="2" destOrd="0" parTransId="{4A02D15D-86AC-4068-8561-13A17F34CDD8}" sibTransId="{B1B52A0D-1269-408B-8D6C-5D4A3F693BD3}"/>
    <dgm:cxn modelId="{451CA5CF-F9AB-4DE2-8429-4841B52C4831}" srcId="{B0D5AFD0-1B51-4912-A70F-FC9BFA409C27}" destId="{E51ED879-C006-42CF-A8D0-2D38B9E8D81F}" srcOrd="1" destOrd="0" parTransId="{8074EC88-D0E3-4128-A1ED-3CEFB79D5F9D}" sibTransId="{62AAC135-71E4-414F-AD8B-2255F3AB5A75}"/>
    <dgm:cxn modelId="{F61ABA70-8C20-450F-B6A6-86CC4FC7E781}" type="presOf" srcId="{383DBED1-5157-492E-A3AA-BEF8EE7C74D8}" destId="{BC938353-05DE-4FCC-9284-87C508054651}" srcOrd="0" destOrd="0" presId="urn:microsoft.com/office/officeart/2008/layout/SquareAccentList"/>
    <dgm:cxn modelId="{E803CF30-3F50-4E9B-8FD0-303D44E4984F}" srcId="{B0D5AFD0-1B51-4912-A70F-FC9BFA409C27}" destId="{C53139A0-0719-4B9E-AC02-C9A868C72BEF}" srcOrd="3" destOrd="0" parTransId="{E6C119F5-95C1-4191-97EF-1897A5CFBECB}" sibTransId="{80FA383E-452A-4B24-B854-B1E6F1725A2D}"/>
    <dgm:cxn modelId="{EB0A4ABB-2E03-4837-94ED-2635D1D93ABE}" type="presOf" srcId="{E51ED879-C006-42CF-A8D0-2D38B9E8D81F}" destId="{148F1F39-FBCF-4AC3-A1EE-8FB06DE5FBA1}" srcOrd="0" destOrd="0" presId="urn:microsoft.com/office/officeart/2008/layout/SquareAccentList"/>
    <dgm:cxn modelId="{838C73FC-C774-4C7E-9B8D-464E135A8380}" type="presOf" srcId="{B0D5AFD0-1B51-4912-A70F-FC9BFA409C27}" destId="{86179C93-2149-45EB-9098-B9847937C1D8}" srcOrd="0" destOrd="0" presId="urn:microsoft.com/office/officeart/2008/layout/SquareAccentList"/>
    <dgm:cxn modelId="{5A290E75-FAF1-4411-A2F8-934EEDF8F788}" type="presParOf" srcId="{86179C93-2149-45EB-9098-B9847937C1D8}" destId="{2195FF28-16CC-4467-BB34-2026CB2042DF}" srcOrd="0" destOrd="0" presId="urn:microsoft.com/office/officeart/2008/layout/SquareAccentList"/>
    <dgm:cxn modelId="{FCF761B2-28B4-4F4B-A8D5-FFAA1ED96668}" type="presParOf" srcId="{2195FF28-16CC-4467-BB34-2026CB2042DF}" destId="{9C4E84A1-DAFB-4D40-A875-FE8878451E87}" srcOrd="0" destOrd="0" presId="urn:microsoft.com/office/officeart/2008/layout/SquareAccentList"/>
    <dgm:cxn modelId="{C5C9B250-4870-4E5B-878E-0E6FC3203E31}" type="presParOf" srcId="{9C4E84A1-DAFB-4D40-A875-FE8878451E87}" destId="{53CE017F-0F62-4FF4-B93E-9BAA6A8B6AEE}" srcOrd="0" destOrd="0" presId="urn:microsoft.com/office/officeart/2008/layout/SquareAccentList"/>
    <dgm:cxn modelId="{81C3730B-8B32-4776-8EDE-3ACB4034B49C}" type="presParOf" srcId="{9C4E84A1-DAFB-4D40-A875-FE8878451E87}" destId="{650EBA3C-3F82-4800-9C2B-68D7510B9D93}" srcOrd="1" destOrd="0" presId="urn:microsoft.com/office/officeart/2008/layout/SquareAccentList"/>
    <dgm:cxn modelId="{D6D4D4C7-563A-48B2-9736-5CD18039B988}" type="presParOf" srcId="{9C4E84A1-DAFB-4D40-A875-FE8878451E87}" destId="{BC938353-05DE-4FCC-9284-87C508054651}" srcOrd="2" destOrd="0" presId="urn:microsoft.com/office/officeart/2008/layout/SquareAccentList"/>
    <dgm:cxn modelId="{B6F53842-B13A-41E5-B8BE-877F60735951}" type="presParOf" srcId="{2195FF28-16CC-4467-BB34-2026CB2042DF}" destId="{DD0EA906-BA31-468D-B2CC-9CBEDA3DC281}" srcOrd="1" destOrd="0" presId="urn:microsoft.com/office/officeart/2008/layout/SquareAccentList"/>
    <dgm:cxn modelId="{B170BE65-660B-4261-9980-A857A155339A}" type="presParOf" srcId="{86179C93-2149-45EB-9098-B9847937C1D8}" destId="{BE9C9837-B4F3-4795-821D-8E4423AB213A}" srcOrd="1" destOrd="0" presId="urn:microsoft.com/office/officeart/2008/layout/SquareAccentList"/>
    <dgm:cxn modelId="{98CE31F6-FF39-4402-A2A7-2E4EC7915B2F}" type="presParOf" srcId="{BE9C9837-B4F3-4795-821D-8E4423AB213A}" destId="{FFAC9433-66E6-42D1-B57E-772384802805}" srcOrd="0" destOrd="0" presId="urn:microsoft.com/office/officeart/2008/layout/SquareAccentList"/>
    <dgm:cxn modelId="{D62664D8-5F12-4B86-8E02-5D6167FDA7C2}" type="presParOf" srcId="{FFAC9433-66E6-42D1-B57E-772384802805}" destId="{4099F058-5025-4BE9-9523-01DFEF18926F}" srcOrd="0" destOrd="0" presId="urn:microsoft.com/office/officeart/2008/layout/SquareAccentList"/>
    <dgm:cxn modelId="{E7BF46C1-3EDB-4684-9DBD-0772F3646999}" type="presParOf" srcId="{FFAC9433-66E6-42D1-B57E-772384802805}" destId="{7E65A283-EDF0-47F5-918A-63E7FDD252E0}" srcOrd="1" destOrd="0" presId="urn:microsoft.com/office/officeart/2008/layout/SquareAccentList"/>
    <dgm:cxn modelId="{1150E674-7491-4184-AF00-8DBB336338F5}" type="presParOf" srcId="{FFAC9433-66E6-42D1-B57E-772384802805}" destId="{148F1F39-FBCF-4AC3-A1EE-8FB06DE5FBA1}" srcOrd="2" destOrd="0" presId="urn:microsoft.com/office/officeart/2008/layout/SquareAccentList"/>
    <dgm:cxn modelId="{A7E9EC3F-5EFA-4327-BB70-4128E35BC29F}" type="presParOf" srcId="{BE9C9837-B4F3-4795-821D-8E4423AB213A}" destId="{73E5599A-690B-4EE6-A9BF-3F4EA0200552}" srcOrd="1" destOrd="0" presId="urn:microsoft.com/office/officeart/2008/layout/SquareAccentList"/>
    <dgm:cxn modelId="{EA98DD6B-9E07-4BEE-938B-ADE57BB97719}" type="presParOf" srcId="{86179C93-2149-45EB-9098-B9847937C1D8}" destId="{EA528FB0-AF78-480A-A09A-3031A6C39C74}" srcOrd="2" destOrd="0" presId="urn:microsoft.com/office/officeart/2008/layout/SquareAccentList"/>
    <dgm:cxn modelId="{9E56F681-CDFF-4495-A1A9-F76410B81BB8}" type="presParOf" srcId="{EA528FB0-AF78-480A-A09A-3031A6C39C74}" destId="{1FE02691-83B1-473C-8940-65FDC5DD2C69}" srcOrd="0" destOrd="0" presId="urn:microsoft.com/office/officeart/2008/layout/SquareAccentList"/>
    <dgm:cxn modelId="{5035BCC7-B03C-47F6-ACF8-1C029CE43D56}" type="presParOf" srcId="{1FE02691-83B1-473C-8940-65FDC5DD2C69}" destId="{4CE8BB3B-3C0D-41AA-BCFD-DF3FE0E18F75}" srcOrd="0" destOrd="0" presId="urn:microsoft.com/office/officeart/2008/layout/SquareAccentList"/>
    <dgm:cxn modelId="{7499158B-EA05-4D7D-BADE-1C094F4BB7E6}" type="presParOf" srcId="{1FE02691-83B1-473C-8940-65FDC5DD2C69}" destId="{38800CE3-F0BA-4FAF-B067-6D95DBA815D5}" srcOrd="1" destOrd="0" presId="urn:microsoft.com/office/officeart/2008/layout/SquareAccentList"/>
    <dgm:cxn modelId="{F2405D75-7255-4FCA-8F19-0E1E415A8997}" type="presParOf" srcId="{1FE02691-83B1-473C-8940-65FDC5DD2C69}" destId="{6503E74F-EC4F-4CD3-B767-7A98CF137C87}" srcOrd="2" destOrd="0" presId="urn:microsoft.com/office/officeart/2008/layout/SquareAccentList"/>
    <dgm:cxn modelId="{30AB5F8E-B2EA-45F5-8710-5B724ADDDA90}" type="presParOf" srcId="{EA528FB0-AF78-480A-A09A-3031A6C39C74}" destId="{2D9B3EDF-FEDC-4C18-905C-F999C309D587}" srcOrd="1" destOrd="0" presId="urn:microsoft.com/office/officeart/2008/layout/SquareAccentList"/>
    <dgm:cxn modelId="{5026F525-E2FB-4E42-8A38-CAAC14C53AB7}" type="presParOf" srcId="{86179C93-2149-45EB-9098-B9847937C1D8}" destId="{1B251D74-A905-4036-95A0-F6207B95404A}" srcOrd="3" destOrd="0" presId="urn:microsoft.com/office/officeart/2008/layout/SquareAccentList"/>
    <dgm:cxn modelId="{C4B9D1DC-8D5B-4AB9-ABAA-FF8EDF081662}" type="presParOf" srcId="{1B251D74-A905-4036-95A0-F6207B95404A}" destId="{B2BE5B19-6956-41EF-8CF1-5D0AEE9C968F}" srcOrd="0" destOrd="0" presId="urn:microsoft.com/office/officeart/2008/layout/SquareAccentList"/>
    <dgm:cxn modelId="{3C3A3FFB-CAA2-4EEA-A9E3-9272D7E9C96C}" type="presParOf" srcId="{B2BE5B19-6956-41EF-8CF1-5D0AEE9C968F}" destId="{E05FC9FD-5D3A-4F0C-9E6C-4BD46AB72412}" srcOrd="0" destOrd="0" presId="urn:microsoft.com/office/officeart/2008/layout/SquareAccentList"/>
    <dgm:cxn modelId="{F1563A3D-0A94-4EDD-96C3-7CA9D9B28135}" type="presParOf" srcId="{B2BE5B19-6956-41EF-8CF1-5D0AEE9C968F}" destId="{927C532F-7F67-4FC5-B180-A6178ABCBEAE}" srcOrd="1" destOrd="0" presId="urn:microsoft.com/office/officeart/2008/layout/SquareAccentList"/>
    <dgm:cxn modelId="{4D1A8898-6D2B-4172-9D09-2F006544BE3F}" type="presParOf" srcId="{B2BE5B19-6956-41EF-8CF1-5D0AEE9C968F}" destId="{AC48F3EB-9371-42CF-8269-B0118734D23A}" srcOrd="2" destOrd="0" presId="urn:microsoft.com/office/officeart/2008/layout/SquareAccentList"/>
    <dgm:cxn modelId="{07D879C7-5572-48F7-B5C4-E361F066A042}" type="presParOf" srcId="{1B251D74-A905-4036-95A0-F6207B95404A}" destId="{12B02EC6-AA00-4BAC-A66C-FDF9ADBC48F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D4E7FF-F5B8-49CD-9CD8-FECAD86E9730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B89D648-FBFE-486A-B9CB-19F37F06CE7C}">
      <dgm:prSet phldrT="[Texto]"/>
      <dgm:spPr/>
      <dgm:t>
        <a:bodyPr/>
        <a:lstStyle/>
        <a:p>
          <a:r>
            <a:rPr lang="en-US" noProof="0" dirty="0" smtClean="0"/>
            <a:t>Regulation and Public Policy</a:t>
          </a:r>
          <a:endParaRPr lang="en-US" noProof="0" dirty="0"/>
        </a:p>
      </dgm:t>
    </dgm:pt>
    <dgm:pt modelId="{55AFFA3C-7DEE-4F66-A660-83C4FB3B01FB}" type="parTrans" cxnId="{A90E42F4-59E6-472F-8490-E6F1ACFDB14C}">
      <dgm:prSet/>
      <dgm:spPr/>
      <dgm:t>
        <a:bodyPr/>
        <a:lstStyle/>
        <a:p>
          <a:endParaRPr lang="en-US" noProof="0" dirty="0"/>
        </a:p>
      </dgm:t>
    </dgm:pt>
    <dgm:pt modelId="{1809D92E-7F6F-4629-B2E3-132D989F83E7}" type="sibTrans" cxnId="{A90E42F4-59E6-472F-8490-E6F1ACFDB14C}">
      <dgm:prSet/>
      <dgm:spPr/>
      <dgm:t>
        <a:bodyPr/>
        <a:lstStyle/>
        <a:p>
          <a:endParaRPr lang="en-US" noProof="0" dirty="0"/>
        </a:p>
      </dgm:t>
    </dgm:pt>
    <dgm:pt modelId="{3FDB76EA-79DF-45A0-BF93-84C4524AED33}">
      <dgm:prSet phldrT="[Texto]"/>
      <dgm:spPr/>
      <dgm:t>
        <a:bodyPr/>
        <a:lstStyle/>
        <a:p>
          <a:r>
            <a:rPr lang="en-US" noProof="0" dirty="0" smtClean="0"/>
            <a:t>Institutions</a:t>
          </a:r>
          <a:endParaRPr lang="en-US" noProof="0" dirty="0"/>
        </a:p>
      </dgm:t>
    </dgm:pt>
    <dgm:pt modelId="{94629C49-79AC-49AD-8547-E2E8966B0240}" type="parTrans" cxnId="{0D5B0A6D-B1DE-4892-A878-58C8E301BDC2}">
      <dgm:prSet/>
      <dgm:spPr/>
      <dgm:t>
        <a:bodyPr/>
        <a:lstStyle/>
        <a:p>
          <a:endParaRPr lang="en-US" noProof="0" dirty="0"/>
        </a:p>
      </dgm:t>
    </dgm:pt>
    <dgm:pt modelId="{31456E9D-F002-402F-8EAD-0C60FAA55EDD}" type="sibTrans" cxnId="{0D5B0A6D-B1DE-4892-A878-58C8E301BDC2}">
      <dgm:prSet/>
      <dgm:spPr/>
      <dgm:t>
        <a:bodyPr/>
        <a:lstStyle/>
        <a:p>
          <a:endParaRPr lang="en-US" noProof="0" dirty="0"/>
        </a:p>
      </dgm:t>
    </dgm:pt>
    <dgm:pt modelId="{C983BE34-0D2A-4F94-B154-6B1D17EF88B8}">
      <dgm:prSet phldrT="[Texto]"/>
      <dgm:spPr/>
      <dgm:t>
        <a:bodyPr/>
        <a:lstStyle/>
        <a:p>
          <a:r>
            <a:rPr lang="en-US" noProof="0" dirty="0" smtClean="0"/>
            <a:t>Capacity Building</a:t>
          </a:r>
          <a:endParaRPr lang="en-US" noProof="0" dirty="0"/>
        </a:p>
      </dgm:t>
    </dgm:pt>
    <dgm:pt modelId="{FA0E3C67-D0EB-45A6-B101-D755A0C30A33}" type="parTrans" cxnId="{C80016B3-C08B-407C-AEB9-1B4A1F08C81A}">
      <dgm:prSet/>
      <dgm:spPr/>
      <dgm:t>
        <a:bodyPr/>
        <a:lstStyle/>
        <a:p>
          <a:endParaRPr lang="en-US" noProof="0" dirty="0"/>
        </a:p>
      </dgm:t>
    </dgm:pt>
    <dgm:pt modelId="{19A050D6-FBF6-447B-852A-84C645CC722E}" type="sibTrans" cxnId="{C80016B3-C08B-407C-AEB9-1B4A1F08C81A}">
      <dgm:prSet/>
      <dgm:spPr/>
      <dgm:t>
        <a:bodyPr/>
        <a:lstStyle/>
        <a:p>
          <a:endParaRPr lang="en-US" noProof="0" dirty="0"/>
        </a:p>
      </dgm:t>
    </dgm:pt>
    <dgm:pt modelId="{B7EE499B-BE9D-40C1-A500-57539B5DE963}">
      <dgm:prSet phldrT="[Texto]"/>
      <dgm:spPr/>
      <dgm:t>
        <a:bodyPr/>
        <a:lstStyle/>
        <a:p>
          <a:r>
            <a:rPr lang="en-US" noProof="0" dirty="0" smtClean="0"/>
            <a:t>Markets and Financing</a:t>
          </a:r>
          <a:endParaRPr lang="en-US" noProof="0" dirty="0"/>
        </a:p>
      </dgm:t>
    </dgm:pt>
    <dgm:pt modelId="{1AA92551-F2F9-4FA2-ADE5-D92EA0C914F8}" type="parTrans" cxnId="{1B81E968-8F09-4DE8-A5A7-4C570CDD7E02}">
      <dgm:prSet/>
      <dgm:spPr/>
      <dgm:t>
        <a:bodyPr/>
        <a:lstStyle/>
        <a:p>
          <a:endParaRPr lang="en-US" noProof="0" dirty="0"/>
        </a:p>
      </dgm:t>
    </dgm:pt>
    <dgm:pt modelId="{747D0071-DDE9-44A1-8C40-901517A2C59D}" type="sibTrans" cxnId="{1B81E968-8F09-4DE8-A5A7-4C570CDD7E02}">
      <dgm:prSet/>
      <dgm:spPr/>
      <dgm:t>
        <a:bodyPr/>
        <a:lstStyle/>
        <a:p>
          <a:endParaRPr lang="en-US" noProof="0" dirty="0"/>
        </a:p>
      </dgm:t>
    </dgm:pt>
    <dgm:pt modelId="{54A2AEDE-9AC4-4ABC-8E91-101CD8477E59}">
      <dgm:prSet phldrT="[Texto]"/>
      <dgm:spPr/>
      <dgm:t>
        <a:bodyPr/>
        <a:lstStyle/>
        <a:p>
          <a:r>
            <a:rPr lang="en-US" noProof="0" dirty="0" smtClean="0"/>
            <a:t>R,D&amp;D</a:t>
          </a:r>
          <a:endParaRPr lang="en-US" noProof="0" dirty="0"/>
        </a:p>
      </dgm:t>
    </dgm:pt>
    <dgm:pt modelId="{D86DF9BA-8B3A-46FD-89E8-60E6E1655D09}" type="parTrans" cxnId="{EBFDCD53-33C3-4C7D-879A-482883240F4F}">
      <dgm:prSet/>
      <dgm:spPr/>
      <dgm:t>
        <a:bodyPr/>
        <a:lstStyle/>
        <a:p>
          <a:endParaRPr lang="en-US" noProof="0" dirty="0"/>
        </a:p>
      </dgm:t>
    </dgm:pt>
    <dgm:pt modelId="{F470C748-9857-4061-A78D-28A1928353CC}" type="sibTrans" cxnId="{EBFDCD53-33C3-4C7D-879A-482883240F4F}">
      <dgm:prSet/>
      <dgm:spPr/>
      <dgm:t>
        <a:bodyPr/>
        <a:lstStyle/>
        <a:p>
          <a:endParaRPr lang="en-US" noProof="0" dirty="0"/>
        </a:p>
      </dgm:t>
    </dgm:pt>
    <dgm:pt modelId="{3AD2314E-8974-4BD9-9E36-E7591A8A2D13}">
      <dgm:prSet phldrT="[Texto]"/>
      <dgm:spPr/>
      <dgm:t>
        <a:bodyPr/>
        <a:lstStyle/>
        <a:p>
          <a:endParaRPr lang="en-US" noProof="0" dirty="0"/>
        </a:p>
      </dgm:t>
    </dgm:pt>
    <dgm:pt modelId="{3340AC69-92FC-4C5C-BEC1-8F5C08621336}" type="parTrans" cxnId="{20546C7F-3557-452B-9C56-19FB6C2FF385}">
      <dgm:prSet/>
      <dgm:spPr/>
      <dgm:t>
        <a:bodyPr/>
        <a:lstStyle/>
        <a:p>
          <a:endParaRPr lang="en-US" noProof="0" dirty="0"/>
        </a:p>
      </dgm:t>
    </dgm:pt>
    <dgm:pt modelId="{C3F65FD0-30E7-4B96-AFCC-E96663056718}" type="sibTrans" cxnId="{20546C7F-3557-452B-9C56-19FB6C2FF385}">
      <dgm:prSet/>
      <dgm:spPr/>
      <dgm:t>
        <a:bodyPr/>
        <a:lstStyle/>
        <a:p>
          <a:endParaRPr lang="en-US" noProof="0" dirty="0"/>
        </a:p>
      </dgm:t>
    </dgm:pt>
    <dgm:pt modelId="{32FCB5B9-D79E-4819-907C-FEEB98BC051A}" type="pres">
      <dgm:prSet presAssocID="{05D4E7FF-F5B8-49CD-9CD8-FECAD86E9730}" presName="vert0" presStyleCnt="0">
        <dgm:presLayoutVars>
          <dgm:dir/>
          <dgm:animOne val="branch"/>
          <dgm:animLvl val="lvl"/>
        </dgm:presLayoutVars>
      </dgm:prSet>
      <dgm:spPr/>
    </dgm:pt>
    <dgm:pt modelId="{5F8EFA52-028C-42ED-B988-77F2E4F7CD7E}" type="pres">
      <dgm:prSet presAssocID="{3AD2314E-8974-4BD9-9E36-E7591A8A2D13}" presName="thickLine" presStyleLbl="alignNode1" presStyleIdx="0" presStyleCnt="1"/>
      <dgm:spPr/>
    </dgm:pt>
    <dgm:pt modelId="{2A39F29C-E8CD-4149-A6A8-A601B6E9399D}" type="pres">
      <dgm:prSet presAssocID="{3AD2314E-8974-4BD9-9E36-E7591A8A2D13}" presName="horz1" presStyleCnt="0"/>
      <dgm:spPr/>
    </dgm:pt>
    <dgm:pt modelId="{82FA5DB9-1AA1-45C5-B129-E8F933B5BCB6}" type="pres">
      <dgm:prSet presAssocID="{3AD2314E-8974-4BD9-9E36-E7591A8A2D13}" presName="tx1" presStyleLbl="revTx" presStyleIdx="0" presStyleCnt="6"/>
      <dgm:spPr/>
    </dgm:pt>
    <dgm:pt modelId="{278CDDCF-8F3B-454A-98FD-494B103880DD}" type="pres">
      <dgm:prSet presAssocID="{3AD2314E-8974-4BD9-9E36-E7591A8A2D13}" presName="vert1" presStyleCnt="0"/>
      <dgm:spPr/>
    </dgm:pt>
    <dgm:pt modelId="{A8E0ECC5-BFB4-404A-8B8A-540F8D3C9655}" type="pres">
      <dgm:prSet presAssocID="{AB89D648-FBFE-486A-B9CB-19F37F06CE7C}" presName="vertSpace2a" presStyleCnt="0"/>
      <dgm:spPr/>
    </dgm:pt>
    <dgm:pt modelId="{2E03D5A0-9EEE-4C70-A260-C275536CD23D}" type="pres">
      <dgm:prSet presAssocID="{AB89D648-FBFE-486A-B9CB-19F37F06CE7C}" presName="horz2" presStyleCnt="0"/>
      <dgm:spPr/>
    </dgm:pt>
    <dgm:pt modelId="{81927B6E-ECD0-49F2-B436-931E145DDE8F}" type="pres">
      <dgm:prSet presAssocID="{AB89D648-FBFE-486A-B9CB-19F37F06CE7C}" presName="horzSpace2" presStyleCnt="0"/>
      <dgm:spPr/>
    </dgm:pt>
    <dgm:pt modelId="{A7B9AA79-F80B-445B-A818-0E3A372AFA35}" type="pres">
      <dgm:prSet presAssocID="{AB89D648-FBFE-486A-B9CB-19F37F06CE7C}" presName="tx2" presStyleLbl="revTx" presStyleIdx="1" presStyleCnt="6"/>
      <dgm:spPr/>
    </dgm:pt>
    <dgm:pt modelId="{343F9959-084D-4F26-98C2-422EF8217D52}" type="pres">
      <dgm:prSet presAssocID="{AB89D648-FBFE-486A-B9CB-19F37F06CE7C}" presName="vert2" presStyleCnt="0"/>
      <dgm:spPr/>
    </dgm:pt>
    <dgm:pt modelId="{365585DD-DA5A-446B-88C3-95D731093381}" type="pres">
      <dgm:prSet presAssocID="{AB89D648-FBFE-486A-B9CB-19F37F06CE7C}" presName="thinLine2b" presStyleLbl="callout" presStyleIdx="0" presStyleCnt="5"/>
      <dgm:spPr/>
    </dgm:pt>
    <dgm:pt modelId="{5631A568-D418-4E61-8A77-3CF87DF809A3}" type="pres">
      <dgm:prSet presAssocID="{AB89D648-FBFE-486A-B9CB-19F37F06CE7C}" presName="vertSpace2b" presStyleCnt="0"/>
      <dgm:spPr/>
    </dgm:pt>
    <dgm:pt modelId="{7F286434-96C8-4866-8BE3-9812E2FE6F11}" type="pres">
      <dgm:prSet presAssocID="{3FDB76EA-79DF-45A0-BF93-84C4524AED33}" presName="horz2" presStyleCnt="0"/>
      <dgm:spPr/>
    </dgm:pt>
    <dgm:pt modelId="{402046B7-EF48-4589-A0B3-6EA88D54DFCF}" type="pres">
      <dgm:prSet presAssocID="{3FDB76EA-79DF-45A0-BF93-84C4524AED33}" presName="horzSpace2" presStyleCnt="0"/>
      <dgm:spPr/>
    </dgm:pt>
    <dgm:pt modelId="{288E856E-0F1E-4271-BA82-AF810C4B677E}" type="pres">
      <dgm:prSet presAssocID="{3FDB76EA-79DF-45A0-BF93-84C4524AED33}" presName="tx2" presStyleLbl="revTx" presStyleIdx="2" presStyleCnt="6"/>
      <dgm:spPr/>
    </dgm:pt>
    <dgm:pt modelId="{D0DF625C-65F3-427A-9A0F-A06444ED8332}" type="pres">
      <dgm:prSet presAssocID="{3FDB76EA-79DF-45A0-BF93-84C4524AED33}" presName="vert2" presStyleCnt="0"/>
      <dgm:spPr/>
    </dgm:pt>
    <dgm:pt modelId="{B24C95D0-22D5-441A-B741-7B9062C939DC}" type="pres">
      <dgm:prSet presAssocID="{3FDB76EA-79DF-45A0-BF93-84C4524AED33}" presName="thinLine2b" presStyleLbl="callout" presStyleIdx="1" presStyleCnt="5"/>
      <dgm:spPr/>
    </dgm:pt>
    <dgm:pt modelId="{3E343713-A81D-4BFB-8D10-2D2AA9F29526}" type="pres">
      <dgm:prSet presAssocID="{3FDB76EA-79DF-45A0-BF93-84C4524AED33}" presName="vertSpace2b" presStyleCnt="0"/>
      <dgm:spPr/>
    </dgm:pt>
    <dgm:pt modelId="{97E098BC-3E50-4426-9AE1-D1BF65ABD714}" type="pres">
      <dgm:prSet presAssocID="{C983BE34-0D2A-4F94-B154-6B1D17EF88B8}" presName="horz2" presStyleCnt="0"/>
      <dgm:spPr/>
    </dgm:pt>
    <dgm:pt modelId="{2C7C62F3-3491-420D-8F27-FF7DDD0A25CE}" type="pres">
      <dgm:prSet presAssocID="{C983BE34-0D2A-4F94-B154-6B1D17EF88B8}" presName="horzSpace2" presStyleCnt="0"/>
      <dgm:spPr/>
    </dgm:pt>
    <dgm:pt modelId="{A0C04C2F-FDD9-4B6F-8078-6D9042A47698}" type="pres">
      <dgm:prSet presAssocID="{C983BE34-0D2A-4F94-B154-6B1D17EF88B8}" presName="tx2" presStyleLbl="revTx" presStyleIdx="3" presStyleCnt="6"/>
      <dgm:spPr/>
    </dgm:pt>
    <dgm:pt modelId="{A83670D1-1850-4753-8727-224D6E6556E4}" type="pres">
      <dgm:prSet presAssocID="{C983BE34-0D2A-4F94-B154-6B1D17EF88B8}" presName="vert2" presStyleCnt="0"/>
      <dgm:spPr/>
    </dgm:pt>
    <dgm:pt modelId="{D9259E6B-389D-4547-ABC0-6EB1AB1BE914}" type="pres">
      <dgm:prSet presAssocID="{C983BE34-0D2A-4F94-B154-6B1D17EF88B8}" presName="thinLine2b" presStyleLbl="callout" presStyleIdx="2" presStyleCnt="5"/>
      <dgm:spPr/>
    </dgm:pt>
    <dgm:pt modelId="{A29FBC8D-326A-43CD-BC11-755903206269}" type="pres">
      <dgm:prSet presAssocID="{C983BE34-0D2A-4F94-B154-6B1D17EF88B8}" presName="vertSpace2b" presStyleCnt="0"/>
      <dgm:spPr/>
    </dgm:pt>
    <dgm:pt modelId="{88588850-62A5-4F57-82CA-C858483E9923}" type="pres">
      <dgm:prSet presAssocID="{B7EE499B-BE9D-40C1-A500-57539B5DE963}" presName="horz2" presStyleCnt="0"/>
      <dgm:spPr/>
    </dgm:pt>
    <dgm:pt modelId="{8A9E1B8D-2C4E-425F-99FB-175B06651890}" type="pres">
      <dgm:prSet presAssocID="{B7EE499B-BE9D-40C1-A500-57539B5DE963}" presName="horzSpace2" presStyleCnt="0"/>
      <dgm:spPr/>
    </dgm:pt>
    <dgm:pt modelId="{B7744C3B-DA30-437B-ACAA-418D42E0C4B3}" type="pres">
      <dgm:prSet presAssocID="{B7EE499B-BE9D-40C1-A500-57539B5DE963}" presName="tx2" presStyleLbl="revTx" presStyleIdx="4" presStyleCnt="6"/>
      <dgm:spPr/>
      <dgm:t>
        <a:bodyPr/>
        <a:lstStyle/>
        <a:p>
          <a:endParaRPr lang="es-MX"/>
        </a:p>
      </dgm:t>
    </dgm:pt>
    <dgm:pt modelId="{D56B2602-7DFB-4F9F-943A-ABC1F54B9978}" type="pres">
      <dgm:prSet presAssocID="{B7EE499B-BE9D-40C1-A500-57539B5DE963}" presName="vert2" presStyleCnt="0"/>
      <dgm:spPr/>
    </dgm:pt>
    <dgm:pt modelId="{98B5034B-B90C-4281-AE04-855BD3D3D557}" type="pres">
      <dgm:prSet presAssocID="{B7EE499B-BE9D-40C1-A500-57539B5DE963}" presName="thinLine2b" presStyleLbl="callout" presStyleIdx="3" presStyleCnt="5"/>
      <dgm:spPr/>
    </dgm:pt>
    <dgm:pt modelId="{B6B3D761-B217-4A25-89BD-9D454D5499EA}" type="pres">
      <dgm:prSet presAssocID="{B7EE499B-BE9D-40C1-A500-57539B5DE963}" presName="vertSpace2b" presStyleCnt="0"/>
      <dgm:spPr/>
    </dgm:pt>
    <dgm:pt modelId="{1552E369-6871-41C5-9C49-977966718E44}" type="pres">
      <dgm:prSet presAssocID="{54A2AEDE-9AC4-4ABC-8E91-101CD8477E59}" presName="horz2" presStyleCnt="0"/>
      <dgm:spPr/>
    </dgm:pt>
    <dgm:pt modelId="{3B98AE1B-8B37-4FAE-9688-116761F4BCB4}" type="pres">
      <dgm:prSet presAssocID="{54A2AEDE-9AC4-4ABC-8E91-101CD8477E59}" presName="horzSpace2" presStyleCnt="0"/>
      <dgm:spPr/>
    </dgm:pt>
    <dgm:pt modelId="{CDA91F23-ACAF-49D6-95D4-6D202959D506}" type="pres">
      <dgm:prSet presAssocID="{54A2AEDE-9AC4-4ABC-8E91-101CD8477E59}" presName="tx2" presStyleLbl="revTx" presStyleIdx="5" presStyleCnt="6"/>
      <dgm:spPr/>
      <dgm:t>
        <a:bodyPr/>
        <a:lstStyle/>
        <a:p>
          <a:endParaRPr lang="es-MX"/>
        </a:p>
      </dgm:t>
    </dgm:pt>
    <dgm:pt modelId="{EF9A0B71-58BE-406C-AB81-75D81D9196E4}" type="pres">
      <dgm:prSet presAssocID="{54A2AEDE-9AC4-4ABC-8E91-101CD8477E59}" presName="vert2" presStyleCnt="0"/>
      <dgm:spPr/>
    </dgm:pt>
    <dgm:pt modelId="{BC283318-4EE4-4FE4-BD1D-F92E0DB5C51D}" type="pres">
      <dgm:prSet presAssocID="{54A2AEDE-9AC4-4ABC-8E91-101CD8477E59}" presName="thinLine2b" presStyleLbl="callout" presStyleIdx="4" presStyleCnt="5"/>
      <dgm:spPr/>
    </dgm:pt>
    <dgm:pt modelId="{37DECF92-C89B-49AC-98B6-4328C617D569}" type="pres">
      <dgm:prSet presAssocID="{54A2AEDE-9AC4-4ABC-8E91-101CD8477E59}" presName="vertSpace2b" presStyleCnt="0"/>
      <dgm:spPr/>
    </dgm:pt>
  </dgm:ptLst>
  <dgm:cxnLst>
    <dgm:cxn modelId="{0D5B0A6D-B1DE-4892-A878-58C8E301BDC2}" srcId="{3AD2314E-8974-4BD9-9E36-E7591A8A2D13}" destId="{3FDB76EA-79DF-45A0-BF93-84C4524AED33}" srcOrd="1" destOrd="0" parTransId="{94629C49-79AC-49AD-8547-E2E8966B0240}" sibTransId="{31456E9D-F002-402F-8EAD-0C60FAA55EDD}"/>
    <dgm:cxn modelId="{A90E42F4-59E6-472F-8490-E6F1ACFDB14C}" srcId="{3AD2314E-8974-4BD9-9E36-E7591A8A2D13}" destId="{AB89D648-FBFE-486A-B9CB-19F37F06CE7C}" srcOrd="0" destOrd="0" parTransId="{55AFFA3C-7DEE-4F66-A660-83C4FB3B01FB}" sibTransId="{1809D92E-7F6F-4629-B2E3-132D989F83E7}"/>
    <dgm:cxn modelId="{1B81E968-8F09-4DE8-A5A7-4C570CDD7E02}" srcId="{3AD2314E-8974-4BD9-9E36-E7591A8A2D13}" destId="{B7EE499B-BE9D-40C1-A500-57539B5DE963}" srcOrd="3" destOrd="0" parTransId="{1AA92551-F2F9-4FA2-ADE5-D92EA0C914F8}" sibTransId="{747D0071-DDE9-44A1-8C40-901517A2C59D}"/>
    <dgm:cxn modelId="{A6D9F23F-EE03-4900-B26A-1B166F8B9CA2}" type="presOf" srcId="{B7EE499B-BE9D-40C1-A500-57539B5DE963}" destId="{B7744C3B-DA30-437B-ACAA-418D42E0C4B3}" srcOrd="0" destOrd="0" presId="urn:microsoft.com/office/officeart/2008/layout/LinedList"/>
    <dgm:cxn modelId="{C80016B3-C08B-407C-AEB9-1B4A1F08C81A}" srcId="{3AD2314E-8974-4BD9-9E36-E7591A8A2D13}" destId="{C983BE34-0D2A-4F94-B154-6B1D17EF88B8}" srcOrd="2" destOrd="0" parTransId="{FA0E3C67-D0EB-45A6-B101-D755A0C30A33}" sibTransId="{19A050D6-FBF6-447B-852A-84C645CC722E}"/>
    <dgm:cxn modelId="{AAB04057-B6CF-4F5B-B2BD-9253D91F716D}" type="presOf" srcId="{3FDB76EA-79DF-45A0-BF93-84C4524AED33}" destId="{288E856E-0F1E-4271-BA82-AF810C4B677E}" srcOrd="0" destOrd="0" presId="urn:microsoft.com/office/officeart/2008/layout/LinedList"/>
    <dgm:cxn modelId="{FA72F0DB-F22B-43E7-B218-DEEFBE9D6A20}" type="presOf" srcId="{3AD2314E-8974-4BD9-9E36-E7591A8A2D13}" destId="{82FA5DB9-1AA1-45C5-B129-E8F933B5BCB6}" srcOrd="0" destOrd="0" presId="urn:microsoft.com/office/officeart/2008/layout/LinedList"/>
    <dgm:cxn modelId="{3F7F14B8-72AC-4398-AF75-F7B76A2F9850}" type="presOf" srcId="{54A2AEDE-9AC4-4ABC-8E91-101CD8477E59}" destId="{CDA91F23-ACAF-49D6-95D4-6D202959D506}" srcOrd="0" destOrd="0" presId="urn:microsoft.com/office/officeart/2008/layout/LinedList"/>
    <dgm:cxn modelId="{405C4697-D364-4576-BBF4-482A23F64DBF}" type="presOf" srcId="{AB89D648-FBFE-486A-B9CB-19F37F06CE7C}" destId="{A7B9AA79-F80B-445B-A818-0E3A372AFA35}" srcOrd="0" destOrd="0" presId="urn:microsoft.com/office/officeart/2008/layout/LinedList"/>
    <dgm:cxn modelId="{FD1D80A6-41DF-401E-BF23-8B67A3C58EB2}" type="presOf" srcId="{05D4E7FF-F5B8-49CD-9CD8-FECAD86E9730}" destId="{32FCB5B9-D79E-4819-907C-FEEB98BC051A}" srcOrd="0" destOrd="0" presId="urn:microsoft.com/office/officeart/2008/layout/LinedList"/>
    <dgm:cxn modelId="{20546C7F-3557-452B-9C56-19FB6C2FF385}" srcId="{05D4E7FF-F5B8-49CD-9CD8-FECAD86E9730}" destId="{3AD2314E-8974-4BD9-9E36-E7591A8A2D13}" srcOrd="0" destOrd="0" parTransId="{3340AC69-92FC-4C5C-BEC1-8F5C08621336}" sibTransId="{C3F65FD0-30E7-4B96-AFCC-E96663056718}"/>
    <dgm:cxn modelId="{AC1BD0A5-08AA-465F-B374-98C2EDF68FE2}" type="presOf" srcId="{C983BE34-0D2A-4F94-B154-6B1D17EF88B8}" destId="{A0C04C2F-FDD9-4B6F-8078-6D9042A47698}" srcOrd="0" destOrd="0" presId="urn:microsoft.com/office/officeart/2008/layout/LinedList"/>
    <dgm:cxn modelId="{EBFDCD53-33C3-4C7D-879A-482883240F4F}" srcId="{3AD2314E-8974-4BD9-9E36-E7591A8A2D13}" destId="{54A2AEDE-9AC4-4ABC-8E91-101CD8477E59}" srcOrd="4" destOrd="0" parTransId="{D86DF9BA-8B3A-46FD-89E8-60E6E1655D09}" sibTransId="{F470C748-9857-4061-A78D-28A1928353CC}"/>
    <dgm:cxn modelId="{4FDC0940-245E-4C29-9946-8007994593BA}" type="presParOf" srcId="{32FCB5B9-D79E-4819-907C-FEEB98BC051A}" destId="{5F8EFA52-028C-42ED-B988-77F2E4F7CD7E}" srcOrd="0" destOrd="0" presId="urn:microsoft.com/office/officeart/2008/layout/LinedList"/>
    <dgm:cxn modelId="{4A850E56-CCDF-45F0-9D2E-EC4C8D352304}" type="presParOf" srcId="{32FCB5B9-D79E-4819-907C-FEEB98BC051A}" destId="{2A39F29C-E8CD-4149-A6A8-A601B6E9399D}" srcOrd="1" destOrd="0" presId="urn:microsoft.com/office/officeart/2008/layout/LinedList"/>
    <dgm:cxn modelId="{04186427-3031-4533-A7B1-5AAD871EE787}" type="presParOf" srcId="{2A39F29C-E8CD-4149-A6A8-A601B6E9399D}" destId="{82FA5DB9-1AA1-45C5-B129-E8F933B5BCB6}" srcOrd="0" destOrd="0" presId="urn:microsoft.com/office/officeart/2008/layout/LinedList"/>
    <dgm:cxn modelId="{1E1EC69A-D78A-424F-B77A-8BB6B2490227}" type="presParOf" srcId="{2A39F29C-E8CD-4149-A6A8-A601B6E9399D}" destId="{278CDDCF-8F3B-454A-98FD-494B103880DD}" srcOrd="1" destOrd="0" presId="urn:microsoft.com/office/officeart/2008/layout/LinedList"/>
    <dgm:cxn modelId="{341341D3-EDB6-4A36-BCDD-45DB17E7E97E}" type="presParOf" srcId="{278CDDCF-8F3B-454A-98FD-494B103880DD}" destId="{A8E0ECC5-BFB4-404A-8B8A-540F8D3C9655}" srcOrd="0" destOrd="0" presId="urn:microsoft.com/office/officeart/2008/layout/LinedList"/>
    <dgm:cxn modelId="{A1D96DCE-74FF-4034-8DC8-BB482DECCA96}" type="presParOf" srcId="{278CDDCF-8F3B-454A-98FD-494B103880DD}" destId="{2E03D5A0-9EEE-4C70-A260-C275536CD23D}" srcOrd="1" destOrd="0" presId="urn:microsoft.com/office/officeart/2008/layout/LinedList"/>
    <dgm:cxn modelId="{06CBE159-FF92-41BE-BBAE-6BE845D39F42}" type="presParOf" srcId="{2E03D5A0-9EEE-4C70-A260-C275536CD23D}" destId="{81927B6E-ECD0-49F2-B436-931E145DDE8F}" srcOrd="0" destOrd="0" presId="urn:microsoft.com/office/officeart/2008/layout/LinedList"/>
    <dgm:cxn modelId="{5ECD62DB-556B-4277-950E-CF9C92FEC496}" type="presParOf" srcId="{2E03D5A0-9EEE-4C70-A260-C275536CD23D}" destId="{A7B9AA79-F80B-445B-A818-0E3A372AFA35}" srcOrd="1" destOrd="0" presId="urn:microsoft.com/office/officeart/2008/layout/LinedList"/>
    <dgm:cxn modelId="{688264D9-998E-489C-9F99-4D721FF26480}" type="presParOf" srcId="{2E03D5A0-9EEE-4C70-A260-C275536CD23D}" destId="{343F9959-084D-4F26-98C2-422EF8217D52}" srcOrd="2" destOrd="0" presId="urn:microsoft.com/office/officeart/2008/layout/LinedList"/>
    <dgm:cxn modelId="{764E7240-9F9E-4018-A351-9C322BC57FB7}" type="presParOf" srcId="{278CDDCF-8F3B-454A-98FD-494B103880DD}" destId="{365585DD-DA5A-446B-88C3-95D731093381}" srcOrd="2" destOrd="0" presId="urn:microsoft.com/office/officeart/2008/layout/LinedList"/>
    <dgm:cxn modelId="{9B3082B8-A634-4965-8E17-4B473ADC3A6C}" type="presParOf" srcId="{278CDDCF-8F3B-454A-98FD-494B103880DD}" destId="{5631A568-D418-4E61-8A77-3CF87DF809A3}" srcOrd="3" destOrd="0" presId="urn:microsoft.com/office/officeart/2008/layout/LinedList"/>
    <dgm:cxn modelId="{68D88920-9304-4697-A21E-527CC8869465}" type="presParOf" srcId="{278CDDCF-8F3B-454A-98FD-494B103880DD}" destId="{7F286434-96C8-4866-8BE3-9812E2FE6F11}" srcOrd="4" destOrd="0" presId="urn:microsoft.com/office/officeart/2008/layout/LinedList"/>
    <dgm:cxn modelId="{44941F12-E497-4F2D-957E-5062BE9415A4}" type="presParOf" srcId="{7F286434-96C8-4866-8BE3-9812E2FE6F11}" destId="{402046B7-EF48-4589-A0B3-6EA88D54DFCF}" srcOrd="0" destOrd="0" presId="urn:microsoft.com/office/officeart/2008/layout/LinedList"/>
    <dgm:cxn modelId="{96B49425-3D63-4AD5-ABB0-629369223DA4}" type="presParOf" srcId="{7F286434-96C8-4866-8BE3-9812E2FE6F11}" destId="{288E856E-0F1E-4271-BA82-AF810C4B677E}" srcOrd="1" destOrd="0" presId="urn:microsoft.com/office/officeart/2008/layout/LinedList"/>
    <dgm:cxn modelId="{D039D013-1196-473A-8A1C-5A06CAEDD530}" type="presParOf" srcId="{7F286434-96C8-4866-8BE3-9812E2FE6F11}" destId="{D0DF625C-65F3-427A-9A0F-A06444ED8332}" srcOrd="2" destOrd="0" presId="urn:microsoft.com/office/officeart/2008/layout/LinedList"/>
    <dgm:cxn modelId="{CBFB4DD9-B4CF-451F-A1F5-AFB713329B4F}" type="presParOf" srcId="{278CDDCF-8F3B-454A-98FD-494B103880DD}" destId="{B24C95D0-22D5-441A-B741-7B9062C939DC}" srcOrd="5" destOrd="0" presId="urn:microsoft.com/office/officeart/2008/layout/LinedList"/>
    <dgm:cxn modelId="{7525FCDE-5C56-4F0E-998C-666A9A6B1AAC}" type="presParOf" srcId="{278CDDCF-8F3B-454A-98FD-494B103880DD}" destId="{3E343713-A81D-4BFB-8D10-2D2AA9F29526}" srcOrd="6" destOrd="0" presId="urn:microsoft.com/office/officeart/2008/layout/LinedList"/>
    <dgm:cxn modelId="{53DCE785-675C-4893-BA86-00384A8437ED}" type="presParOf" srcId="{278CDDCF-8F3B-454A-98FD-494B103880DD}" destId="{97E098BC-3E50-4426-9AE1-D1BF65ABD714}" srcOrd="7" destOrd="0" presId="urn:microsoft.com/office/officeart/2008/layout/LinedList"/>
    <dgm:cxn modelId="{3908457A-12BD-4DA1-A21C-C3786A0FA2B3}" type="presParOf" srcId="{97E098BC-3E50-4426-9AE1-D1BF65ABD714}" destId="{2C7C62F3-3491-420D-8F27-FF7DDD0A25CE}" srcOrd="0" destOrd="0" presId="urn:microsoft.com/office/officeart/2008/layout/LinedList"/>
    <dgm:cxn modelId="{3B79CE45-EE72-40CB-AEA1-F63E8F3FC300}" type="presParOf" srcId="{97E098BC-3E50-4426-9AE1-D1BF65ABD714}" destId="{A0C04C2F-FDD9-4B6F-8078-6D9042A47698}" srcOrd="1" destOrd="0" presId="urn:microsoft.com/office/officeart/2008/layout/LinedList"/>
    <dgm:cxn modelId="{B5776389-004D-4D75-85FA-DB0DE0D105DC}" type="presParOf" srcId="{97E098BC-3E50-4426-9AE1-D1BF65ABD714}" destId="{A83670D1-1850-4753-8727-224D6E6556E4}" srcOrd="2" destOrd="0" presId="urn:microsoft.com/office/officeart/2008/layout/LinedList"/>
    <dgm:cxn modelId="{1A24AD04-6F1F-4884-A060-9A9DE658BB3E}" type="presParOf" srcId="{278CDDCF-8F3B-454A-98FD-494B103880DD}" destId="{D9259E6B-389D-4547-ABC0-6EB1AB1BE914}" srcOrd="8" destOrd="0" presId="urn:microsoft.com/office/officeart/2008/layout/LinedList"/>
    <dgm:cxn modelId="{5F345876-3A75-4879-8173-F41768535122}" type="presParOf" srcId="{278CDDCF-8F3B-454A-98FD-494B103880DD}" destId="{A29FBC8D-326A-43CD-BC11-755903206269}" srcOrd="9" destOrd="0" presId="urn:microsoft.com/office/officeart/2008/layout/LinedList"/>
    <dgm:cxn modelId="{AD4663F6-257A-46B5-94E3-5559F8A60E07}" type="presParOf" srcId="{278CDDCF-8F3B-454A-98FD-494B103880DD}" destId="{88588850-62A5-4F57-82CA-C858483E9923}" srcOrd="10" destOrd="0" presId="urn:microsoft.com/office/officeart/2008/layout/LinedList"/>
    <dgm:cxn modelId="{394C34CD-BA75-46E5-974A-8C45A1EC3FA1}" type="presParOf" srcId="{88588850-62A5-4F57-82CA-C858483E9923}" destId="{8A9E1B8D-2C4E-425F-99FB-175B06651890}" srcOrd="0" destOrd="0" presId="urn:microsoft.com/office/officeart/2008/layout/LinedList"/>
    <dgm:cxn modelId="{1CCEA936-44E0-419D-B5BA-520FBBEC22E9}" type="presParOf" srcId="{88588850-62A5-4F57-82CA-C858483E9923}" destId="{B7744C3B-DA30-437B-ACAA-418D42E0C4B3}" srcOrd="1" destOrd="0" presId="urn:microsoft.com/office/officeart/2008/layout/LinedList"/>
    <dgm:cxn modelId="{5FD53630-B0B8-42F2-A96A-0B72BC529664}" type="presParOf" srcId="{88588850-62A5-4F57-82CA-C858483E9923}" destId="{D56B2602-7DFB-4F9F-943A-ABC1F54B9978}" srcOrd="2" destOrd="0" presId="urn:microsoft.com/office/officeart/2008/layout/LinedList"/>
    <dgm:cxn modelId="{59622475-16F8-4F2C-8CA3-0CE56F01A44B}" type="presParOf" srcId="{278CDDCF-8F3B-454A-98FD-494B103880DD}" destId="{98B5034B-B90C-4281-AE04-855BD3D3D557}" srcOrd="11" destOrd="0" presId="urn:microsoft.com/office/officeart/2008/layout/LinedList"/>
    <dgm:cxn modelId="{52A093A7-2C83-41FD-9EF9-3D44A6D1AFC4}" type="presParOf" srcId="{278CDDCF-8F3B-454A-98FD-494B103880DD}" destId="{B6B3D761-B217-4A25-89BD-9D454D5499EA}" srcOrd="12" destOrd="0" presId="urn:microsoft.com/office/officeart/2008/layout/LinedList"/>
    <dgm:cxn modelId="{7BF27809-9305-4195-8942-A1BCDA828C63}" type="presParOf" srcId="{278CDDCF-8F3B-454A-98FD-494B103880DD}" destId="{1552E369-6871-41C5-9C49-977966718E44}" srcOrd="13" destOrd="0" presId="urn:microsoft.com/office/officeart/2008/layout/LinedList"/>
    <dgm:cxn modelId="{322B176D-5D4C-4DB2-9762-6673A3A35E30}" type="presParOf" srcId="{1552E369-6871-41C5-9C49-977966718E44}" destId="{3B98AE1B-8B37-4FAE-9688-116761F4BCB4}" srcOrd="0" destOrd="0" presId="urn:microsoft.com/office/officeart/2008/layout/LinedList"/>
    <dgm:cxn modelId="{8721D69A-7B6E-4806-AE58-406116147E07}" type="presParOf" srcId="{1552E369-6871-41C5-9C49-977966718E44}" destId="{CDA91F23-ACAF-49D6-95D4-6D202959D506}" srcOrd="1" destOrd="0" presId="urn:microsoft.com/office/officeart/2008/layout/LinedList"/>
    <dgm:cxn modelId="{EB680D79-7C01-440D-B69B-E54A29D52778}" type="presParOf" srcId="{1552E369-6871-41C5-9C49-977966718E44}" destId="{EF9A0B71-58BE-406C-AB81-75D81D9196E4}" srcOrd="2" destOrd="0" presId="urn:microsoft.com/office/officeart/2008/layout/LinedList"/>
    <dgm:cxn modelId="{D9D8401C-8A3C-419C-B593-637E2F056D89}" type="presParOf" srcId="{278CDDCF-8F3B-454A-98FD-494B103880DD}" destId="{BC283318-4EE4-4FE4-BD1D-F92E0DB5C51D}" srcOrd="14" destOrd="0" presId="urn:microsoft.com/office/officeart/2008/layout/LinedList"/>
    <dgm:cxn modelId="{93408D1A-8BCE-4669-B1FF-1C5EC64B5E4D}" type="presParOf" srcId="{278CDDCF-8F3B-454A-98FD-494B103880DD}" destId="{37DECF92-C89B-49AC-98B6-4328C617D569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B776D5-3A03-4C9A-936B-FA82B60431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4563A33-CC48-4AE9-8DB8-75F142717AB7}">
      <dgm:prSet phldrT="[Texto]"/>
      <dgm:spPr/>
      <dgm:t>
        <a:bodyPr/>
        <a:lstStyle/>
        <a:p>
          <a:r>
            <a:rPr lang="en-US" noProof="0" dirty="0" smtClean="0"/>
            <a:t>Standard Sharing</a:t>
          </a:r>
          <a:endParaRPr lang="en-US" noProof="0" dirty="0"/>
        </a:p>
      </dgm:t>
    </dgm:pt>
    <dgm:pt modelId="{8CD1CEE1-C63C-4D9F-8301-B9B07FDF60D1}" type="parTrans" cxnId="{C93BA964-733B-40C3-A7F9-BEC82C193227}">
      <dgm:prSet/>
      <dgm:spPr/>
      <dgm:t>
        <a:bodyPr/>
        <a:lstStyle/>
        <a:p>
          <a:endParaRPr lang="en-US" noProof="0" dirty="0"/>
        </a:p>
      </dgm:t>
    </dgm:pt>
    <dgm:pt modelId="{DB23D309-F112-482C-BD70-0296A3C4184C}" type="sibTrans" cxnId="{C93BA964-733B-40C3-A7F9-BEC82C193227}">
      <dgm:prSet/>
      <dgm:spPr/>
      <dgm:t>
        <a:bodyPr/>
        <a:lstStyle/>
        <a:p>
          <a:endParaRPr lang="en-US" noProof="0" dirty="0"/>
        </a:p>
      </dgm:t>
    </dgm:pt>
    <dgm:pt modelId="{1D7BDE8B-E1A1-40D4-8B14-AC7494855350}">
      <dgm:prSet phldrT="[Texto]"/>
      <dgm:spPr/>
      <dgm:t>
        <a:bodyPr/>
        <a:lstStyle/>
        <a:p>
          <a:r>
            <a:rPr lang="en-US" noProof="0" dirty="0" smtClean="0"/>
            <a:t>Knowledge sharing and best practices</a:t>
          </a:r>
          <a:endParaRPr lang="en-US" noProof="0" dirty="0"/>
        </a:p>
      </dgm:t>
    </dgm:pt>
    <dgm:pt modelId="{D45DD915-FFD0-476D-9653-A69686DBB9E5}" type="parTrans" cxnId="{7A2DC26A-F70F-4E6E-B926-2AF99C817D15}">
      <dgm:prSet/>
      <dgm:spPr/>
      <dgm:t>
        <a:bodyPr/>
        <a:lstStyle/>
        <a:p>
          <a:endParaRPr lang="en-US" noProof="0" dirty="0"/>
        </a:p>
      </dgm:t>
    </dgm:pt>
    <dgm:pt modelId="{466E4BAB-7083-4CD3-9829-FF36470BAC27}" type="sibTrans" cxnId="{7A2DC26A-F70F-4E6E-B926-2AF99C817D15}">
      <dgm:prSet/>
      <dgm:spPr/>
      <dgm:t>
        <a:bodyPr/>
        <a:lstStyle/>
        <a:p>
          <a:endParaRPr lang="en-US" noProof="0" dirty="0"/>
        </a:p>
      </dgm:t>
    </dgm:pt>
    <dgm:pt modelId="{86A6617A-E95E-4871-A23B-AC82D61CF608}">
      <dgm:prSet phldrT="[Texto]"/>
      <dgm:spPr/>
      <dgm:t>
        <a:bodyPr/>
        <a:lstStyle/>
        <a:p>
          <a:r>
            <a:rPr lang="en-US" noProof="0" dirty="0" smtClean="0"/>
            <a:t>Industry development needs assessment and capacity building: University of California example.</a:t>
          </a:r>
          <a:endParaRPr lang="en-US" noProof="0" dirty="0"/>
        </a:p>
      </dgm:t>
    </dgm:pt>
    <dgm:pt modelId="{45AC31B6-932E-4756-BB8E-80A18AE914BF}" type="parTrans" cxnId="{34BB8EFF-5BC4-4117-B7D2-0E053167B836}">
      <dgm:prSet/>
      <dgm:spPr/>
      <dgm:t>
        <a:bodyPr/>
        <a:lstStyle/>
        <a:p>
          <a:endParaRPr lang="en-US" noProof="0" dirty="0"/>
        </a:p>
      </dgm:t>
    </dgm:pt>
    <dgm:pt modelId="{15BD556B-DB66-471A-840E-FECAE9A1D2E5}" type="sibTrans" cxnId="{34BB8EFF-5BC4-4117-B7D2-0E053167B836}">
      <dgm:prSet/>
      <dgm:spPr/>
      <dgm:t>
        <a:bodyPr/>
        <a:lstStyle/>
        <a:p>
          <a:endParaRPr lang="en-US" noProof="0" dirty="0"/>
        </a:p>
      </dgm:t>
    </dgm:pt>
    <dgm:pt modelId="{11E6D4E6-05B7-4A3B-82A6-696A2979F55C}">
      <dgm:prSet phldrT="[Texto]"/>
      <dgm:spPr/>
      <dgm:t>
        <a:bodyPr/>
        <a:lstStyle/>
        <a:p>
          <a:r>
            <a:rPr lang="en-US" noProof="0" dirty="0" smtClean="0"/>
            <a:t>Single market? Complex: Different governments and different government levels.</a:t>
          </a:r>
          <a:endParaRPr lang="en-US" noProof="0" dirty="0"/>
        </a:p>
      </dgm:t>
    </dgm:pt>
    <dgm:pt modelId="{28CB0F10-EF30-4330-AF03-4ECF3A539861}" type="parTrans" cxnId="{7BA5F912-5CF6-41F2-93C1-D91CA66C5696}">
      <dgm:prSet/>
      <dgm:spPr/>
      <dgm:t>
        <a:bodyPr/>
        <a:lstStyle/>
        <a:p>
          <a:endParaRPr lang="en-US" noProof="0" dirty="0"/>
        </a:p>
      </dgm:t>
    </dgm:pt>
    <dgm:pt modelId="{2E55460B-1F9A-46CF-8B5F-F716032EBF5A}" type="sibTrans" cxnId="{7BA5F912-5CF6-41F2-93C1-D91CA66C5696}">
      <dgm:prSet/>
      <dgm:spPr/>
      <dgm:t>
        <a:bodyPr/>
        <a:lstStyle/>
        <a:p>
          <a:endParaRPr lang="en-US" noProof="0" dirty="0"/>
        </a:p>
      </dgm:t>
    </dgm:pt>
    <dgm:pt modelId="{8D211349-7D63-42AF-9AE4-E37AAD7EA1AD}">
      <dgm:prSet phldrT="[Texto]"/>
      <dgm:spPr/>
      <dgm:t>
        <a:bodyPr/>
        <a:lstStyle/>
        <a:p>
          <a:r>
            <a:rPr lang="en-US" noProof="0" dirty="0" smtClean="0"/>
            <a:t>Joint research</a:t>
          </a:r>
          <a:endParaRPr lang="en-US" noProof="0" dirty="0"/>
        </a:p>
      </dgm:t>
    </dgm:pt>
    <dgm:pt modelId="{190EC9E6-2E3C-42B1-BB19-6E9DC60102B0}" type="parTrans" cxnId="{C6D8194D-2663-4B08-ADA7-93489E24B0AE}">
      <dgm:prSet/>
      <dgm:spPr/>
      <dgm:t>
        <a:bodyPr/>
        <a:lstStyle/>
        <a:p>
          <a:endParaRPr lang="en-US" noProof="0" dirty="0"/>
        </a:p>
      </dgm:t>
    </dgm:pt>
    <dgm:pt modelId="{56392411-6FF6-40C7-AB44-14B605F5B5CF}" type="sibTrans" cxnId="{C6D8194D-2663-4B08-ADA7-93489E24B0AE}">
      <dgm:prSet/>
      <dgm:spPr/>
      <dgm:t>
        <a:bodyPr/>
        <a:lstStyle/>
        <a:p>
          <a:endParaRPr lang="en-US" noProof="0" dirty="0"/>
        </a:p>
      </dgm:t>
    </dgm:pt>
    <dgm:pt modelId="{453801EE-C9AA-4E54-AEB4-149076A6EDE3}">
      <dgm:prSet phldrT="[Texto]"/>
      <dgm:spPr/>
      <dgm:t>
        <a:bodyPr/>
        <a:lstStyle/>
        <a:p>
          <a:r>
            <a:rPr lang="en-US" noProof="0" dirty="0" smtClean="0"/>
            <a:t>Cooperative capacity building</a:t>
          </a:r>
          <a:endParaRPr lang="en-US" noProof="0" dirty="0"/>
        </a:p>
      </dgm:t>
    </dgm:pt>
    <dgm:pt modelId="{E7516012-1010-4D22-99A5-382280C00469}" type="parTrans" cxnId="{04443452-8ECB-4A56-9B84-E841B7942E8E}">
      <dgm:prSet/>
      <dgm:spPr/>
      <dgm:t>
        <a:bodyPr/>
        <a:lstStyle/>
        <a:p>
          <a:endParaRPr lang="en-US" noProof="0" dirty="0"/>
        </a:p>
      </dgm:t>
    </dgm:pt>
    <dgm:pt modelId="{1C399D8F-D79B-4608-B07C-6891950D97F3}" type="sibTrans" cxnId="{04443452-8ECB-4A56-9B84-E841B7942E8E}">
      <dgm:prSet/>
      <dgm:spPr/>
      <dgm:t>
        <a:bodyPr/>
        <a:lstStyle/>
        <a:p>
          <a:endParaRPr lang="en-US" noProof="0" dirty="0"/>
        </a:p>
      </dgm:t>
    </dgm:pt>
    <dgm:pt modelId="{BCBDD09C-528C-410E-B71D-49B1B78F7037}">
      <dgm:prSet phldrT="[Texto]"/>
      <dgm:spPr/>
      <dgm:t>
        <a:bodyPr/>
        <a:lstStyle/>
        <a:p>
          <a:r>
            <a:rPr lang="en-US" noProof="0" dirty="0" smtClean="0"/>
            <a:t>Information, standards, regulations, enforcement, case studies.</a:t>
          </a:r>
          <a:endParaRPr lang="en-US" noProof="0" dirty="0"/>
        </a:p>
      </dgm:t>
    </dgm:pt>
    <dgm:pt modelId="{78F2391F-9A6E-4F4F-820A-0F384808B4D0}" type="parTrans" cxnId="{D292A6EF-4C11-402C-876B-EEB4DEC2B105}">
      <dgm:prSet/>
      <dgm:spPr/>
      <dgm:t>
        <a:bodyPr/>
        <a:lstStyle/>
        <a:p>
          <a:endParaRPr lang="es-MX"/>
        </a:p>
      </dgm:t>
    </dgm:pt>
    <dgm:pt modelId="{178DE54C-62A9-4DBA-BD4D-3BECE8B8FFCC}" type="sibTrans" cxnId="{D292A6EF-4C11-402C-876B-EEB4DEC2B105}">
      <dgm:prSet/>
      <dgm:spPr/>
      <dgm:t>
        <a:bodyPr/>
        <a:lstStyle/>
        <a:p>
          <a:endParaRPr lang="es-MX"/>
        </a:p>
      </dgm:t>
    </dgm:pt>
    <dgm:pt modelId="{CF889A48-6653-4098-A84D-DCE7907C2DD1}">
      <dgm:prSet phldrT="[Texto]"/>
      <dgm:spPr/>
      <dgm:t>
        <a:bodyPr/>
        <a:lstStyle/>
        <a:p>
          <a:r>
            <a:rPr lang="en-US" noProof="0" dirty="0" smtClean="0"/>
            <a:t>New technologies: highly localized. Mission Innovation Zero Emissions HVAC Technologies.</a:t>
          </a:r>
          <a:endParaRPr lang="en-US" noProof="0" dirty="0"/>
        </a:p>
      </dgm:t>
    </dgm:pt>
    <dgm:pt modelId="{0F484E8D-7B53-44B1-9F50-9D0F98F98158}" type="parTrans" cxnId="{9D6FC4BC-6189-433E-A9FD-D350D707DE49}">
      <dgm:prSet/>
      <dgm:spPr/>
      <dgm:t>
        <a:bodyPr/>
        <a:lstStyle/>
        <a:p>
          <a:endParaRPr lang="es-MX"/>
        </a:p>
      </dgm:t>
    </dgm:pt>
    <dgm:pt modelId="{E5F547D5-2705-460B-A0AA-EA9038E0FEB9}" type="sibTrans" cxnId="{9D6FC4BC-6189-433E-A9FD-D350D707DE49}">
      <dgm:prSet/>
      <dgm:spPr/>
      <dgm:t>
        <a:bodyPr/>
        <a:lstStyle/>
        <a:p>
          <a:endParaRPr lang="es-MX"/>
        </a:p>
      </dgm:t>
    </dgm:pt>
    <dgm:pt modelId="{DCE5D3CB-930B-4BCC-BF2D-9282418F42E9}" type="pres">
      <dgm:prSet presAssocID="{99B776D5-3A03-4C9A-936B-FA82B6043130}" presName="linear" presStyleCnt="0">
        <dgm:presLayoutVars>
          <dgm:animLvl val="lvl"/>
          <dgm:resizeHandles val="exact"/>
        </dgm:presLayoutVars>
      </dgm:prSet>
      <dgm:spPr/>
    </dgm:pt>
    <dgm:pt modelId="{291E63E4-88AE-4B6D-AEC3-C7EBCBEFE8D6}" type="pres">
      <dgm:prSet presAssocID="{74563A33-CC48-4AE9-8DB8-75F142717A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9CD273-EFCA-410C-925F-B977B38C9B19}" type="pres">
      <dgm:prSet presAssocID="{74563A33-CC48-4AE9-8DB8-75F142717AB7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ED2077-DC00-40AC-B3DC-8E91CD978740}" type="pres">
      <dgm:prSet presAssocID="{1D7BDE8B-E1A1-40D4-8B14-AC749485535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374F1C-78CA-4517-8552-CF50BAF49A11}" type="pres">
      <dgm:prSet presAssocID="{1D7BDE8B-E1A1-40D4-8B14-AC7494855350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A11606-1F60-4F9B-8604-6696F470B6AB}" type="pres">
      <dgm:prSet presAssocID="{8D211349-7D63-42AF-9AE4-E37AAD7EA1A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D76A32-1F14-4523-B3FA-34CA7EB195D3}" type="pres">
      <dgm:prSet presAssocID="{8D211349-7D63-42AF-9AE4-E37AAD7EA1AD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135A89-4099-4446-B24E-9336494DBA96}" type="pres">
      <dgm:prSet presAssocID="{453801EE-C9AA-4E54-AEB4-149076A6EDE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5274E3A-81A0-48AA-86D6-31D75C63EBE8}" type="pres">
      <dgm:prSet presAssocID="{453801EE-C9AA-4E54-AEB4-149076A6EDE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30369D6-4C7A-4CD5-BBF9-5E0B85637025}" type="presOf" srcId="{99B776D5-3A03-4C9A-936B-FA82B6043130}" destId="{DCE5D3CB-930B-4BCC-BF2D-9282418F42E9}" srcOrd="0" destOrd="0" presId="urn:microsoft.com/office/officeart/2005/8/layout/vList2"/>
    <dgm:cxn modelId="{34BB8EFF-5BC4-4117-B7D2-0E053167B836}" srcId="{453801EE-C9AA-4E54-AEB4-149076A6EDE3}" destId="{86A6617A-E95E-4871-A23B-AC82D61CF608}" srcOrd="0" destOrd="0" parTransId="{45AC31B6-932E-4756-BB8E-80A18AE914BF}" sibTransId="{15BD556B-DB66-471A-840E-FECAE9A1D2E5}"/>
    <dgm:cxn modelId="{04443452-8ECB-4A56-9B84-E841B7942E8E}" srcId="{99B776D5-3A03-4C9A-936B-FA82B6043130}" destId="{453801EE-C9AA-4E54-AEB4-149076A6EDE3}" srcOrd="3" destOrd="0" parTransId="{E7516012-1010-4D22-99A5-382280C00469}" sibTransId="{1C399D8F-D79B-4608-B07C-6891950D97F3}"/>
    <dgm:cxn modelId="{494DE9BF-F948-4191-B916-A43C811E7F46}" type="presOf" srcId="{CF889A48-6653-4098-A84D-DCE7907C2DD1}" destId="{14D76A32-1F14-4523-B3FA-34CA7EB195D3}" srcOrd="0" destOrd="0" presId="urn:microsoft.com/office/officeart/2005/8/layout/vList2"/>
    <dgm:cxn modelId="{9163572F-8276-4AA5-A0B3-DC5121261B1B}" type="presOf" srcId="{74563A33-CC48-4AE9-8DB8-75F142717AB7}" destId="{291E63E4-88AE-4B6D-AEC3-C7EBCBEFE8D6}" srcOrd="0" destOrd="0" presId="urn:microsoft.com/office/officeart/2005/8/layout/vList2"/>
    <dgm:cxn modelId="{7BA5F912-5CF6-41F2-93C1-D91CA66C5696}" srcId="{74563A33-CC48-4AE9-8DB8-75F142717AB7}" destId="{11E6D4E6-05B7-4A3B-82A6-696A2979F55C}" srcOrd="0" destOrd="0" parTransId="{28CB0F10-EF30-4330-AF03-4ECF3A539861}" sibTransId="{2E55460B-1F9A-46CF-8B5F-F716032EBF5A}"/>
    <dgm:cxn modelId="{D292A6EF-4C11-402C-876B-EEB4DEC2B105}" srcId="{1D7BDE8B-E1A1-40D4-8B14-AC7494855350}" destId="{BCBDD09C-528C-410E-B71D-49B1B78F7037}" srcOrd="0" destOrd="0" parTransId="{78F2391F-9A6E-4F4F-820A-0F384808B4D0}" sibTransId="{178DE54C-62A9-4DBA-BD4D-3BECE8B8FFCC}"/>
    <dgm:cxn modelId="{9D6FC4BC-6189-433E-A9FD-D350D707DE49}" srcId="{8D211349-7D63-42AF-9AE4-E37AAD7EA1AD}" destId="{CF889A48-6653-4098-A84D-DCE7907C2DD1}" srcOrd="0" destOrd="0" parTransId="{0F484E8D-7B53-44B1-9F50-9D0F98F98158}" sibTransId="{E5F547D5-2705-460B-A0AA-EA9038E0FEB9}"/>
    <dgm:cxn modelId="{000FA5A3-54AA-44EE-B4F9-3D274697AFB2}" type="presOf" srcId="{86A6617A-E95E-4871-A23B-AC82D61CF608}" destId="{65274E3A-81A0-48AA-86D6-31D75C63EBE8}" srcOrd="0" destOrd="0" presId="urn:microsoft.com/office/officeart/2005/8/layout/vList2"/>
    <dgm:cxn modelId="{C93BA964-733B-40C3-A7F9-BEC82C193227}" srcId="{99B776D5-3A03-4C9A-936B-FA82B6043130}" destId="{74563A33-CC48-4AE9-8DB8-75F142717AB7}" srcOrd="0" destOrd="0" parTransId="{8CD1CEE1-C63C-4D9F-8301-B9B07FDF60D1}" sibTransId="{DB23D309-F112-482C-BD70-0296A3C4184C}"/>
    <dgm:cxn modelId="{CE0EE25B-813F-42D4-B2D3-328F07B5D7A9}" type="presOf" srcId="{1D7BDE8B-E1A1-40D4-8B14-AC7494855350}" destId="{B9ED2077-DC00-40AC-B3DC-8E91CD978740}" srcOrd="0" destOrd="0" presId="urn:microsoft.com/office/officeart/2005/8/layout/vList2"/>
    <dgm:cxn modelId="{F184C5EA-3A48-4916-9EB2-2A25A13D9A2C}" type="presOf" srcId="{BCBDD09C-528C-410E-B71D-49B1B78F7037}" destId="{1A374F1C-78CA-4517-8552-CF50BAF49A11}" srcOrd="0" destOrd="0" presId="urn:microsoft.com/office/officeart/2005/8/layout/vList2"/>
    <dgm:cxn modelId="{C8D079E3-F397-4ACD-8CD6-08E6A7C72376}" type="presOf" srcId="{8D211349-7D63-42AF-9AE4-E37AAD7EA1AD}" destId="{A5A11606-1F60-4F9B-8604-6696F470B6AB}" srcOrd="0" destOrd="0" presId="urn:microsoft.com/office/officeart/2005/8/layout/vList2"/>
    <dgm:cxn modelId="{B0092CA4-5A6C-4101-94F2-421E5D92F508}" type="presOf" srcId="{453801EE-C9AA-4E54-AEB4-149076A6EDE3}" destId="{53135A89-4099-4446-B24E-9336494DBA96}" srcOrd="0" destOrd="0" presId="urn:microsoft.com/office/officeart/2005/8/layout/vList2"/>
    <dgm:cxn modelId="{C6D8194D-2663-4B08-ADA7-93489E24B0AE}" srcId="{99B776D5-3A03-4C9A-936B-FA82B6043130}" destId="{8D211349-7D63-42AF-9AE4-E37AAD7EA1AD}" srcOrd="2" destOrd="0" parTransId="{190EC9E6-2E3C-42B1-BB19-6E9DC60102B0}" sibTransId="{56392411-6FF6-40C7-AB44-14B605F5B5CF}"/>
    <dgm:cxn modelId="{7A2DC26A-F70F-4E6E-B926-2AF99C817D15}" srcId="{99B776D5-3A03-4C9A-936B-FA82B6043130}" destId="{1D7BDE8B-E1A1-40D4-8B14-AC7494855350}" srcOrd="1" destOrd="0" parTransId="{D45DD915-FFD0-476D-9653-A69686DBB9E5}" sibTransId="{466E4BAB-7083-4CD3-9829-FF36470BAC27}"/>
    <dgm:cxn modelId="{6D7E0CAF-F541-4935-BE3A-A7A851FDAF1E}" type="presOf" srcId="{11E6D4E6-05B7-4A3B-82A6-696A2979F55C}" destId="{BD9CD273-EFCA-410C-925F-B977B38C9B19}" srcOrd="0" destOrd="0" presId="urn:microsoft.com/office/officeart/2005/8/layout/vList2"/>
    <dgm:cxn modelId="{4447EF25-3A33-4EBE-997D-DCA60B516E21}" type="presParOf" srcId="{DCE5D3CB-930B-4BCC-BF2D-9282418F42E9}" destId="{291E63E4-88AE-4B6D-AEC3-C7EBCBEFE8D6}" srcOrd="0" destOrd="0" presId="urn:microsoft.com/office/officeart/2005/8/layout/vList2"/>
    <dgm:cxn modelId="{A542DC89-5BB2-4DF4-95CA-91FF86B309E7}" type="presParOf" srcId="{DCE5D3CB-930B-4BCC-BF2D-9282418F42E9}" destId="{BD9CD273-EFCA-410C-925F-B977B38C9B19}" srcOrd="1" destOrd="0" presId="urn:microsoft.com/office/officeart/2005/8/layout/vList2"/>
    <dgm:cxn modelId="{EAE39622-42D3-49B3-A1A7-C391491B6159}" type="presParOf" srcId="{DCE5D3CB-930B-4BCC-BF2D-9282418F42E9}" destId="{B9ED2077-DC00-40AC-B3DC-8E91CD978740}" srcOrd="2" destOrd="0" presId="urn:microsoft.com/office/officeart/2005/8/layout/vList2"/>
    <dgm:cxn modelId="{AB1121D2-F908-4082-A23C-653441FFECE8}" type="presParOf" srcId="{DCE5D3CB-930B-4BCC-BF2D-9282418F42E9}" destId="{1A374F1C-78CA-4517-8552-CF50BAF49A11}" srcOrd="3" destOrd="0" presId="urn:microsoft.com/office/officeart/2005/8/layout/vList2"/>
    <dgm:cxn modelId="{4C092BA7-D3F9-4E83-B72A-DA518734D646}" type="presParOf" srcId="{DCE5D3CB-930B-4BCC-BF2D-9282418F42E9}" destId="{A5A11606-1F60-4F9B-8604-6696F470B6AB}" srcOrd="4" destOrd="0" presId="urn:microsoft.com/office/officeart/2005/8/layout/vList2"/>
    <dgm:cxn modelId="{737243DA-87A0-427C-9560-A76853E7681F}" type="presParOf" srcId="{DCE5D3CB-930B-4BCC-BF2D-9282418F42E9}" destId="{14D76A32-1F14-4523-B3FA-34CA7EB195D3}" srcOrd="5" destOrd="0" presId="urn:microsoft.com/office/officeart/2005/8/layout/vList2"/>
    <dgm:cxn modelId="{C3F3F234-6F20-48B0-82DE-AF94AB96EF4D}" type="presParOf" srcId="{DCE5D3CB-930B-4BCC-BF2D-9282418F42E9}" destId="{53135A89-4099-4446-B24E-9336494DBA96}" srcOrd="6" destOrd="0" presId="urn:microsoft.com/office/officeart/2005/8/layout/vList2"/>
    <dgm:cxn modelId="{90BE881B-9032-4D7B-8E7D-97E070B5A4DA}" type="presParOf" srcId="{DCE5D3CB-930B-4BCC-BF2D-9282418F42E9}" destId="{65274E3A-81A0-48AA-86D6-31D75C63EBE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2BA44-D6F0-434D-A857-2A84EB305E05}">
      <dsp:nvSpPr>
        <dsp:cNvPr id="0" name=""/>
        <dsp:cNvSpPr/>
      </dsp:nvSpPr>
      <dsp:spPr>
        <a:xfrm rot="16200000">
          <a:off x="1487650" y="-1487650"/>
          <a:ext cx="1440160" cy="441546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Talent Development</a:t>
          </a:r>
          <a:endParaRPr lang="en-US" sz="2000" kern="1200" noProof="0" dirty="0"/>
        </a:p>
      </dsp:txBody>
      <dsp:txXfrm rot="5400000">
        <a:off x="0" y="0"/>
        <a:ext cx="4415461" cy="1080120"/>
      </dsp:txXfrm>
    </dsp:sp>
    <dsp:sp modelId="{375C41C1-1047-486A-A356-007B2787AF23}">
      <dsp:nvSpPr>
        <dsp:cNvPr id="0" name=""/>
        <dsp:cNvSpPr/>
      </dsp:nvSpPr>
      <dsp:spPr>
        <a:xfrm>
          <a:off x="4415461" y="0"/>
          <a:ext cx="4415461" cy="1440160"/>
        </a:xfrm>
        <a:prstGeom prst="round1Rect">
          <a:avLst/>
        </a:prstGeom>
        <a:solidFill>
          <a:schemeClr val="accent3">
            <a:hueOff val="-1860324"/>
            <a:satOff val="-10190"/>
            <a:lumOff val="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Capacity Building</a:t>
          </a:r>
          <a:endParaRPr lang="en-US" sz="2000" kern="1200" noProof="0" dirty="0"/>
        </a:p>
      </dsp:txBody>
      <dsp:txXfrm>
        <a:off x="4415461" y="0"/>
        <a:ext cx="4415461" cy="1080120"/>
      </dsp:txXfrm>
    </dsp:sp>
    <dsp:sp modelId="{A400DACF-1C2C-4CAC-A76D-A4090F568212}">
      <dsp:nvSpPr>
        <dsp:cNvPr id="0" name=""/>
        <dsp:cNvSpPr/>
      </dsp:nvSpPr>
      <dsp:spPr>
        <a:xfrm rot="10800000">
          <a:off x="0" y="1440160"/>
          <a:ext cx="4415461" cy="1440160"/>
        </a:xfrm>
        <a:prstGeom prst="round1Rect">
          <a:avLst/>
        </a:prstGeom>
        <a:solidFill>
          <a:schemeClr val="accent3">
            <a:hueOff val="-3720649"/>
            <a:satOff val="-20381"/>
            <a:lumOff val="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Research, Development &amp; Deployment</a:t>
          </a:r>
          <a:endParaRPr lang="en-US" sz="2000" kern="1200" noProof="0" dirty="0"/>
        </a:p>
      </dsp:txBody>
      <dsp:txXfrm rot="10800000">
        <a:off x="0" y="1800200"/>
        <a:ext cx="4415461" cy="1080120"/>
      </dsp:txXfrm>
    </dsp:sp>
    <dsp:sp modelId="{21369993-98AE-4E28-A08B-B72C4E9A82B2}">
      <dsp:nvSpPr>
        <dsp:cNvPr id="0" name=""/>
        <dsp:cNvSpPr/>
      </dsp:nvSpPr>
      <dsp:spPr>
        <a:xfrm rot="5400000">
          <a:off x="5903111" y="-47490"/>
          <a:ext cx="1440160" cy="4415461"/>
        </a:xfrm>
        <a:prstGeom prst="round1Rect">
          <a:avLst/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Energy Education and Awareness</a:t>
          </a:r>
          <a:endParaRPr lang="en-US" sz="2000" kern="1200" noProof="0" dirty="0"/>
        </a:p>
      </dsp:txBody>
      <dsp:txXfrm rot="-5400000">
        <a:off x="4415461" y="1800199"/>
        <a:ext cx="4415461" cy="1080120"/>
      </dsp:txXfrm>
    </dsp:sp>
    <dsp:sp modelId="{6EAD50D0-7C79-4FFC-8267-837E262F859E}">
      <dsp:nvSpPr>
        <dsp:cNvPr id="0" name=""/>
        <dsp:cNvSpPr/>
      </dsp:nvSpPr>
      <dsp:spPr>
        <a:xfrm>
          <a:off x="1917550" y="882292"/>
          <a:ext cx="4995820" cy="1115735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Energy Sector Funds</a:t>
          </a:r>
          <a:endParaRPr lang="en-US" sz="2000" kern="1200" noProof="0" dirty="0"/>
        </a:p>
      </dsp:txBody>
      <dsp:txXfrm>
        <a:off x="1972016" y="936758"/>
        <a:ext cx="4886888" cy="1006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E017F-0F62-4FF4-B93E-9BAA6A8B6AEE}">
      <dsp:nvSpPr>
        <dsp:cNvPr id="0" name=""/>
        <dsp:cNvSpPr/>
      </dsp:nvSpPr>
      <dsp:spPr>
        <a:xfrm>
          <a:off x="5469" y="507871"/>
          <a:ext cx="2403060" cy="282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EBA3C-3F82-4800-9C2B-68D7510B9D93}">
      <dsp:nvSpPr>
        <dsp:cNvPr id="0" name=""/>
        <dsp:cNvSpPr/>
      </dsp:nvSpPr>
      <dsp:spPr>
        <a:xfrm>
          <a:off x="5469" y="614046"/>
          <a:ext cx="176537" cy="176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38353-05DE-4FCC-9284-87C508054651}">
      <dsp:nvSpPr>
        <dsp:cNvPr id="0" name=""/>
        <dsp:cNvSpPr/>
      </dsp:nvSpPr>
      <dsp:spPr>
        <a:xfrm>
          <a:off x="5469" y="0"/>
          <a:ext cx="2403060" cy="507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Built Environment</a:t>
          </a:r>
        </a:p>
      </dsp:txBody>
      <dsp:txXfrm>
        <a:off x="5469" y="0"/>
        <a:ext cx="2403060" cy="507871"/>
      </dsp:txXfrm>
    </dsp:sp>
    <dsp:sp modelId="{4099F058-5025-4BE9-9523-01DFEF18926F}">
      <dsp:nvSpPr>
        <dsp:cNvPr id="0" name=""/>
        <dsp:cNvSpPr/>
      </dsp:nvSpPr>
      <dsp:spPr>
        <a:xfrm>
          <a:off x="2528682" y="507871"/>
          <a:ext cx="2403060" cy="282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5A283-EDF0-47F5-918A-63E7FDD252E0}">
      <dsp:nvSpPr>
        <dsp:cNvPr id="0" name=""/>
        <dsp:cNvSpPr/>
      </dsp:nvSpPr>
      <dsp:spPr>
        <a:xfrm>
          <a:off x="2528682" y="614046"/>
          <a:ext cx="176537" cy="176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F1F39-FBCF-4AC3-A1EE-8FB06DE5FBA1}">
      <dsp:nvSpPr>
        <dsp:cNvPr id="0" name=""/>
        <dsp:cNvSpPr/>
      </dsp:nvSpPr>
      <dsp:spPr>
        <a:xfrm>
          <a:off x="2528682" y="0"/>
          <a:ext cx="2403060" cy="507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Transport</a:t>
          </a:r>
          <a:endParaRPr lang="en-US" sz="2400" kern="1200" noProof="0" dirty="0"/>
        </a:p>
      </dsp:txBody>
      <dsp:txXfrm>
        <a:off x="2528682" y="0"/>
        <a:ext cx="2403060" cy="507871"/>
      </dsp:txXfrm>
    </dsp:sp>
    <dsp:sp modelId="{4CE8BB3B-3C0D-41AA-BCFD-DF3FE0E18F75}">
      <dsp:nvSpPr>
        <dsp:cNvPr id="0" name=""/>
        <dsp:cNvSpPr/>
      </dsp:nvSpPr>
      <dsp:spPr>
        <a:xfrm>
          <a:off x="5051896" y="507871"/>
          <a:ext cx="2403060" cy="282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00CE3-F0BA-4FAF-B067-6D95DBA815D5}">
      <dsp:nvSpPr>
        <dsp:cNvPr id="0" name=""/>
        <dsp:cNvSpPr/>
      </dsp:nvSpPr>
      <dsp:spPr>
        <a:xfrm>
          <a:off x="5051896" y="614046"/>
          <a:ext cx="176537" cy="176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3E74F-EC4F-4CD3-B767-7A98CF137C87}">
      <dsp:nvSpPr>
        <dsp:cNvPr id="0" name=""/>
        <dsp:cNvSpPr/>
      </dsp:nvSpPr>
      <dsp:spPr>
        <a:xfrm>
          <a:off x="5051896" y="0"/>
          <a:ext cx="2403060" cy="507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Public Services</a:t>
          </a:r>
          <a:endParaRPr lang="en-US" sz="2400" kern="1200" noProof="0" dirty="0"/>
        </a:p>
      </dsp:txBody>
      <dsp:txXfrm>
        <a:off x="5051896" y="0"/>
        <a:ext cx="2403060" cy="507871"/>
      </dsp:txXfrm>
    </dsp:sp>
    <dsp:sp modelId="{E05FC9FD-5D3A-4F0C-9E6C-4BD46AB72412}">
      <dsp:nvSpPr>
        <dsp:cNvPr id="0" name=""/>
        <dsp:cNvSpPr/>
      </dsp:nvSpPr>
      <dsp:spPr>
        <a:xfrm>
          <a:off x="7575109" y="507871"/>
          <a:ext cx="2403060" cy="282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C532F-7F67-4FC5-B180-A6178ABCBEAE}">
      <dsp:nvSpPr>
        <dsp:cNvPr id="0" name=""/>
        <dsp:cNvSpPr/>
      </dsp:nvSpPr>
      <dsp:spPr>
        <a:xfrm>
          <a:off x="7575109" y="614046"/>
          <a:ext cx="176537" cy="176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8F3EB-9371-42CF-8269-B0118734D23A}">
      <dsp:nvSpPr>
        <dsp:cNvPr id="0" name=""/>
        <dsp:cNvSpPr/>
      </dsp:nvSpPr>
      <dsp:spPr>
        <a:xfrm>
          <a:off x="7575109" y="0"/>
          <a:ext cx="2403060" cy="507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Agro Industries</a:t>
          </a:r>
          <a:endParaRPr lang="en-US" sz="2400" kern="1200" noProof="0" dirty="0"/>
        </a:p>
      </dsp:txBody>
      <dsp:txXfrm>
        <a:off x="7575109" y="0"/>
        <a:ext cx="2403060" cy="507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EFA52-028C-42ED-B988-77F2E4F7CD7E}">
      <dsp:nvSpPr>
        <dsp:cNvPr id="0" name=""/>
        <dsp:cNvSpPr/>
      </dsp:nvSpPr>
      <dsp:spPr>
        <a:xfrm>
          <a:off x="0" y="0"/>
          <a:ext cx="23507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A5DB9-1AA1-45C5-B129-E8F933B5BCB6}">
      <dsp:nvSpPr>
        <dsp:cNvPr id="0" name=""/>
        <dsp:cNvSpPr/>
      </dsp:nvSpPr>
      <dsp:spPr>
        <a:xfrm>
          <a:off x="0" y="0"/>
          <a:ext cx="470158" cy="462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noProof="0" dirty="0"/>
        </a:p>
      </dsp:txBody>
      <dsp:txXfrm>
        <a:off x="0" y="0"/>
        <a:ext cx="470158" cy="4625873"/>
      </dsp:txXfrm>
    </dsp:sp>
    <dsp:sp modelId="{A7B9AA79-F80B-445B-A818-0E3A372AFA35}">
      <dsp:nvSpPr>
        <dsp:cNvPr id="0" name=""/>
        <dsp:cNvSpPr/>
      </dsp:nvSpPr>
      <dsp:spPr>
        <a:xfrm>
          <a:off x="505419" y="43593"/>
          <a:ext cx="1845370" cy="871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 smtClean="0"/>
            <a:t>Regulation and Public Policy</a:t>
          </a:r>
          <a:endParaRPr lang="en-US" sz="2100" kern="1200" noProof="0" dirty="0"/>
        </a:p>
      </dsp:txBody>
      <dsp:txXfrm>
        <a:off x="505419" y="43593"/>
        <a:ext cx="1845370" cy="871868"/>
      </dsp:txXfrm>
    </dsp:sp>
    <dsp:sp modelId="{365585DD-DA5A-446B-88C3-95D731093381}">
      <dsp:nvSpPr>
        <dsp:cNvPr id="0" name=""/>
        <dsp:cNvSpPr/>
      </dsp:nvSpPr>
      <dsp:spPr>
        <a:xfrm>
          <a:off x="470158" y="915462"/>
          <a:ext cx="1880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E856E-0F1E-4271-BA82-AF810C4B677E}">
      <dsp:nvSpPr>
        <dsp:cNvPr id="0" name=""/>
        <dsp:cNvSpPr/>
      </dsp:nvSpPr>
      <dsp:spPr>
        <a:xfrm>
          <a:off x="505419" y="959055"/>
          <a:ext cx="1845370" cy="871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 smtClean="0"/>
            <a:t>Institutions</a:t>
          </a:r>
          <a:endParaRPr lang="en-US" sz="2100" kern="1200" noProof="0" dirty="0"/>
        </a:p>
      </dsp:txBody>
      <dsp:txXfrm>
        <a:off x="505419" y="959055"/>
        <a:ext cx="1845370" cy="871868"/>
      </dsp:txXfrm>
    </dsp:sp>
    <dsp:sp modelId="{B24C95D0-22D5-441A-B741-7B9062C939DC}">
      <dsp:nvSpPr>
        <dsp:cNvPr id="0" name=""/>
        <dsp:cNvSpPr/>
      </dsp:nvSpPr>
      <dsp:spPr>
        <a:xfrm>
          <a:off x="470158" y="1830924"/>
          <a:ext cx="1880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04C2F-FDD9-4B6F-8078-6D9042A47698}">
      <dsp:nvSpPr>
        <dsp:cNvPr id="0" name=""/>
        <dsp:cNvSpPr/>
      </dsp:nvSpPr>
      <dsp:spPr>
        <a:xfrm>
          <a:off x="505419" y="1874517"/>
          <a:ext cx="1845370" cy="871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 smtClean="0"/>
            <a:t>Capacity Building</a:t>
          </a:r>
          <a:endParaRPr lang="en-US" sz="2100" kern="1200" noProof="0" dirty="0"/>
        </a:p>
      </dsp:txBody>
      <dsp:txXfrm>
        <a:off x="505419" y="1874517"/>
        <a:ext cx="1845370" cy="871868"/>
      </dsp:txXfrm>
    </dsp:sp>
    <dsp:sp modelId="{D9259E6B-389D-4547-ABC0-6EB1AB1BE914}">
      <dsp:nvSpPr>
        <dsp:cNvPr id="0" name=""/>
        <dsp:cNvSpPr/>
      </dsp:nvSpPr>
      <dsp:spPr>
        <a:xfrm>
          <a:off x="470158" y="2746386"/>
          <a:ext cx="1880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44C3B-DA30-437B-ACAA-418D42E0C4B3}">
      <dsp:nvSpPr>
        <dsp:cNvPr id="0" name=""/>
        <dsp:cNvSpPr/>
      </dsp:nvSpPr>
      <dsp:spPr>
        <a:xfrm>
          <a:off x="505419" y="2789979"/>
          <a:ext cx="1845370" cy="871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 smtClean="0"/>
            <a:t>Markets and Financing</a:t>
          </a:r>
          <a:endParaRPr lang="en-US" sz="2100" kern="1200" noProof="0" dirty="0"/>
        </a:p>
      </dsp:txBody>
      <dsp:txXfrm>
        <a:off x="505419" y="2789979"/>
        <a:ext cx="1845370" cy="871868"/>
      </dsp:txXfrm>
    </dsp:sp>
    <dsp:sp modelId="{98B5034B-B90C-4281-AE04-855BD3D3D557}">
      <dsp:nvSpPr>
        <dsp:cNvPr id="0" name=""/>
        <dsp:cNvSpPr/>
      </dsp:nvSpPr>
      <dsp:spPr>
        <a:xfrm>
          <a:off x="470158" y="3661848"/>
          <a:ext cx="1880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91F23-ACAF-49D6-95D4-6D202959D506}">
      <dsp:nvSpPr>
        <dsp:cNvPr id="0" name=""/>
        <dsp:cNvSpPr/>
      </dsp:nvSpPr>
      <dsp:spPr>
        <a:xfrm>
          <a:off x="505419" y="3705441"/>
          <a:ext cx="1845370" cy="871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 smtClean="0"/>
            <a:t>R,D&amp;D</a:t>
          </a:r>
          <a:endParaRPr lang="en-US" sz="2100" kern="1200" noProof="0" dirty="0"/>
        </a:p>
      </dsp:txBody>
      <dsp:txXfrm>
        <a:off x="505419" y="3705441"/>
        <a:ext cx="1845370" cy="871868"/>
      </dsp:txXfrm>
    </dsp:sp>
    <dsp:sp modelId="{BC283318-4EE4-4FE4-BD1D-F92E0DB5C51D}">
      <dsp:nvSpPr>
        <dsp:cNvPr id="0" name=""/>
        <dsp:cNvSpPr/>
      </dsp:nvSpPr>
      <dsp:spPr>
        <a:xfrm>
          <a:off x="470158" y="4577310"/>
          <a:ext cx="1880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E63E4-88AE-4B6D-AEC3-C7EBCBEFE8D6}">
      <dsp:nvSpPr>
        <dsp:cNvPr id="0" name=""/>
        <dsp:cNvSpPr/>
      </dsp:nvSpPr>
      <dsp:spPr>
        <a:xfrm>
          <a:off x="0" y="69133"/>
          <a:ext cx="10965568" cy="4557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Standard Sharing</a:t>
          </a:r>
          <a:endParaRPr lang="en-US" sz="1900" kern="1200" noProof="0" dirty="0"/>
        </a:p>
      </dsp:txBody>
      <dsp:txXfrm>
        <a:off x="22246" y="91379"/>
        <a:ext cx="10921076" cy="411222"/>
      </dsp:txXfrm>
    </dsp:sp>
    <dsp:sp modelId="{BD9CD273-EFCA-410C-925F-B977B38C9B19}">
      <dsp:nvSpPr>
        <dsp:cNvPr id="0" name=""/>
        <dsp:cNvSpPr/>
      </dsp:nvSpPr>
      <dsp:spPr>
        <a:xfrm>
          <a:off x="0" y="524848"/>
          <a:ext cx="10965568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15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noProof="0" dirty="0" smtClean="0"/>
            <a:t>Single market? Complex: Different governments and different government levels.</a:t>
          </a:r>
          <a:endParaRPr lang="en-US" sz="1500" kern="1200" noProof="0" dirty="0"/>
        </a:p>
      </dsp:txBody>
      <dsp:txXfrm>
        <a:off x="0" y="524848"/>
        <a:ext cx="10965568" cy="314640"/>
      </dsp:txXfrm>
    </dsp:sp>
    <dsp:sp modelId="{B9ED2077-DC00-40AC-B3DC-8E91CD978740}">
      <dsp:nvSpPr>
        <dsp:cNvPr id="0" name=""/>
        <dsp:cNvSpPr/>
      </dsp:nvSpPr>
      <dsp:spPr>
        <a:xfrm>
          <a:off x="0" y="839488"/>
          <a:ext cx="10965568" cy="4557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Knowledge sharing and best practices</a:t>
          </a:r>
          <a:endParaRPr lang="en-US" sz="1900" kern="1200" noProof="0" dirty="0"/>
        </a:p>
      </dsp:txBody>
      <dsp:txXfrm>
        <a:off x="22246" y="861734"/>
        <a:ext cx="10921076" cy="411222"/>
      </dsp:txXfrm>
    </dsp:sp>
    <dsp:sp modelId="{1A374F1C-78CA-4517-8552-CF50BAF49A11}">
      <dsp:nvSpPr>
        <dsp:cNvPr id="0" name=""/>
        <dsp:cNvSpPr/>
      </dsp:nvSpPr>
      <dsp:spPr>
        <a:xfrm>
          <a:off x="0" y="1295203"/>
          <a:ext cx="10965568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15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noProof="0" dirty="0" smtClean="0"/>
            <a:t>Information, standards, regulations, enforcement, case studies.</a:t>
          </a:r>
          <a:endParaRPr lang="en-US" sz="1500" kern="1200" noProof="0" dirty="0"/>
        </a:p>
      </dsp:txBody>
      <dsp:txXfrm>
        <a:off x="0" y="1295203"/>
        <a:ext cx="10965568" cy="314640"/>
      </dsp:txXfrm>
    </dsp:sp>
    <dsp:sp modelId="{A5A11606-1F60-4F9B-8604-6696F470B6AB}">
      <dsp:nvSpPr>
        <dsp:cNvPr id="0" name=""/>
        <dsp:cNvSpPr/>
      </dsp:nvSpPr>
      <dsp:spPr>
        <a:xfrm>
          <a:off x="0" y="1609843"/>
          <a:ext cx="10965568" cy="4557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Joint research</a:t>
          </a:r>
          <a:endParaRPr lang="en-US" sz="1900" kern="1200" noProof="0" dirty="0"/>
        </a:p>
      </dsp:txBody>
      <dsp:txXfrm>
        <a:off x="22246" y="1632089"/>
        <a:ext cx="10921076" cy="411222"/>
      </dsp:txXfrm>
    </dsp:sp>
    <dsp:sp modelId="{14D76A32-1F14-4523-B3FA-34CA7EB195D3}">
      <dsp:nvSpPr>
        <dsp:cNvPr id="0" name=""/>
        <dsp:cNvSpPr/>
      </dsp:nvSpPr>
      <dsp:spPr>
        <a:xfrm>
          <a:off x="0" y="2065558"/>
          <a:ext cx="10965568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15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noProof="0" dirty="0" smtClean="0"/>
            <a:t>New technologies: highly localized. Mission Innovation Zero Emissions HVAC Technologies.</a:t>
          </a:r>
          <a:endParaRPr lang="en-US" sz="1500" kern="1200" noProof="0" dirty="0"/>
        </a:p>
      </dsp:txBody>
      <dsp:txXfrm>
        <a:off x="0" y="2065558"/>
        <a:ext cx="10965568" cy="314640"/>
      </dsp:txXfrm>
    </dsp:sp>
    <dsp:sp modelId="{53135A89-4099-4446-B24E-9336494DBA96}">
      <dsp:nvSpPr>
        <dsp:cNvPr id="0" name=""/>
        <dsp:cNvSpPr/>
      </dsp:nvSpPr>
      <dsp:spPr>
        <a:xfrm>
          <a:off x="0" y="2380198"/>
          <a:ext cx="10965568" cy="4557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Cooperative capacity building</a:t>
          </a:r>
          <a:endParaRPr lang="en-US" sz="1900" kern="1200" noProof="0" dirty="0"/>
        </a:p>
      </dsp:txBody>
      <dsp:txXfrm>
        <a:off x="22246" y="2402444"/>
        <a:ext cx="10921076" cy="411222"/>
      </dsp:txXfrm>
    </dsp:sp>
    <dsp:sp modelId="{65274E3A-81A0-48AA-86D6-31D75C63EBE8}">
      <dsp:nvSpPr>
        <dsp:cNvPr id="0" name=""/>
        <dsp:cNvSpPr/>
      </dsp:nvSpPr>
      <dsp:spPr>
        <a:xfrm>
          <a:off x="0" y="2835913"/>
          <a:ext cx="10965568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15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noProof="0" dirty="0" smtClean="0"/>
            <a:t>Industry development needs assessment and capacity building: University of California example.</a:t>
          </a:r>
          <a:endParaRPr lang="en-US" sz="1500" kern="1200" noProof="0" dirty="0"/>
        </a:p>
      </dsp:txBody>
      <dsp:txXfrm>
        <a:off x="0" y="2835913"/>
        <a:ext cx="10965568" cy="31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0.8654</cdr:x>
      <cdr:y>0.07118</cdr:y>
    </cdr:from>
    <cdr:to>
      <cdr:x>0.98878</cdr:x>
      <cdr:y>0.75174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4776781" y="195261"/>
          <a:ext cx="681044" cy="1866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050" dirty="0">
            <a:latin typeface="Soberana Sans Light" panose="02000000000000000000" pitchFamily="50" charset="0"/>
          </a:endParaRPr>
        </a:p>
        <a:p xmlns:a="http://schemas.openxmlformats.org/drawingml/2006/main">
          <a:r>
            <a:rPr lang="es-MX" sz="1400" dirty="0">
              <a:latin typeface="Soberana Sans Light" panose="02000000000000000000" pitchFamily="50" charset="0"/>
            </a:rPr>
            <a:t>2,785.45</a:t>
          </a:r>
        </a:p>
        <a:p xmlns:a="http://schemas.openxmlformats.org/drawingml/2006/main">
          <a:endParaRPr lang="es-MX" sz="1400" dirty="0">
            <a:latin typeface="Soberana Sans Light" panose="02000000000000000000" pitchFamily="50" charset="0"/>
          </a:endParaRPr>
        </a:p>
        <a:p xmlns:a="http://schemas.openxmlformats.org/drawingml/2006/main">
          <a:endParaRPr lang="es-MX" sz="1400" dirty="0">
            <a:latin typeface="Soberana Sans Light" panose="02000000000000000000" pitchFamily="50" charset="0"/>
          </a:endParaRPr>
        </a:p>
        <a:p xmlns:a="http://schemas.openxmlformats.org/drawingml/2006/main">
          <a:endParaRPr lang="es-MX" sz="1400" dirty="0">
            <a:latin typeface="Soberana Sans Light" panose="02000000000000000000" pitchFamily="50" charset="0"/>
          </a:endParaRPr>
        </a:p>
        <a:p xmlns:a="http://schemas.openxmlformats.org/drawingml/2006/main">
          <a:r>
            <a:rPr lang="es-MX" sz="1400" dirty="0">
              <a:latin typeface="Soberana Sans Light" panose="02000000000000000000" pitchFamily="50" charset="0"/>
            </a:rPr>
            <a:t>3,332.67</a:t>
          </a:r>
        </a:p>
        <a:p xmlns:a="http://schemas.openxmlformats.org/drawingml/2006/main">
          <a:endParaRPr lang="es-MX" sz="1400" dirty="0">
            <a:latin typeface="Soberana Sans Light" panose="02000000000000000000" pitchFamily="50" charset="0"/>
          </a:endParaRPr>
        </a:p>
        <a:p xmlns:a="http://schemas.openxmlformats.org/drawingml/2006/main">
          <a:endParaRPr lang="es-MX" sz="1400" dirty="0">
            <a:latin typeface="Soberana Sans Light" panose="02000000000000000000" pitchFamily="50" charset="0"/>
          </a:endParaRPr>
        </a:p>
        <a:p xmlns:a="http://schemas.openxmlformats.org/drawingml/2006/main">
          <a:endParaRPr lang="es-MX" sz="1050" dirty="0">
            <a:latin typeface="Soberana Sans Light" panose="02000000000000000000" pitchFamily="50" charset="0"/>
          </a:endParaRPr>
        </a:p>
        <a:p xmlns:a="http://schemas.openxmlformats.org/drawingml/2006/main">
          <a:endParaRPr lang="es-MX" sz="1000" dirty="0">
            <a:latin typeface="Soberana Sans Light" panose="02000000000000000000" pitchFamily="50" charset="0"/>
          </a:endParaRPr>
        </a:p>
        <a:p xmlns:a="http://schemas.openxmlformats.org/drawingml/2006/main">
          <a:r>
            <a:rPr lang="es-MX" sz="1400" dirty="0">
              <a:latin typeface="Soberana Sans Light" panose="02000000000000000000" pitchFamily="50" charset="0"/>
            </a:rPr>
            <a:t>1,118.38</a:t>
          </a:r>
        </a:p>
        <a:p xmlns:a="http://schemas.openxmlformats.org/drawingml/2006/main">
          <a:endParaRPr lang="es-MX" sz="1400" dirty="0">
            <a:latin typeface="Soberana Sans Light" panose="02000000000000000000" pitchFamily="50" charset="0"/>
          </a:endParaRPr>
        </a:p>
        <a:p xmlns:a="http://schemas.openxmlformats.org/drawingml/2006/main">
          <a:endParaRPr lang="es-MX" sz="1400" dirty="0">
            <a:latin typeface="Soberana Sans Light" panose="02000000000000000000" pitchFamily="50" charset="0"/>
          </a:endParaRPr>
        </a:p>
        <a:p xmlns:a="http://schemas.openxmlformats.org/drawingml/2006/main">
          <a:endParaRPr lang="es-MX" sz="1400" dirty="0">
            <a:latin typeface="Soberana Sans Light" panose="02000000000000000000" pitchFamily="50" charset="0"/>
          </a:endParaRPr>
        </a:p>
        <a:p xmlns:a="http://schemas.openxmlformats.org/drawingml/2006/main">
          <a:endParaRPr lang="es-MX" sz="1400" dirty="0">
            <a:latin typeface="Soberana Sans Light" panose="02000000000000000000" pitchFamily="50" charset="0"/>
          </a:endParaRPr>
        </a:p>
        <a:p xmlns:a="http://schemas.openxmlformats.org/drawingml/2006/main">
          <a:r>
            <a:rPr lang="es-MX" sz="1400" dirty="0">
              <a:latin typeface="Soberana Sans Light" panose="02000000000000000000" pitchFamily="50" charset="0"/>
            </a:rPr>
            <a:t>7,546.14</a:t>
          </a:r>
        </a:p>
      </cdr:txBody>
    </cdr:sp>
  </cdr:relSizeAnchor>
  <cdr:relSizeAnchor xmlns:cdr="http://schemas.openxmlformats.org/drawingml/2006/chartDrawing">
    <cdr:from>
      <cdr:x>0.30128</cdr:x>
      <cdr:y>0.02899</cdr:y>
    </cdr:from>
    <cdr:to>
      <cdr:x>0.44279</cdr:x>
      <cdr:y>0.10466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3384376" y="144016"/>
          <a:ext cx="1589617" cy="375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600" dirty="0">
              <a:latin typeface="Soberana Sans Light" panose="02000000000000000000" pitchFamily="50" charset="0"/>
            </a:rPr>
            <a:t>41%</a:t>
          </a:r>
          <a:endParaRPr lang="es-MX" sz="2400" dirty="0">
            <a:latin typeface="Soberana Sans Light" panose="02000000000000000000" pitchFamily="50" charset="0"/>
          </a:endParaRPr>
        </a:p>
      </cdr:txBody>
    </cdr:sp>
  </cdr:relSizeAnchor>
  <cdr:relSizeAnchor xmlns:cdr="http://schemas.openxmlformats.org/drawingml/2006/chartDrawing">
    <cdr:from>
      <cdr:x>0.31263</cdr:x>
      <cdr:y>0.21739</cdr:y>
    </cdr:from>
    <cdr:to>
      <cdr:x>0.50072</cdr:x>
      <cdr:y>0.28563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3511835" y="1080120"/>
          <a:ext cx="2112862" cy="339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600" dirty="0">
              <a:latin typeface="Soberana Sans Light" panose="02000000000000000000" pitchFamily="50" charset="0"/>
            </a:rPr>
            <a:t>50%</a:t>
          </a:r>
          <a:endParaRPr lang="es-MX" sz="2400" dirty="0">
            <a:latin typeface="Soberana Sans Light" panose="02000000000000000000" pitchFamily="50" charset="0"/>
          </a:endParaRPr>
        </a:p>
      </cdr:txBody>
    </cdr:sp>
  </cdr:relSizeAnchor>
  <cdr:relSizeAnchor xmlns:cdr="http://schemas.openxmlformats.org/drawingml/2006/chartDrawing">
    <cdr:from>
      <cdr:x>0.21795</cdr:x>
      <cdr:y>0.4058</cdr:y>
    </cdr:from>
    <cdr:to>
      <cdr:x>0.29906</cdr:x>
      <cdr:y>0.49608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2448272" y="2016224"/>
          <a:ext cx="911128" cy="448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600" dirty="0">
              <a:latin typeface="Soberana Sans Light" panose="02000000000000000000" pitchFamily="50" charset="0"/>
            </a:rPr>
            <a:t>35%</a:t>
          </a:r>
          <a:endParaRPr lang="es-MX" sz="2400" dirty="0">
            <a:latin typeface="Soberana Sans Light" panose="02000000000000000000" pitchFamily="50" charset="0"/>
          </a:endParaRPr>
        </a:p>
      </cdr:txBody>
    </cdr:sp>
  </cdr:relSizeAnchor>
  <cdr:relSizeAnchor xmlns:cdr="http://schemas.openxmlformats.org/drawingml/2006/chartDrawing">
    <cdr:from>
      <cdr:x>0.54875</cdr:x>
      <cdr:y>0.57792</cdr:y>
    </cdr:from>
    <cdr:to>
      <cdr:x>0.81104</cdr:x>
      <cdr:y>0.64935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3028950" y="1695450"/>
          <a:ext cx="14478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600" dirty="0">
              <a:latin typeface="Soberana Sans Light" panose="02000000000000000000" pitchFamily="50" charset="0"/>
            </a:rPr>
            <a:t>42%</a:t>
          </a:r>
          <a:endParaRPr lang="es-MX" sz="2400" dirty="0">
            <a:latin typeface="Soberana Sans Light" panose="02000000000000000000" pitchFamily="50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25928-BE4B-446B-BA7A-F882BEA2F90B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DCDEE-ED89-4519-8572-C8855A2124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949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A8CD-4D10-45FD-8891-47A2F3F9D68A}" type="datetimeFigureOut">
              <a:rPr lang="es-MX" smtClean="0"/>
              <a:t>07/11/2016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C36-9840-47C9-8759-3F378BFCE3C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580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A8CD-4D10-45FD-8891-47A2F3F9D68A}" type="datetimeFigureOut">
              <a:rPr lang="es-MX" smtClean="0"/>
              <a:t>07/11/2016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C36-9840-47C9-8759-3F378BFCE3C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827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A8CD-4D10-45FD-8891-47A2F3F9D68A}" type="datetimeFigureOut">
              <a:rPr lang="es-MX" smtClean="0"/>
              <a:t>07/11/2016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C36-9840-47C9-8759-3F378BFCE3C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6612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33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A8CD-4D10-45FD-8891-47A2F3F9D68A}" type="datetimeFigureOut">
              <a:rPr lang="es-MX" smtClean="0"/>
              <a:t>07/11/2016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C36-9840-47C9-8759-3F378BFCE3C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704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A8CD-4D10-45FD-8891-47A2F3F9D68A}" type="datetimeFigureOut">
              <a:rPr lang="es-MX" smtClean="0"/>
              <a:t>07/11/2016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C36-9840-47C9-8759-3F378BFCE3C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424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A8CD-4D10-45FD-8891-47A2F3F9D68A}" type="datetimeFigureOut">
              <a:rPr lang="es-MX" smtClean="0"/>
              <a:t>07/11/2016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C36-9840-47C9-8759-3F378BFCE3C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991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A8CD-4D10-45FD-8891-47A2F3F9D68A}" type="datetimeFigureOut">
              <a:rPr lang="es-MX" smtClean="0"/>
              <a:t>07/11/2016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C36-9840-47C9-8759-3F378BFCE3C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693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A8CD-4D10-45FD-8891-47A2F3F9D68A}" type="datetimeFigureOut">
              <a:rPr lang="es-MX" smtClean="0"/>
              <a:t>07/11/2016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C36-9840-47C9-8759-3F378BFCE3C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928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A8CD-4D10-45FD-8891-47A2F3F9D68A}" type="datetimeFigureOut">
              <a:rPr lang="es-MX" smtClean="0"/>
              <a:t>07/11/2016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C36-9840-47C9-8759-3F378BFCE3C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025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A8CD-4D10-45FD-8891-47A2F3F9D68A}" type="datetimeFigureOut">
              <a:rPr lang="es-MX" smtClean="0"/>
              <a:t>07/11/2016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C36-9840-47C9-8759-3F378BFCE3C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922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A8CD-4D10-45FD-8891-47A2F3F9D68A}" type="datetimeFigureOut">
              <a:rPr lang="es-MX" smtClean="0"/>
              <a:t>07/11/2016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C36-9840-47C9-8759-3F378BFCE3C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017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0A8CD-4D10-45FD-8891-47A2F3F9D68A}" type="datetimeFigureOut">
              <a:rPr lang="es-MX" smtClean="0"/>
              <a:t>07/11/2016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FAC36-9840-47C9-8759-3F378BFCE3C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315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jpeg"/><Relationship Id="rId4" Type="http://schemas.openxmlformats.org/officeDocument/2006/relationships/diagramData" Target="../diagrams/data1.xml"/><Relationship Id="rId9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13663" y="2280943"/>
            <a:ext cx="1017580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Advancing Sustainable Clean Energy Cooperation in North America</a:t>
            </a:r>
          </a:p>
          <a:p>
            <a:pPr algn="ctr"/>
            <a:r>
              <a:rPr lang="en-US" sz="3200" dirty="0" smtClean="0"/>
              <a:t>Commission for Environmental Cooperation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Ottawa, Canada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November 7 2016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3457" r="3741" b="2003"/>
          <a:stretch/>
        </p:blipFill>
        <p:spPr>
          <a:xfrm>
            <a:off x="9767614" y="35471"/>
            <a:ext cx="2410168" cy="848867"/>
          </a:xfrm>
          <a:prstGeom prst="rect">
            <a:avLst/>
          </a:prstGeom>
        </p:spPr>
      </p:pic>
      <p:pic>
        <p:nvPicPr>
          <p:cNvPr id="9" name="Picture 4" descr="http://projectwatershed.ca/wp-content/uploads/2014/01/CEC-CCA-LOGO-300x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4" y="52704"/>
            <a:ext cx="1048818" cy="91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19914"/>
            <a:ext cx="12190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400" dirty="0" smtClean="0"/>
          </a:p>
          <a:p>
            <a:pPr lvl="0"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Where to?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3457" r="3741" b="2003"/>
          <a:stretch/>
        </p:blipFill>
        <p:spPr>
          <a:xfrm>
            <a:off x="9767614" y="35471"/>
            <a:ext cx="2410168" cy="848867"/>
          </a:xfrm>
          <a:prstGeom prst="rect">
            <a:avLst/>
          </a:prstGeom>
        </p:spPr>
      </p:pic>
      <p:pic>
        <p:nvPicPr>
          <p:cNvPr id="10" name="Picture 4" descr="http://projectwatershed.ca/wp-content/uploads/2014/01/CEC-CCA-LOGO-300x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4" y="52704"/>
            <a:ext cx="1048818" cy="91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44234499"/>
              </p:ext>
            </p:extLst>
          </p:nvPr>
        </p:nvGraphicFramePr>
        <p:xfrm>
          <a:off x="674252" y="3356992"/>
          <a:ext cx="10965569" cy="321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0" y="1556792"/>
            <a:ext cx="12177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Mexico’s biggest challenge is in developing a mature and profitable energy efficiency industry.</a:t>
            </a:r>
          </a:p>
          <a:p>
            <a:pPr algn="ctr"/>
            <a:r>
              <a:rPr lang="en-US" dirty="0" smtClean="0"/>
              <a:t>Learning from US and Canada can go a long way towards:</a:t>
            </a:r>
          </a:p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developing this industry and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opening markets for US and Canadian companies and expertise.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PEDRO\Documents\Work\Imágenes\FSE_300dp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8" t="39041" r="22994" b="38737"/>
          <a:stretch/>
        </p:blipFill>
        <p:spPr bwMode="auto">
          <a:xfrm>
            <a:off x="7013932" y="1721190"/>
            <a:ext cx="2249626" cy="72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1" t="30045" r="10579" b="30850"/>
          <a:stretch/>
        </p:blipFill>
        <p:spPr bwMode="auto">
          <a:xfrm>
            <a:off x="2926854" y="1700809"/>
            <a:ext cx="2546579" cy="72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306850106"/>
              </p:ext>
            </p:extLst>
          </p:nvPr>
        </p:nvGraphicFramePr>
        <p:xfrm>
          <a:off x="1680200" y="2636912"/>
          <a:ext cx="883092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15"/>
          <p:cNvSpPr txBox="1"/>
          <p:nvPr/>
        </p:nvSpPr>
        <p:spPr>
          <a:xfrm>
            <a:off x="12054359" y="115888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endParaRPr lang="en-US" cap="small" dirty="0">
              <a:latin typeface="Times New Roman"/>
              <a:ea typeface="MS PGothic" charset="0"/>
              <a:cs typeface="Times New Roman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91463" y="6170552"/>
            <a:ext cx="1094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0.65% of oil and gas incomes allocated to these Funds</a:t>
            </a:r>
            <a:endParaRPr lang="en-US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3457" r="3741" b="2003"/>
          <a:stretch/>
        </p:blipFill>
        <p:spPr>
          <a:xfrm>
            <a:off x="9767614" y="35471"/>
            <a:ext cx="2410168" cy="848867"/>
          </a:xfrm>
          <a:prstGeom prst="rect">
            <a:avLst/>
          </a:prstGeom>
        </p:spPr>
      </p:pic>
      <p:pic>
        <p:nvPicPr>
          <p:cNvPr id="13" name="Picture 4" descr="http://projectwatershed.ca/wp-content/uploads/2014/01/CEC-CCA-LOGO-300x29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4" y="52704"/>
            <a:ext cx="1048818" cy="91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19914"/>
            <a:ext cx="1219041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400" dirty="0" smtClean="0"/>
          </a:p>
          <a:p>
            <a:pPr lvl="0"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Who we are?</a:t>
            </a:r>
          </a:p>
          <a:p>
            <a:pPr lvl="0"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What we do?</a:t>
            </a:r>
            <a:endParaRPr lang="es-MX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izquierda y derecha"/>
          <p:cNvSpPr/>
          <p:nvPr/>
        </p:nvSpPr>
        <p:spPr>
          <a:xfrm>
            <a:off x="2543717" y="5517389"/>
            <a:ext cx="7537891" cy="759780"/>
          </a:xfrm>
          <a:prstGeom prst="leftRightArrow">
            <a:avLst>
              <a:gd name="adj1" fmla="val 81690"/>
              <a:gd name="adj2" fmla="val 500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543718" y="2372201"/>
            <a:ext cx="3649459" cy="412359"/>
          </a:xfrm>
          <a:prstGeom prst="roundRect">
            <a:avLst>
              <a:gd name="adj" fmla="val 0"/>
            </a:avLst>
          </a:prstGeom>
          <a:solidFill>
            <a:srgbClr val="4364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None/>
            </a:pPr>
            <a:r>
              <a:rPr lang="en-US" sz="1800" cap="small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Oil and Gas Sector</a:t>
            </a:r>
            <a:endParaRPr lang="en-US" sz="1800" cap="small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543718" y="2856933"/>
            <a:ext cx="3649459" cy="2376264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cap="small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Access to new investment</a:t>
            </a:r>
            <a:r>
              <a:rPr lang="en-US" cap="small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 &amp; technologies</a:t>
            </a:r>
            <a:endParaRPr lang="en-US" sz="1800" cap="small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cap="small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Access to new reservoirs (e.g. deep waters)</a:t>
            </a: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cap="small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Increased production and tax revenues</a:t>
            </a:r>
            <a:endParaRPr lang="en-US" sz="1800" cap="small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432149" y="2372201"/>
            <a:ext cx="3649459" cy="412359"/>
          </a:xfrm>
          <a:prstGeom prst="roundRect">
            <a:avLst>
              <a:gd name="adj" fmla="val 0"/>
            </a:avLst>
          </a:prstGeom>
          <a:solidFill>
            <a:srgbClr val="4364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None/>
            </a:pPr>
            <a:r>
              <a:rPr lang="en-US" cap="small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Electricity Sector</a:t>
            </a:r>
            <a:endParaRPr lang="en-US" sz="1800" cap="small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432149" y="2856933"/>
            <a:ext cx="3649459" cy="2376264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800" cap="small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New electric market</a:t>
            </a:r>
            <a:r>
              <a:rPr lang="en-GB" cap="small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(spot and long term market)</a:t>
            </a: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cap="small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Increased </a:t>
            </a:r>
            <a:r>
              <a:rPr lang="en-GB" cap="small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competitivity</a:t>
            </a:r>
            <a:r>
              <a:rPr lang="en-GB" sz="1800" cap="small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800" cap="small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Better prices</a:t>
            </a: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800" cap="small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Clean energy adoptions</a:t>
            </a: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cap="small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Energy efficiency industry</a:t>
            </a:r>
            <a:endParaRPr lang="en-GB" sz="1800" cap="small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910783" y="5695832"/>
            <a:ext cx="1368152" cy="4314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b="1" cap="small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Energy </a:t>
            </a:r>
          </a:p>
          <a:p>
            <a:pPr algn="ctr">
              <a:lnSpc>
                <a:spcPts val="1300"/>
              </a:lnSpc>
            </a:pPr>
            <a:r>
              <a:rPr lang="en-US" sz="1400" b="1" cap="small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security</a:t>
            </a:r>
            <a:endParaRPr lang="en-US" sz="1400" b="1" cap="small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18701" y="5701961"/>
            <a:ext cx="1632442" cy="4314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b="1" cap="small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Energy Sustainability</a:t>
            </a:r>
            <a:endParaRPr lang="en-US" sz="1400" b="1" cap="small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11183" y="5696120"/>
            <a:ext cx="1368152" cy="4314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b="1" cap="small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Economic Development</a:t>
            </a:r>
            <a:endParaRPr lang="en-US" sz="1400" b="1" cap="small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119101" y="5702249"/>
            <a:ext cx="1632442" cy="4314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b="1" cap="small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Universal </a:t>
            </a:r>
          </a:p>
          <a:p>
            <a:pPr algn="ctr">
              <a:lnSpc>
                <a:spcPts val="1300"/>
              </a:lnSpc>
            </a:pPr>
            <a:r>
              <a:rPr lang="en-US" sz="1400" b="1" cap="small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Access</a:t>
            </a:r>
            <a:endParaRPr lang="en-US" sz="1400" b="1" cap="small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12054359" y="115888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endParaRPr lang="en-US" cap="small" dirty="0">
              <a:latin typeface="Times New Roman"/>
              <a:ea typeface="MS PGothic" charset="0"/>
              <a:cs typeface="Times New Roman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3457" r="3741" b="2003"/>
          <a:stretch/>
        </p:blipFill>
        <p:spPr>
          <a:xfrm>
            <a:off x="9767614" y="35471"/>
            <a:ext cx="2410168" cy="848867"/>
          </a:xfrm>
          <a:prstGeom prst="rect">
            <a:avLst/>
          </a:prstGeom>
        </p:spPr>
      </p:pic>
      <p:pic>
        <p:nvPicPr>
          <p:cNvPr id="13" name="Picture 4" descr="http://projectwatershed.ca/wp-content/uploads/2014/01/CEC-CCA-LOGO-300x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4" y="52704"/>
            <a:ext cx="1048818" cy="91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0" y="19914"/>
            <a:ext cx="1219041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400" dirty="0" smtClean="0"/>
          </a:p>
          <a:p>
            <a:pPr lvl="0"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Who we are?</a:t>
            </a:r>
          </a:p>
          <a:p>
            <a:pPr lvl="0"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What we do?</a:t>
            </a:r>
            <a:endParaRPr lang="es-MX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1" y="1556792"/>
            <a:ext cx="12190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Mexico’s Energy Reform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3388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9914"/>
            <a:ext cx="121904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400" dirty="0" smtClean="0"/>
          </a:p>
          <a:p>
            <a:pPr lvl="0"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How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can North America meet its goal of 50% clean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power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generation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by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2025 through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energy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conservation and efficiency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?</a:t>
            </a:r>
          </a:p>
          <a:p>
            <a:pPr lvl="0" algn="ctr"/>
            <a:endParaRPr lang="es-MX" sz="14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3457" r="3741" b="2003"/>
          <a:stretch/>
        </p:blipFill>
        <p:spPr>
          <a:xfrm>
            <a:off x="9767614" y="35471"/>
            <a:ext cx="2410168" cy="848867"/>
          </a:xfrm>
          <a:prstGeom prst="rect">
            <a:avLst/>
          </a:prstGeom>
        </p:spPr>
      </p:pic>
      <p:pic>
        <p:nvPicPr>
          <p:cNvPr id="10" name="Picture 4" descr="http://projectwatershed.ca/wp-content/uploads/2014/01/CEC-CCA-LOGO-300x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4" y="52704"/>
            <a:ext cx="1048818" cy="91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298"/>
          <p:cNvSpPr/>
          <p:nvPr/>
        </p:nvSpPr>
        <p:spPr>
          <a:xfrm>
            <a:off x="279950" y="2446581"/>
            <a:ext cx="3288084" cy="370841"/>
          </a:xfrm>
          <a:prstGeom prst="rect">
            <a:avLst/>
          </a:prstGeom>
          <a:solidFill>
            <a:srgbClr val="636166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Clean Energy Goals</a:t>
            </a:r>
            <a:endParaRPr lang="en-US" dirty="0"/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b="10608"/>
          <a:stretch>
            <a:fillRect/>
          </a:stretch>
        </p:blipFill>
        <p:spPr>
          <a:xfrm>
            <a:off x="118542" y="3662123"/>
            <a:ext cx="6198621" cy="307924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300"/>
          <p:cNvSpPr/>
          <p:nvPr/>
        </p:nvSpPr>
        <p:spPr>
          <a:xfrm>
            <a:off x="484633" y="3530033"/>
            <a:ext cx="731554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/>
            </a:lvl1pPr>
          </a:lstStyle>
          <a:p>
            <a:r>
              <a:rPr lang="en-US" dirty="0" smtClean="0"/>
              <a:t>Mexico’s Clean Energy Portfolio Goal</a:t>
            </a:r>
            <a:endParaRPr lang="en-US" dirty="0"/>
          </a:p>
        </p:txBody>
      </p:sp>
      <p:pic>
        <p:nvPicPr>
          <p:cNvPr id="14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8515">
            <a:off x="3788200" y="2408515"/>
            <a:ext cx="5061085" cy="9217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" name="Group 306"/>
          <p:cNvGrpSpPr/>
          <p:nvPr/>
        </p:nvGrpSpPr>
        <p:grpSpPr>
          <a:xfrm>
            <a:off x="6493134" y="4893532"/>
            <a:ext cx="1427464" cy="622347"/>
            <a:chOff x="0" y="0"/>
            <a:chExt cx="1427462" cy="622345"/>
          </a:xfrm>
        </p:grpSpPr>
        <p:sp>
          <p:nvSpPr>
            <p:cNvPr id="16" name="Shape 302"/>
            <p:cNvSpPr/>
            <p:nvPr/>
          </p:nvSpPr>
          <p:spPr>
            <a:xfrm>
              <a:off x="0" y="75051"/>
              <a:ext cx="182637" cy="182638"/>
            </a:xfrm>
            <a:prstGeom prst="rect">
              <a:avLst/>
            </a:prstGeom>
            <a:solidFill>
              <a:srgbClr val="3D68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Shape 303"/>
            <p:cNvSpPr/>
            <p:nvPr/>
          </p:nvSpPr>
          <p:spPr>
            <a:xfrm>
              <a:off x="288219" y="0"/>
              <a:ext cx="555598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600"/>
              </a:lvl1pPr>
            </a:lstStyle>
            <a:p>
              <a:r>
                <a:rPr lang="en-US" dirty="0" smtClean="0"/>
                <a:t>Clean</a:t>
              </a:r>
              <a:endParaRPr lang="en-US" dirty="0"/>
            </a:p>
          </p:txBody>
        </p:sp>
        <p:sp>
          <p:nvSpPr>
            <p:cNvPr id="18" name="Shape 304"/>
            <p:cNvSpPr/>
            <p:nvPr/>
          </p:nvSpPr>
          <p:spPr>
            <a:xfrm>
              <a:off x="0" y="358845"/>
              <a:ext cx="182637" cy="182638"/>
            </a:xfrm>
            <a:prstGeom prst="rect">
              <a:avLst/>
            </a:prstGeom>
            <a:solidFill>
              <a:srgbClr val="B5B5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Shape 305"/>
            <p:cNvSpPr/>
            <p:nvPr/>
          </p:nvSpPr>
          <p:spPr>
            <a:xfrm>
              <a:off x="237973" y="283794"/>
              <a:ext cx="1189489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600"/>
              </a:lvl1pPr>
            </a:lstStyle>
            <a:p>
              <a:r>
                <a:rPr lang="en-US" dirty="0" smtClean="0"/>
                <a:t>Conventional</a:t>
              </a:r>
              <a:endParaRPr lang="en-US" dirty="0"/>
            </a:p>
          </p:txBody>
        </p:sp>
      </p:grpSp>
      <p:sp>
        <p:nvSpPr>
          <p:cNvPr id="20" name="19 Rectángulo"/>
          <p:cNvSpPr/>
          <p:nvPr/>
        </p:nvSpPr>
        <p:spPr>
          <a:xfrm>
            <a:off x="9479582" y="3645024"/>
            <a:ext cx="2592288" cy="30469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Emissions reduction goals: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2020: 792 MtCO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e 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2025: 888 MtCO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e  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2030: 973 MtCO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e </a:t>
            </a:r>
            <a:endParaRPr lang="en-US" sz="2400" dirty="0">
              <a:effectLst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-1" y="1556792"/>
            <a:ext cx="12190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Energy Transition Law</a:t>
            </a:r>
            <a:endParaRPr lang="en-US" sz="2800" b="1" dirty="0"/>
          </a:p>
        </p:txBody>
      </p:sp>
      <p:sp>
        <p:nvSpPr>
          <p:cNvPr id="2" name="1 Distinto de"/>
          <p:cNvSpPr/>
          <p:nvPr/>
        </p:nvSpPr>
        <p:spPr>
          <a:xfrm>
            <a:off x="7952233" y="4709875"/>
            <a:ext cx="1296144" cy="983740"/>
          </a:xfrm>
          <a:prstGeom prst="mathNotEqual">
            <a:avLst>
              <a:gd name="adj1" fmla="val 12253"/>
              <a:gd name="adj2" fmla="val 6600000"/>
              <a:gd name="adj3" fmla="val 14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49" y="1864718"/>
            <a:ext cx="8304160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1 Cerrar llave"/>
          <p:cNvSpPr/>
          <p:nvPr/>
        </p:nvSpPr>
        <p:spPr>
          <a:xfrm>
            <a:off x="8829001" y="2274147"/>
            <a:ext cx="501184" cy="1171264"/>
          </a:xfrm>
          <a:prstGeom prst="rightBrac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9330184" y="2152749"/>
            <a:ext cx="238164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800"/>
              </a:spcAft>
            </a:pPr>
            <a:r>
              <a:rPr lang="en-US" sz="1300" b="1" kern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42% reduction in energy efficiency intensity requirement</a:t>
            </a:r>
            <a:endParaRPr lang="en-US" sz="1300" kern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19914"/>
            <a:ext cx="121904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400" dirty="0" smtClean="0"/>
          </a:p>
          <a:p>
            <a:pPr lvl="0"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How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can North America meet its goal of 50% clean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power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generation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by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2025 through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energy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conservation and efficiency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?</a:t>
            </a:r>
          </a:p>
          <a:p>
            <a:pPr lvl="0" algn="ctr"/>
            <a:endParaRPr lang="es-MX" sz="1400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3457" r="3741" b="2003"/>
          <a:stretch/>
        </p:blipFill>
        <p:spPr>
          <a:xfrm>
            <a:off x="9767614" y="35471"/>
            <a:ext cx="2410168" cy="848867"/>
          </a:xfrm>
          <a:prstGeom prst="rect">
            <a:avLst/>
          </a:prstGeom>
        </p:spPr>
      </p:pic>
      <p:pic>
        <p:nvPicPr>
          <p:cNvPr id="11" name="Picture 4" descr="http://projectwatershed.ca/wp-content/uploads/2014/01/CEC-CCA-LOGO-300x2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4" y="52704"/>
            <a:ext cx="1048818" cy="91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572" y="640080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rgbClr val="4C876F"/>
                </a:solidFill>
                <a:effectLst/>
                <a:latin typeface="Soberana Sans Condensed"/>
                <a:ea typeface="Calibri" pitchFamily="34" charset="0"/>
                <a:cs typeface="SoberanaSans-Bold"/>
              </a:rPr>
              <a:t>Figura 34.</a:t>
            </a:r>
            <a:r>
              <a:rPr kumimoji="0" lang="es-MX" altLang="ja-JP" sz="10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mbria" pitchFamily="18" charset="0"/>
                <a:ea typeface="Cambria" pitchFamily="18" charset="0"/>
                <a:cs typeface="Angsana New" pitchFamily="18" charset="-34"/>
              </a:rPr>
              <a:t> </a:t>
            </a:r>
            <a:r>
              <a:rPr kumimoji="0" lang="es-MX" altLang="ja-JP" sz="1200" b="1" i="0" u="none" strike="noStrike" cap="none" normalizeH="0" baseline="0" dirty="0" smtClean="0">
                <a:ln>
                  <a:noFill/>
                </a:ln>
                <a:solidFill>
                  <a:srgbClr val="4C876F"/>
                </a:solidFill>
                <a:effectLst/>
                <a:latin typeface="Soberana Sans Condensed"/>
                <a:ea typeface="Calibri" pitchFamily="34" charset="0"/>
                <a:cs typeface="SoberanaSans-Bold"/>
              </a:rPr>
              <a:t>Potencial de reducci</a:t>
            </a:r>
            <a:r>
              <a:rPr kumimoji="0" lang="es-MX" altLang="ja-JP" sz="1200" b="1" i="0" u="none" strike="noStrike" cap="none" normalizeH="0" baseline="0" dirty="0" smtClean="0">
                <a:ln>
                  <a:noFill/>
                </a:ln>
                <a:solidFill>
                  <a:srgbClr val="4C876F"/>
                </a:solidFill>
                <a:effectLst/>
                <a:latin typeface="Cambria"/>
                <a:ea typeface="Calibri" pitchFamily="34" charset="0"/>
                <a:cs typeface="SoberanaSans-Bold"/>
              </a:rPr>
              <a:t>ó</a:t>
            </a:r>
            <a:r>
              <a:rPr kumimoji="0" lang="es-MX" altLang="ja-JP" sz="1200" b="1" i="0" u="none" strike="noStrike" cap="none" normalizeH="0" baseline="0" dirty="0" smtClean="0">
                <a:ln>
                  <a:noFill/>
                </a:ln>
                <a:solidFill>
                  <a:srgbClr val="4C876F"/>
                </a:solidFill>
                <a:effectLst/>
                <a:latin typeface="Soberana Sans Condensed"/>
                <a:ea typeface="Calibri" pitchFamily="34" charset="0"/>
                <a:cs typeface="SoberanaSans-Bold"/>
              </a:rPr>
              <a:t>n de consumo final de energ</a:t>
            </a:r>
            <a:r>
              <a:rPr kumimoji="0" lang="es-MX" altLang="ja-JP" sz="1200" b="1" i="0" u="none" strike="noStrike" cap="none" normalizeH="0" baseline="0" dirty="0" smtClean="0">
                <a:ln>
                  <a:noFill/>
                </a:ln>
                <a:solidFill>
                  <a:srgbClr val="4C876F"/>
                </a:solidFill>
                <a:effectLst/>
                <a:latin typeface="Cambria"/>
                <a:ea typeface="Calibri" pitchFamily="34" charset="0"/>
                <a:cs typeface="SoberanaSans-Bold"/>
              </a:rPr>
              <a:t>í</a:t>
            </a:r>
            <a:r>
              <a:rPr kumimoji="0" lang="es-MX" altLang="ja-JP" sz="1200" b="1" i="0" u="none" strike="noStrike" cap="none" normalizeH="0" baseline="0" dirty="0" smtClean="0">
                <a:ln>
                  <a:noFill/>
                </a:ln>
                <a:solidFill>
                  <a:srgbClr val="4C876F"/>
                </a:solidFill>
                <a:effectLst/>
                <a:latin typeface="Soberana Sans Condensed"/>
                <a:ea typeface="Calibri" pitchFamily="34" charset="0"/>
                <a:cs typeface="SoberanaSans-Bold"/>
              </a:rPr>
              <a:t>a en los sectores de industria, transporte y edificios al 2050</a:t>
            </a:r>
            <a:endParaRPr kumimoji="0" lang="es-MX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718050166"/>
              </p:ext>
            </p:extLst>
          </p:nvPr>
        </p:nvGraphicFramePr>
        <p:xfrm>
          <a:off x="478582" y="1404909"/>
          <a:ext cx="112332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0" y="19914"/>
            <a:ext cx="121904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400" dirty="0" smtClean="0"/>
          </a:p>
          <a:p>
            <a:pPr lvl="0"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How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can North America meet its goal of 50% clean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power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generation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by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2025 through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energy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conservation and efficiency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?</a:t>
            </a:r>
          </a:p>
          <a:p>
            <a:pPr lvl="0" algn="ctr"/>
            <a:endParaRPr lang="es-MX" sz="14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3457" r="3741" b="2003"/>
          <a:stretch/>
        </p:blipFill>
        <p:spPr>
          <a:xfrm>
            <a:off x="9767614" y="35471"/>
            <a:ext cx="2410168" cy="848867"/>
          </a:xfrm>
          <a:prstGeom prst="rect">
            <a:avLst/>
          </a:prstGeom>
        </p:spPr>
      </p:pic>
      <p:pic>
        <p:nvPicPr>
          <p:cNvPr id="9" name="Picture 4" descr="http://projectwatershed.ca/wp-content/uploads/2014/01/CEC-CCA-LOGO-300x2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4" y="52704"/>
            <a:ext cx="1048818" cy="91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35825464"/>
              </p:ext>
            </p:extLst>
          </p:nvPr>
        </p:nvGraphicFramePr>
        <p:xfrm>
          <a:off x="2206773" y="1412776"/>
          <a:ext cx="9983639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8530544"/>
              </p:ext>
            </p:extLst>
          </p:nvPr>
        </p:nvGraphicFramePr>
        <p:xfrm>
          <a:off x="-241498" y="2204864"/>
          <a:ext cx="2350790" cy="462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-313506" y="3116258"/>
            <a:ext cx="1339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-241498" y="4036596"/>
            <a:ext cx="1339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-313506" y="4941168"/>
            <a:ext cx="1339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-176872" y="5861506"/>
            <a:ext cx="1339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-161106" y="6781844"/>
            <a:ext cx="1339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0" y="19914"/>
            <a:ext cx="121904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400" dirty="0" smtClean="0"/>
          </a:p>
          <a:p>
            <a:pPr lvl="0"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How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can North America meet its goal of 50% clean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power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generation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by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2025 through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energy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conservation and efficiency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?</a:t>
            </a:r>
          </a:p>
          <a:p>
            <a:pPr lvl="0" algn="ctr"/>
            <a:endParaRPr lang="es-MX" sz="1400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3457" r="3741" b="2003"/>
          <a:stretch/>
        </p:blipFill>
        <p:spPr>
          <a:xfrm>
            <a:off x="9767614" y="35471"/>
            <a:ext cx="2410168" cy="848867"/>
          </a:xfrm>
          <a:prstGeom prst="rect">
            <a:avLst/>
          </a:prstGeom>
        </p:spPr>
      </p:pic>
      <p:pic>
        <p:nvPicPr>
          <p:cNvPr id="16" name="Picture 4" descr="http://projectwatershed.ca/wp-content/uploads/2014/01/CEC-CCA-LOGO-300x29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4" y="52704"/>
            <a:ext cx="1048818" cy="91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2206774" y="23488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Standard setting &amp; enforcement</a:t>
            </a:r>
            <a:endParaRPr lang="en-U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206774" y="328672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Cooperation programs between gov. levels</a:t>
            </a:r>
            <a:endParaRPr lang="en-U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206774" y="415082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Training programs / Auditors / Modelers</a:t>
            </a:r>
            <a:endParaRPr lang="en-U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206774" y="508692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Government ESPC Programs, ESCO’s</a:t>
            </a:r>
            <a:endParaRPr lang="en-U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206774" y="587727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Information infrastructure </a:t>
            </a:r>
          </a:p>
          <a:p>
            <a:pPr algn="ctr"/>
            <a:r>
              <a:rPr lang="en-US" dirty="0" smtClean="0"/>
              <a:t>(weather data)</a:t>
            </a:r>
            <a:endParaRPr lang="en-U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799062" y="220486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Standard setting &amp; enforcement</a:t>
            </a:r>
          </a:p>
          <a:p>
            <a:pPr algn="ctr"/>
            <a:r>
              <a:rPr lang="en-US" dirty="0" smtClean="0"/>
              <a:t>EV Goals</a:t>
            </a:r>
            <a:endParaRPr lang="en-U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799062" y="405831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Training programs /</a:t>
            </a:r>
            <a:endParaRPr lang="en-US" dirty="0"/>
          </a:p>
          <a:p>
            <a:pPr algn="ctr"/>
            <a:r>
              <a:rPr lang="en-US" dirty="0" smtClean="0"/>
              <a:t>Manufacture efficiency specialists</a:t>
            </a:r>
            <a:endParaRPr lang="en-U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799062" y="494116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Vehicle fleet renewal program, EV Tax exemptions</a:t>
            </a:r>
            <a:endParaRPr lang="en-U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799062" y="602302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Zero emissions cities roadmap</a:t>
            </a:r>
            <a:endParaRPr lang="en-U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7319342" y="23488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Standard setting &amp; enforcement</a:t>
            </a:r>
            <a:endParaRPr lang="en-U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7319342" y="312603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Assist municipalities participate in electric markets</a:t>
            </a:r>
            <a:endParaRPr lang="en-U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319342" y="415082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Training programs / Auditors / Installers</a:t>
            </a:r>
            <a:endParaRPr lang="en-U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7319342" y="508692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Municipal energy efficiency program</a:t>
            </a:r>
            <a:endParaRPr lang="en-U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319342" y="60212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Municipal services IT platforms</a:t>
            </a:r>
            <a:endParaRPr lang="en-U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4727054" y="328498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Cooperation programs between gov. levels</a:t>
            </a:r>
            <a:endParaRPr lang="en-US" dirty="0"/>
          </a:p>
        </p:txBody>
      </p:sp>
      <p:sp>
        <p:nvSpPr>
          <p:cNvPr id="33" name="32 CuadroTexto"/>
          <p:cNvSpPr txBox="1"/>
          <p:nvPr/>
        </p:nvSpPr>
        <p:spPr>
          <a:xfrm>
            <a:off x="9767614" y="23488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Standard setting &amp; enforcement</a:t>
            </a:r>
            <a:endParaRPr lang="en-US" dirty="0"/>
          </a:p>
        </p:txBody>
      </p:sp>
      <p:sp>
        <p:nvSpPr>
          <p:cNvPr id="34" name="33 CuadroTexto"/>
          <p:cNvSpPr txBox="1"/>
          <p:nvPr/>
        </p:nvSpPr>
        <p:spPr>
          <a:xfrm>
            <a:off x="9839622" y="314096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Program for assistance in adoption of clean technologies</a:t>
            </a:r>
            <a:endParaRPr lang="en-US" dirty="0"/>
          </a:p>
        </p:txBody>
      </p:sp>
      <p:sp>
        <p:nvSpPr>
          <p:cNvPr id="35" name="34 CuadroTexto"/>
          <p:cNvSpPr txBox="1"/>
          <p:nvPr/>
        </p:nvSpPr>
        <p:spPr>
          <a:xfrm>
            <a:off x="9811912" y="41490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Training programs / Auditors / Installers</a:t>
            </a:r>
            <a:endParaRPr lang="en-US" dirty="0"/>
          </a:p>
        </p:txBody>
      </p:sp>
      <p:sp>
        <p:nvSpPr>
          <p:cNvPr id="36" name="35 CuadroTexto"/>
          <p:cNvSpPr txBox="1"/>
          <p:nvPr/>
        </p:nvSpPr>
        <p:spPr>
          <a:xfrm>
            <a:off x="9811912" y="508518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Agro industry energy efficiency program</a:t>
            </a:r>
            <a:endParaRPr lang="en-US" dirty="0"/>
          </a:p>
        </p:txBody>
      </p:sp>
      <p:sp>
        <p:nvSpPr>
          <p:cNvPr id="37" name="36 CuadroTexto"/>
          <p:cNvSpPr txBox="1"/>
          <p:nvPr/>
        </p:nvSpPr>
        <p:spPr>
          <a:xfrm>
            <a:off x="9809179" y="587727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Agro industry energy efficiency technologies &amp; 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5000"/>
          <a:stretch>
            <a:fillRect/>
          </a:stretch>
        </p:blipFill>
        <p:spPr bwMode="auto">
          <a:xfrm>
            <a:off x="1145050" y="1679924"/>
            <a:ext cx="9342644" cy="45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254375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9914"/>
            <a:ext cx="121904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400" dirty="0" smtClean="0"/>
          </a:p>
          <a:p>
            <a:pPr lvl="0"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How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can North America meet its goal of 50% clean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power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generation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by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2025 through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energy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conservation and efficiency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?</a:t>
            </a:r>
          </a:p>
          <a:p>
            <a:pPr lvl="0" algn="ctr"/>
            <a:endParaRPr lang="es-MX" sz="14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3457" r="3741" b="2003"/>
          <a:stretch/>
        </p:blipFill>
        <p:spPr>
          <a:xfrm>
            <a:off x="9767614" y="35471"/>
            <a:ext cx="2410168" cy="848867"/>
          </a:xfrm>
          <a:prstGeom prst="rect">
            <a:avLst/>
          </a:prstGeom>
        </p:spPr>
      </p:pic>
      <p:pic>
        <p:nvPicPr>
          <p:cNvPr id="10" name="Picture 4" descr="http://projectwatershed.ca/wp-content/uploads/2014/01/CEC-CCA-LOGO-300x2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4" y="52704"/>
            <a:ext cx="1048818" cy="91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3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4"/>
          <a:stretch>
            <a:fillRect/>
          </a:stretch>
        </p:blipFill>
        <p:spPr bwMode="auto">
          <a:xfrm>
            <a:off x="1178048" y="1679924"/>
            <a:ext cx="9597678" cy="45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19914"/>
            <a:ext cx="121904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400" dirty="0" smtClean="0"/>
          </a:p>
          <a:p>
            <a:pPr lvl="0"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How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can North America meet its goal of 50% clean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power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generation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by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2025 through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energy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conservation and efficiency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?</a:t>
            </a:r>
          </a:p>
          <a:p>
            <a:pPr lvl="0" algn="ctr"/>
            <a:endParaRPr lang="es-MX" sz="14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3457" r="3741" b="2003"/>
          <a:stretch/>
        </p:blipFill>
        <p:spPr>
          <a:xfrm>
            <a:off x="9767614" y="35471"/>
            <a:ext cx="2410168" cy="848867"/>
          </a:xfrm>
          <a:prstGeom prst="rect">
            <a:avLst/>
          </a:prstGeom>
        </p:spPr>
      </p:pic>
      <p:pic>
        <p:nvPicPr>
          <p:cNvPr id="10" name="Picture 4" descr="http://projectwatershed.ca/wp-content/uploads/2014/01/CEC-CCA-LOGO-300x2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4" y="52704"/>
            <a:ext cx="1048818" cy="91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0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10339</TotalTime>
  <Words>555</Words>
  <Application>Microsoft Office PowerPoint</Application>
  <PresentationFormat>Personalizado</PresentationFormat>
  <Paragraphs>142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Roberto Ortiz Gomez</dc:creator>
  <cp:lastModifiedBy>Carlos Roberto Ortiz Gomez</cp:lastModifiedBy>
  <cp:revision>276</cp:revision>
  <cp:lastPrinted>2015-06-22T18:27:07Z</cp:lastPrinted>
  <dcterms:created xsi:type="dcterms:W3CDTF">2015-05-11T21:49:38Z</dcterms:created>
  <dcterms:modified xsi:type="dcterms:W3CDTF">2016-11-07T14:59:12Z</dcterms:modified>
</cp:coreProperties>
</file>