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7742" y="775573"/>
            <a:ext cx="2687954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16926" y="1746503"/>
            <a:ext cx="9758146" cy="4295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iandelgado@unam.mx" TargetMode="External"/><Relationship Id="rId3" Type="http://schemas.openxmlformats.org/officeDocument/2006/relationships/image" Target="../media/image3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2857" y="744468"/>
            <a:ext cx="3275965" cy="44088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13" y="0"/>
                </a:moveTo>
                <a:lnTo>
                  <a:pt x="0" y="0"/>
                </a:lnTo>
                <a:lnTo>
                  <a:pt x="0" y="4408487"/>
                </a:lnTo>
                <a:lnTo>
                  <a:pt x="405774" y="4408487"/>
                </a:lnTo>
                <a:lnTo>
                  <a:pt x="405774" y="384420"/>
                </a:lnTo>
                <a:lnTo>
                  <a:pt x="3275659" y="384420"/>
                </a:lnTo>
                <a:lnTo>
                  <a:pt x="3275317" y="336403"/>
                </a:lnTo>
                <a:lnTo>
                  <a:pt x="3275230" y="240288"/>
                </a:lnTo>
                <a:lnTo>
                  <a:pt x="3275363" y="49339"/>
                </a:lnTo>
                <a:lnTo>
                  <a:pt x="3275013" y="0"/>
                </a:lnTo>
                <a:close/>
              </a:path>
              <a:path w="3275965" h="4408805">
                <a:moveTo>
                  <a:pt x="3275659" y="384420"/>
                </a:moveTo>
                <a:lnTo>
                  <a:pt x="405774" y="384420"/>
                </a:lnTo>
                <a:lnTo>
                  <a:pt x="3275668" y="385742"/>
                </a:lnTo>
                <a:lnTo>
                  <a:pt x="3275659" y="38442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16743" y="1682926"/>
            <a:ext cx="4804410" cy="29832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1000"/>
              </a:lnSpc>
            </a:pPr>
            <a:r>
              <a:rPr dirty="0" sz="4300" spc="50">
                <a:solidFill>
                  <a:srgbClr val="191B0E"/>
                </a:solidFill>
                <a:latin typeface="Franklin Gothic Book"/>
                <a:cs typeface="Franklin Gothic Book"/>
              </a:rPr>
              <a:t>RESILIENCIA,  </a:t>
            </a:r>
            <a:r>
              <a:rPr dirty="0" sz="4300" spc="20">
                <a:solidFill>
                  <a:srgbClr val="191B0E"/>
                </a:solidFill>
                <a:latin typeface="Franklin Gothic Book"/>
                <a:cs typeface="Franklin Gothic Book"/>
              </a:rPr>
              <a:t>SUSTENTABILIDAD </a:t>
            </a:r>
            <a:r>
              <a:rPr dirty="0" sz="4300" spc="50">
                <a:solidFill>
                  <a:srgbClr val="191B0E"/>
                </a:solidFill>
                <a:latin typeface="Franklin Gothic Book"/>
                <a:cs typeface="Franklin Gothic Book"/>
              </a:rPr>
              <a:t>Y  </a:t>
            </a:r>
            <a:r>
              <a:rPr dirty="0" sz="4300" spc="40">
                <a:solidFill>
                  <a:srgbClr val="191B0E"/>
                </a:solidFill>
                <a:latin typeface="Franklin Gothic Book"/>
                <a:cs typeface="Franklin Gothic Book"/>
              </a:rPr>
              <a:t>EQUIDAD </a:t>
            </a:r>
            <a:r>
              <a:rPr dirty="0" sz="4300" spc="60">
                <a:solidFill>
                  <a:srgbClr val="191B0E"/>
                </a:solidFill>
                <a:latin typeface="Franklin Gothic Book"/>
                <a:cs typeface="Franklin Gothic Book"/>
              </a:rPr>
              <a:t>EN  </a:t>
            </a:r>
            <a:r>
              <a:rPr dirty="0" sz="4300" spc="50">
                <a:solidFill>
                  <a:srgbClr val="191B0E"/>
                </a:solidFill>
                <a:latin typeface="Franklin Gothic Book"/>
                <a:cs typeface="Franklin Gothic Book"/>
              </a:rPr>
              <a:t>COMUNIDADES  </a:t>
            </a:r>
            <a:r>
              <a:rPr dirty="0" sz="4300" spc="60">
                <a:solidFill>
                  <a:srgbClr val="191B0E"/>
                </a:solidFill>
                <a:latin typeface="Franklin Gothic Book"/>
                <a:cs typeface="Franklin Gothic Book"/>
              </a:rPr>
              <a:t>URBANAS</a:t>
            </a:r>
            <a:endParaRPr sz="43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6743" y="4823967"/>
            <a:ext cx="5045710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i="1">
                <a:solidFill>
                  <a:srgbClr val="191B0E"/>
                </a:solidFill>
                <a:latin typeface="Franklin Gothic Book"/>
                <a:cs typeface="Franklin Gothic Book"/>
              </a:rPr>
              <a:t>Gian </a:t>
            </a:r>
            <a:r>
              <a:rPr dirty="0" sz="1400" spc="-5" i="1">
                <a:solidFill>
                  <a:srgbClr val="191B0E"/>
                </a:solidFill>
                <a:latin typeface="Franklin Gothic Book"/>
                <a:cs typeface="Franklin Gothic Book"/>
              </a:rPr>
              <a:t>Carlo Delgado</a:t>
            </a:r>
            <a:r>
              <a:rPr dirty="0" sz="1400" spc="-65" i="1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" i="1">
                <a:solidFill>
                  <a:srgbClr val="191B0E"/>
                </a:solidFill>
                <a:latin typeface="Franklin Gothic Book"/>
                <a:cs typeface="Franklin Gothic Book"/>
              </a:rPr>
              <a:t>Ramos</a:t>
            </a:r>
            <a:endParaRPr sz="1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135400"/>
              </a:lnSpc>
            </a:pPr>
            <a:r>
              <a:rPr dirty="0" sz="1300" spc="-10">
                <a:solidFill>
                  <a:srgbClr val="191B0E"/>
                </a:solidFill>
                <a:latin typeface="Franklin Gothic Book"/>
                <a:cs typeface="Franklin Gothic Book"/>
              </a:rPr>
              <a:t>Centro </a:t>
            </a:r>
            <a:r>
              <a:rPr dirty="0" sz="1300">
                <a:solidFill>
                  <a:srgbClr val="191B0E"/>
                </a:solidFill>
                <a:latin typeface="Franklin Gothic Book"/>
                <a:cs typeface="Franklin Gothic Book"/>
              </a:rPr>
              <a:t>de </a:t>
            </a:r>
            <a:r>
              <a:rPr dirty="0" sz="1300" spc="-10">
                <a:solidFill>
                  <a:srgbClr val="191B0E"/>
                </a:solidFill>
                <a:latin typeface="Franklin Gothic Book"/>
                <a:cs typeface="Franklin Gothic Book"/>
              </a:rPr>
              <a:t>Investigaciones </a:t>
            </a:r>
            <a:r>
              <a:rPr dirty="0" sz="1300" spc="-5">
                <a:solidFill>
                  <a:srgbClr val="191B0E"/>
                </a:solidFill>
                <a:latin typeface="Franklin Gothic Book"/>
                <a:cs typeface="Franklin Gothic Book"/>
              </a:rPr>
              <a:t>Interdisciplinarias en Ciencias </a:t>
            </a:r>
            <a:r>
              <a:rPr dirty="0" sz="1300">
                <a:solidFill>
                  <a:srgbClr val="191B0E"/>
                </a:solidFill>
                <a:latin typeface="Franklin Gothic Book"/>
                <a:cs typeface="Franklin Gothic Book"/>
              </a:rPr>
              <a:t>y </a:t>
            </a:r>
            <a:r>
              <a:rPr dirty="0" sz="1300" spc="-5">
                <a:solidFill>
                  <a:srgbClr val="191B0E"/>
                </a:solidFill>
                <a:latin typeface="Franklin Gothic Book"/>
                <a:cs typeface="Franklin Gothic Book"/>
              </a:rPr>
              <a:t>Humanidades  Universidad Nacional Autónoma </a:t>
            </a:r>
            <a:r>
              <a:rPr dirty="0" sz="1300">
                <a:solidFill>
                  <a:srgbClr val="191B0E"/>
                </a:solidFill>
                <a:latin typeface="Franklin Gothic Book"/>
                <a:cs typeface="Franklin Gothic Book"/>
              </a:rPr>
              <a:t>de</a:t>
            </a:r>
            <a:r>
              <a:rPr dirty="0" sz="1300" spc="-6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dirty="0" sz="1300" spc="-5">
                <a:solidFill>
                  <a:srgbClr val="191B0E"/>
                </a:solidFill>
                <a:latin typeface="Franklin Gothic Book"/>
                <a:cs typeface="Franklin Gothic Book"/>
              </a:rPr>
              <a:t>México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99584" y="5708650"/>
            <a:ext cx="3275329" cy="386080"/>
          </a:xfrm>
          <a:custGeom>
            <a:avLst/>
            <a:gdLst/>
            <a:ahLst/>
            <a:cxnLst/>
            <a:rect l="l" t="t" r="r" b="b"/>
            <a:pathLst>
              <a:path w="3275329" h="386079">
                <a:moveTo>
                  <a:pt x="0" y="386080"/>
                </a:moveTo>
                <a:lnTo>
                  <a:pt x="3275012" y="386080"/>
                </a:lnTo>
                <a:lnTo>
                  <a:pt x="3275012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68822" y="1685651"/>
            <a:ext cx="405765" cy="4023995"/>
          </a:xfrm>
          <a:custGeom>
            <a:avLst/>
            <a:gdLst/>
            <a:ahLst/>
            <a:cxnLst/>
            <a:rect l="l" t="t" r="r" b="b"/>
            <a:pathLst>
              <a:path w="405764" h="4023995">
                <a:moveTo>
                  <a:pt x="405773" y="0"/>
                </a:moveTo>
                <a:lnTo>
                  <a:pt x="0" y="0"/>
                </a:lnTo>
                <a:lnTo>
                  <a:pt x="0" y="4023626"/>
                </a:lnTo>
                <a:lnTo>
                  <a:pt x="405773" y="4023626"/>
                </a:lnTo>
                <a:lnTo>
                  <a:pt x="405773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65175"/>
            <a:ext cx="12188952" cy="632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2857" y="744468"/>
            <a:ext cx="3275965" cy="44088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13" y="0"/>
                </a:moveTo>
                <a:lnTo>
                  <a:pt x="0" y="0"/>
                </a:lnTo>
                <a:lnTo>
                  <a:pt x="0" y="4408487"/>
                </a:lnTo>
                <a:lnTo>
                  <a:pt x="405774" y="4408487"/>
                </a:lnTo>
                <a:lnTo>
                  <a:pt x="405774" y="384420"/>
                </a:lnTo>
                <a:lnTo>
                  <a:pt x="3275659" y="384420"/>
                </a:lnTo>
                <a:lnTo>
                  <a:pt x="3275317" y="336403"/>
                </a:lnTo>
                <a:lnTo>
                  <a:pt x="3275230" y="240288"/>
                </a:lnTo>
                <a:lnTo>
                  <a:pt x="3275363" y="49339"/>
                </a:lnTo>
                <a:lnTo>
                  <a:pt x="3275013" y="0"/>
                </a:lnTo>
                <a:close/>
              </a:path>
              <a:path w="3275965" h="4408805">
                <a:moveTo>
                  <a:pt x="3275659" y="384420"/>
                </a:moveTo>
                <a:lnTo>
                  <a:pt x="405774" y="384420"/>
                </a:lnTo>
                <a:lnTo>
                  <a:pt x="3275668" y="385742"/>
                </a:lnTo>
                <a:lnTo>
                  <a:pt x="3275659" y="38442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07970" y="1583289"/>
            <a:ext cx="4043283" cy="3814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1389" y="0"/>
            <a:ext cx="669061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3256" y="5248655"/>
            <a:ext cx="4267200" cy="111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25">
                <a:latin typeface="Franklin Gothic Book"/>
                <a:cs typeface="Franklin Gothic Book"/>
              </a:rPr>
              <a:t>key </a:t>
            </a:r>
            <a:r>
              <a:rPr dirty="0" sz="1800" spc="-10">
                <a:latin typeface="Franklin Gothic Book"/>
                <a:cs typeface="Franklin Gothic Book"/>
              </a:rPr>
              <a:t>crosscutting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issues</a:t>
            </a:r>
            <a:endParaRPr sz="1800">
              <a:latin typeface="Franklin Gothic Book"/>
              <a:cs typeface="Franklin Gothic Book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six </a:t>
            </a:r>
            <a:r>
              <a:rPr dirty="0" sz="1800" spc="-10">
                <a:latin typeface="Franklin Gothic Book"/>
                <a:cs typeface="Franklin Gothic Book"/>
              </a:rPr>
              <a:t>topical research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areas</a:t>
            </a:r>
            <a:endParaRPr sz="1800">
              <a:latin typeface="Franklin Gothic Book"/>
              <a:cs typeface="Franklin Gothic Book"/>
            </a:endParaRPr>
          </a:p>
          <a:p>
            <a:pPr marL="298450" marR="5080" indent="-285750">
              <a:lnSpc>
                <a:spcPts val="2090"/>
              </a:lnSpc>
              <a:spcBef>
                <a:spcPts val="17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suggested </a:t>
            </a:r>
            <a:r>
              <a:rPr dirty="0" sz="1800" spc="-10">
                <a:latin typeface="Franklin Gothic Book"/>
                <a:cs typeface="Franklin Gothic Book"/>
              </a:rPr>
              <a:t>approaches </a:t>
            </a:r>
            <a:r>
              <a:rPr dirty="0" sz="1800" spc="-5">
                <a:latin typeface="Franklin Gothic Book"/>
                <a:cs typeface="Franklin Gothic Book"/>
              </a:rPr>
              <a:t>that </a:t>
            </a:r>
            <a:r>
              <a:rPr dirty="0" sz="1800" spc="-20">
                <a:latin typeface="Franklin Gothic Book"/>
                <a:cs typeface="Franklin Gothic Book"/>
              </a:rPr>
              <a:t>may </a:t>
            </a:r>
            <a:r>
              <a:rPr dirty="0" sz="1800" spc="-10">
                <a:latin typeface="Franklin Gothic Book"/>
                <a:cs typeface="Franklin Gothic Book"/>
              </a:rPr>
              <a:t>facilitate  </a:t>
            </a:r>
            <a:r>
              <a:rPr dirty="0" sz="1800" spc="-5">
                <a:latin typeface="Franklin Gothic Book"/>
                <a:cs typeface="Franklin Gothic Book"/>
              </a:rPr>
              <a:t>implementation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8408" y="1402080"/>
            <a:ext cx="3160776" cy="3374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75161" y="0"/>
            <a:ext cx="4816838" cy="1708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6886" y="1698593"/>
            <a:ext cx="7169784" cy="4724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100" spc="55">
                <a:solidFill>
                  <a:srgbClr val="191B0E"/>
                </a:solidFill>
                <a:latin typeface="Franklin Gothic Book"/>
                <a:cs typeface="Franklin Gothic Book"/>
              </a:rPr>
              <a:t>5 </a:t>
            </a:r>
            <a:r>
              <a:rPr dirty="0" sz="3100" spc="40">
                <a:solidFill>
                  <a:srgbClr val="191B0E"/>
                </a:solidFill>
                <a:latin typeface="Franklin Gothic Book"/>
                <a:cs typeface="Franklin Gothic Book"/>
              </a:rPr>
              <a:t>aspectos </a:t>
            </a:r>
            <a:r>
              <a:rPr dirty="0" sz="3100" spc="15">
                <a:solidFill>
                  <a:srgbClr val="191B0E"/>
                </a:solidFill>
                <a:latin typeface="Franklin Gothic Book"/>
                <a:cs typeface="Franklin Gothic Book"/>
              </a:rPr>
              <a:t>clave </a:t>
            </a:r>
            <a:r>
              <a:rPr dirty="0" sz="3100" spc="40">
                <a:solidFill>
                  <a:srgbClr val="191B0E"/>
                </a:solidFill>
                <a:latin typeface="Franklin Gothic Book"/>
                <a:cs typeface="Franklin Gothic Book"/>
              </a:rPr>
              <a:t>y </a:t>
            </a:r>
            <a:r>
              <a:rPr dirty="0" sz="3100" spc="55">
                <a:solidFill>
                  <a:srgbClr val="191B0E"/>
                </a:solidFill>
                <a:latin typeface="Franklin Gothic Book"/>
                <a:cs typeface="Franklin Gothic Book"/>
              </a:rPr>
              <a:t>28 </a:t>
            </a:r>
            <a:r>
              <a:rPr dirty="0" sz="3100" spc="40">
                <a:solidFill>
                  <a:srgbClr val="191B0E"/>
                </a:solidFill>
                <a:latin typeface="Franklin Gothic Book"/>
                <a:cs typeface="Franklin Gothic Book"/>
              </a:rPr>
              <a:t>acciones</a:t>
            </a:r>
            <a:r>
              <a:rPr dirty="0" sz="3100" spc="-10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dirty="0" sz="3100" spc="45">
                <a:solidFill>
                  <a:srgbClr val="191B0E"/>
                </a:solidFill>
                <a:latin typeface="Franklin Gothic Book"/>
                <a:cs typeface="Franklin Gothic Book"/>
              </a:rPr>
              <a:t>puntuales</a:t>
            </a:r>
            <a:endParaRPr sz="31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6886" y="2300223"/>
            <a:ext cx="10553065" cy="431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050" indent="-514350">
              <a:lnSpc>
                <a:spcPct val="1000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Considerar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la </a:t>
            </a:r>
            <a:r>
              <a:rPr dirty="0" sz="3200" spc="-10">
                <a:solidFill>
                  <a:srgbClr val="191B0E"/>
                </a:solidFill>
                <a:latin typeface="Franklin Gothic Book"/>
                <a:cs typeface="Franklin Gothic Book"/>
              </a:rPr>
              <a:t>informalidad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en las políticas</a:t>
            </a:r>
            <a:r>
              <a:rPr dirty="0" sz="3200" spc="4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públicas</a:t>
            </a:r>
            <a:endParaRPr sz="3200">
              <a:latin typeface="Franklin Gothic Book"/>
              <a:cs typeface="Franklin Gothic Book"/>
            </a:endParaRPr>
          </a:p>
          <a:p>
            <a:pPr marL="527050" indent="-51435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3200" spc="-30">
                <a:solidFill>
                  <a:srgbClr val="191B0E"/>
                </a:solidFill>
                <a:latin typeface="Franklin Gothic Book"/>
                <a:cs typeface="Franklin Gothic Book"/>
              </a:rPr>
              <a:t>Trabajar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hacia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una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planeación </a:t>
            </a:r>
            <a:r>
              <a:rPr dirty="0" sz="3200" spc="-10">
                <a:solidFill>
                  <a:srgbClr val="191B0E"/>
                </a:solidFill>
                <a:latin typeface="Franklin Gothic Book"/>
                <a:cs typeface="Franklin Gothic Book"/>
              </a:rPr>
              <a:t>integral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de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largo</a:t>
            </a:r>
            <a:r>
              <a:rPr dirty="0" sz="3200" spc="5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plazo</a:t>
            </a:r>
            <a:endParaRPr sz="3200">
              <a:latin typeface="Franklin Gothic Book"/>
              <a:cs typeface="Franklin Gothic Book"/>
            </a:endParaRPr>
          </a:p>
          <a:p>
            <a:pPr algn="just" marL="527050" marR="288290" indent="-514350">
              <a:lnSpc>
                <a:spcPts val="3600"/>
              </a:lnSpc>
              <a:spcBef>
                <a:spcPts val="1280"/>
              </a:spcBef>
              <a:buAutoNum type="arabicPeriod"/>
              <a:tabLst>
                <a:tab pos="527050" algn="l"/>
              </a:tabLst>
            </a:pP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Buscar consensos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a </a:t>
            </a:r>
            <a:r>
              <a:rPr dirty="0" sz="3200" spc="15">
                <a:solidFill>
                  <a:srgbClr val="191B0E"/>
                </a:solidFill>
                <a:latin typeface="Franklin Gothic Book"/>
                <a:cs typeface="Franklin Gothic Book"/>
              </a:rPr>
              <a:t>partir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de la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construcción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de </a:t>
            </a:r>
            <a:r>
              <a:rPr dirty="0" sz="3200" spc="-10">
                <a:solidFill>
                  <a:srgbClr val="191B0E"/>
                </a:solidFill>
                <a:latin typeface="Franklin Gothic Book"/>
                <a:cs typeface="Franklin Gothic Book"/>
              </a:rPr>
              <a:t>puentes 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entre los </a:t>
            </a:r>
            <a:r>
              <a:rPr dirty="0" sz="3200" spc="-10">
                <a:solidFill>
                  <a:srgbClr val="191B0E"/>
                </a:solidFill>
                <a:latin typeface="Franklin Gothic Book"/>
                <a:cs typeface="Franklin Gothic Book"/>
              </a:rPr>
              <a:t>diversos </a:t>
            </a:r>
            <a:r>
              <a:rPr dirty="0" sz="3200" spc="-15">
                <a:solidFill>
                  <a:srgbClr val="191B0E"/>
                </a:solidFill>
                <a:latin typeface="Franklin Gothic Book"/>
                <a:cs typeface="Franklin Gothic Book"/>
              </a:rPr>
              <a:t>actores que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intervienen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en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la </a:t>
            </a:r>
            <a:r>
              <a:rPr dirty="0" sz="3200" spc="-15">
                <a:solidFill>
                  <a:srgbClr val="191B0E"/>
                </a:solidFill>
                <a:latin typeface="Franklin Gothic Book"/>
                <a:cs typeface="Franklin Gothic Book"/>
              </a:rPr>
              <a:t>toma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de 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decisiones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y la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mejora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de la</a:t>
            </a:r>
            <a:r>
              <a:rPr dirty="0" sz="3200" spc="-45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gobernanza</a:t>
            </a:r>
            <a:endParaRPr sz="3200">
              <a:latin typeface="Franklin Gothic Book"/>
              <a:cs typeface="Franklin Gothic Book"/>
            </a:endParaRPr>
          </a:p>
          <a:p>
            <a:pPr marL="527050" marR="5080" indent="-514350">
              <a:lnSpc>
                <a:spcPts val="3600"/>
              </a:lnSpc>
              <a:spcBef>
                <a:spcPts val="12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3200" spc="-10">
                <a:solidFill>
                  <a:srgbClr val="191B0E"/>
                </a:solidFill>
                <a:latin typeface="Franklin Gothic Book"/>
                <a:cs typeface="Franklin Gothic Book"/>
              </a:rPr>
              <a:t>Reconocer </a:t>
            </a:r>
            <a:r>
              <a:rPr dirty="0" sz="3200" spc="-15">
                <a:solidFill>
                  <a:srgbClr val="191B0E"/>
                </a:solidFill>
                <a:latin typeface="Franklin Gothic Book"/>
                <a:cs typeface="Franklin Gothic Book"/>
              </a:rPr>
              <a:t>que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desde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la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academia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se debe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estimular el  diálogo para </a:t>
            </a:r>
            <a:r>
              <a:rPr dirty="0" sz="3200" spc="-15">
                <a:solidFill>
                  <a:srgbClr val="191B0E"/>
                </a:solidFill>
                <a:latin typeface="Franklin Gothic Book"/>
                <a:cs typeface="Franklin Gothic Book"/>
              </a:rPr>
              <a:t>fomentar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el </a:t>
            </a:r>
            <a:r>
              <a:rPr dirty="0" sz="3200" spc="-25">
                <a:solidFill>
                  <a:srgbClr val="191B0E"/>
                </a:solidFill>
                <a:latin typeface="Franklin Gothic Book"/>
                <a:cs typeface="Franklin Gothic Book"/>
              </a:rPr>
              <a:t>avance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de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soluciones</a:t>
            </a:r>
            <a:r>
              <a:rPr dirty="0" sz="3200" spc="5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dirty="0" sz="3200" spc="-10">
                <a:solidFill>
                  <a:srgbClr val="191B0E"/>
                </a:solidFill>
                <a:latin typeface="Franklin Gothic Book"/>
                <a:cs typeface="Franklin Gothic Book"/>
              </a:rPr>
              <a:t>informadas</a:t>
            </a:r>
            <a:endParaRPr sz="3200">
              <a:latin typeface="Franklin Gothic Book"/>
              <a:cs typeface="Franklin Gothic Book"/>
            </a:endParaRPr>
          </a:p>
          <a:p>
            <a:pPr marL="527050" indent="-51435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dirty="0" sz="3200" spc="-25">
                <a:solidFill>
                  <a:srgbClr val="191B0E"/>
                </a:solidFill>
                <a:latin typeface="Franklin Gothic Book"/>
                <a:cs typeface="Franklin Gothic Book"/>
              </a:rPr>
              <a:t>Promover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el </a:t>
            </a:r>
            <a:r>
              <a:rPr dirty="0" sz="3200">
                <a:solidFill>
                  <a:srgbClr val="191B0E"/>
                </a:solidFill>
                <a:latin typeface="Franklin Gothic Book"/>
                <a:cs typeface="Franklin Gothic Book"/>
              </a:rPr>
              <a:t>uso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del </a:t>
            </a:r>
            <a:r>
              <a:rPr dirty="0" sz="3200" spc="-10">
                <a:solidFill>
                  <a:srgbClr val="191B0E"/>
                </a:solidFill>
                <a:latin typeface="Franklin Gothic Book"/>
                <a:cs typeface="Franklin Gothic Book"/>
              </a:rPr>
              <a:t>conocimiento </a:t>
            </a:r>
            <a:r>
              <a:rPr dirty="0" sz="3200" spc="-5">
                <a:solidFill>
                  <a:srgbClr val="191B0E"/>
                </a:solidFill>
                <a:latin typeface="Franklin Gothic Book"/>
                <a:cs typeface="Franklin Gothic Book"/>
              </a:rPr>
              <a:t>local</a:t>
            </a:r>
            <a:endParaRPr sz="3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339" y="648587"/>
            <a:ext cx="7894320" cy="6553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300" spc="40">
                <a:solidFill>
                  <a:srgbClr val="191B0E"/>
                </a:solidFill>
                <a:latin typeface="Franklin Gothic Book"/>
                <a:cs typeface="Franklin Gothic Book"/>
              </a:rPr>
              <a:t>Acciones </a:t>
            </a:r>
            <a:r>
              <a:rPr dirty="0" sz="4300" spc="35">
                <a:solidFill>
                  <a:srgbClr val="191B0E"/>
                </a:solidFill>
                <a:latin typeface="Franklin Gothic Book"/>
                <a:cs typeface="Franklin Gothic Book"/>
              </a:rPr>
              <a:t>prioritarias</a:t>
            </a:r>
            <a:r>
              <a:rPr dirty="0" sz="4300" spc="-7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dirty="0" sz="4300" spc="55">
                <a:solidFill>
                  <a:srgbClr val="191B0E"/>
                </a:solidFill>
                <a:latin typeface="Franklin Gothic Book"/>
                <a:cs typeface="Franklin Gothic Book"/>
              </a:rPr>
              <a:t>compartidas</a:t>
            </a:r>
            <a:endParaRPr sz="43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26440" indent="-384175">
              <a:lnSpc>
                <a:spcPts val="3155"/>
              </a:lnSpc>
              <a:buChar char="■"/>
              <a:tabLst>
                <a:tab pos="725805" algn="l"/>
                <a:tab pos="726440" algn="l"/>
              </a:tabLst>
            </a:pPr>
            <a:r>
              <a:rPr dirty="0" spc="-5"/>
              <a:t>Mejorar </a:t>
            </a:r>
            <a:r>
              <a:rPr dirty="0"/>
              <a:t>el </a:t>
            </a:r>
            <a:r>
              <a:rPr dirty="0" spc="-10"/>
              <a:t>conocimiento </a:t>
            </a:r>
            <a:r>
              <a:rPr dirty="0" spc="-5"/>
              <a:t>sobre los </a:t>
            </a:r>
            <a:r>
              <a:rPr dirty="0" spc="-15"/>
              <a:t>impactos </a:t>
            </a:r>
            <a:r>
              <a:rPr dirty="0" spc="-5"/>
              <a:t>del</a:t>
            </a:r>
            <a:r>
              <a:rPr dirty="0" spc="70"/>
              <a:t> </a:t>
            </a:r>
            <a:r>
              <a:rPr dirty="0" spc="-5"/>
              <a:t>cambio</a:t>
            </a:r>
          </a:p>
          <a:p>
            <a:pPr marL="726440">
              <a:lnSpc>
                <a:spcPts val="2650"/>
              </a:lnSpc>
            </a:pPr>
            <a:r>
              <a:rPr dirty="0" spc="-5"/>
              <a:t>climático </a:t>
            </a:r>
            <a:r>
              <a:rPr dirty="0"/>
              <a:t>y </a:t>
            </a:r>
            <a:r>
              <a:rPr dirty="0" spc="-5"/>
              <a:t>del cambio global </a:t>
            </a:r>
            <a:r>
              <a:rPr dirty="0"/>
              <a:t>en </a:t>
            </a:r>
            <a:r>
              <a:rPr dirty="0" spc="-5"/>
              <a:t>los</a:t>
            </a:r>
            <a:r>
              <a:rPr dirty="0" spc="55"/>
              <a:t> </a:t>
            </a:r>
            <a:r>
              <a:rPr dirty="0" spc="-10"/>
              <a:t>asentamientos</a:t>
            </a:r>
          </a:p>
          <a:p>
            <a:pPr marL="726440" marR="127635">
              <a:lnSpc>
                <a:spcPct val="75300"/>
              </a:lnSpc>
              <a:spcBef>
                <a:spcPts val="385"/>
              </a:spcBef>
            </a:pPr>
            <a:r>
              <a:rPr dirty="0" spc="-5"/>
              <a:t>urbanos, </a:t>
            </a:r>
            <a:r>
              <a:rPr dirty="0"/>
              <a:t>particularmente en </a:t>
            </a:r>
            <a:r>
              <a:rPr dirty="0" spc="-5"/>
              <a:t>los barrios </a:t>
            </a:r>
            <a:r>
              <a:rPr dirty="0" spc="-10"/>
              <a:t>informales </a:t>
            </a:r>
            <a:r>
              <a:rPr dirty="0"/>
              <a:t>y </a:t>
            </a:r>
            <a:r>
              <a:rPr dirty="0" spc="-5"/>
              <a:t>de  más </a:t>
            </a:r>
            <a:r>
              <a:rPr dirty="0"/>
              <a:t>bajos</a:t>
            </a:r>
            <a:r>
              <a:rPr dirty="0" spc="-75"/>
              <a:t> </a:t>
            </a:r>
            <a:r>
              <a:rPr dirty="0" spc="-5"/>
              <a:t>ingresos</a:t>
            </a:r>
          </a:p>
          <a:p>
            <a:pPr marL="726440" indent="-384175">
              <a:lnSpc>
                <a:spcPts val="3095"/>
              </a:lnSpc>
              <a:spcBef>
                <a:spcPts val="285"/>
              </a:spcBef>
              <a:buChar char="■"/>
              <a:tabLst>
                <a:tab pos="725805" algn="l"/>
                <a:tab pos="726440" algn="l"/>
              </a:tabLst>
            </a:pPr>
            <a:r>
              <a:rPr dirty="0" spc="-5"/>
              <a:t>Identificar las medidas deseables </a:t>
            </a:r>
            <a:r>
              <a:rPr dirty="0"/>
              <a:t>y </a:t>
            </a:r>
            <a:r>
              <a:rPr dirty="0" spc="-5"/>
              <a:t>factibles</a:t>
            </a:r>
            <a:r>
              <a:rPr dirty="0" spc="15"/>
              <a:t> </a:t>
            </a:r>
            <a:r>
              <a:rPr dirty="0" spc="-5"/>
              <a:t>de</a:t>
            </a:r>
          </a:p>
          <a:p>
            <a:pPr marL="726440" marR="5080">
              <a:lnSpc>
                <a:spcPct val="75300"/>
              </a:lnSpc>
              <a:spcBef>
                <a:spcPts val="380"/>
              </a:spcBef>
            </a:pPr>
            <a:r>
              <a:rPr dirty="0" spc="-20"/>
              <a:t>implementar, </a:t>
            </a:r>
            <a:r>
              <a:rPr dirty="0" spc="-5"/>
              <a:t>así como las capacidades necesarias para  ello.</a:t>
            </a:r>
          </a:p>
          <a:p>
            <a:pPr marL="726440" marR="1035685" indent="-384175">
              <a:lnSpc>
                <a:spcPct val="75300"/>
              </a:lnSpc>
              <a:spcBef>
                <a:spcPts val="1075"/>
              </a:spcBef>
              <a:buChar char="■"/>
              <a:tabLst>
                <a:tab pos="725805" algn="l"/>
                <a:tab pos="726440" algn="l"/>
              </a:tabLst>
            </a:pPr>
            <a:r>
              <a:rPr dirty="0" spc="-5"/>
              <a:t>Implementar los mecanismos de financiamiento </a:t>
            </a:r>
            <a:r>
              <a:rPr dirty="0"/>
              <a:t>y  </a:t>
            </a:r>
            <a:r>
              <a:rPr dirty="0" spc="-10"/>
              <a:t>aseguramiento </a:t>
            </a:r>
            <a:r>
              <a:rPr dirty="0" spc="-5"/>
              <a:t>para la </a:t>
            </a:r>
            <a:r>
              <a:rPr dirty="0" spc="-15"/>
              <a:t>toma </a:t>
            </a:r>
            <a:r>
              <a:rPr dirty="0" spc="-5"/>
              <a:t>de</a:t>
            </a:r>
            <a:r>
              <a:rPr dirty="0" spc="55"/>
              <a:t> </a:t>
            </a:r>
            <a:r>
              <a:rPr dirty="0" spc="-5"/>
              <a:t>acciones</a:t>
            </a:r>
          </a:p>
          <a:p>
            <a:pPr marL="726440" marR="727710" indent="-384175">
              <a:lnSpc>
                <a:spcPct val="72700"/>
              </a:lnSpc>
              <a:spcBef>
                <a:spcPts val="1265"/>
              </a:spcBef>
              <a:buChar char="■"/>
              <a:tabLst>
                <a:tab pos="725805" algn="l"/>
                <a:tab pos="726440" algn="l"/>
              </a:tabLst>
            </a:pPr>
            <a:r>
              <a:rPr dirty="0" spc="-10"/>
              <a:t>Seguimiento </a:t>
            </a:r>
            <a:r>
              <a:rPr dirty="0" spc="-5"/>
              <a:t>de </a:t>
            </a:r>
            <a:r>
              <a:rPr dirty="0" spc="-15"/>
              <a:t>avances </a:t>
            </a:r>
            <a:r>
              <a:rPr dirty="0" spc="-5"/>
              <a:t>logrados </a:t>
            </a:r>
            <a:r>
              <a:rPr dirty="0"/>
              <a:t>en </a:t>
            </a:r>
            <a:r>
              <a:rPr dirty="0" spc="-5"/>
              <a:t>términos de la  población más</a:t>
            </a:r>
            <a:r>
              <a:rPr dirty="0" spc="-35"/>
              <a:t> </a:t>
            </a:r>
            <a:r>
              <a:rPr dirty="0" spc="-5"/>
              <a:t>vulnerable.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5"/>
            <a:ext cx="478155" cy="6858000"/>
          </a:xfrm>
          <a:custGeom>
            <a:avLst/>
            <a:gdLst/>
            <a:ahLst/>
            <a:cxnLst/>
            <a:rect l="l" t="t" r="r" b="b"/>
            <a:pathLst>
              <a:path w="478155" h="6858000">
                <a:moveTo>
                  <a:pt x="0" y="6857999"/>
                </a:moveTo>
                <a:lnTo>
                  <a:pt x="478095" y="6857999"/>
                </a:lnTo>
                <a:lnTo>
                  <a:pt x="47809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2857" y="744468"/>
            <a:ext cx="3275965" cy="44088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13" y="0"/>
                </a:moveTo>
                <a:lnTo>
                  <a:pt x="0" y="0"/>
                </a:lnTo>
                <a:lnTo>
                  <a:pt x="0" y="4408487"/>
                </a:lnTo>
                <a:lnTo>
                  <a:pt x="405774" y="4408487"/>
                </a:lnTo>
                <a:lnTo>
                  <a:pt x="405774" y="384420"/>
                </a:lnTo>
                <a:lnTo>
                  <a:pt x="3275659" y="384420"/>
                </a:lnTo>
                <a:lnTo>
                  <a:pt x="3275317" y="336403"/>
                </a:lnTo>
                <a:lnTo>
                  <a:pt x="3275230" y="240288"/>
                </a:lnTo>
                <a:lnTo>
                  <a:pt x="3275363" y="49339"/>
                </a:lnTo>
                <a:lnTo>
                  <a:pt x="3275013" y="0"/>
                </a:lnTo>
                <a:close/>
              </a:path>
              <a:path w="3275965" h="4408805">
                <a:moveTo>
                  <a:pt x="3275659" y="384420"/>
                </a:moveTo>
                <a:lnTo>
                  <a:pt x="405774" y="384420"/>
                </a:lnTo>
                <a:lnTo>
                  <a:pt x="3275668" y="385742"/>
                </a:lnTo>
                <a:lnTo>
                  <a:pt x="3275659" y="384420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51962" y="5708650"/>
            <a:ext cx="3275329" cy="386080"/>
          </a:xfrm>
          <a:custGeom>
            <a:avLst/>
            <a:gdLst/>
            <a:ahLst/>
            <a:cxnLst/>
            <a:rect l="l" t="t" r="r" b="b"/>
            <a:pathLst>
              <a:path w="3275329" h="386079">
                <a:moveTo>
                  <a:pt x="0" y="386080"/>
                </a:moveTo>
                <a:lnTo>
                  <a:pt x="3275012" y="386080"/>
                </a:lnTo>
                <a:lnTo>
                  <a:pt x="3275012" y="0"/>
                </a:lnTo>
                <a:lnTo>
                  <a:pt x="0" y="0"/>
                </a:lnTo>
                <a:lnTo>
                  <a:pt x="0" y="386080"/>
                </a:lnTo>
                <a:close/>
              </a:path>
            </a:pathLst>
          </a:custGeom>
          <a:solidFill>
            <a:srgbClr val="8C8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21200" y="1685651"/>
            <a:ext cx="405765" cy="4023995"/>
          </a:xfrm>
          <a:custGeom>
            <a:avLst/>
            <a:gdLst/>
            <a:ahLst/>
            <a:cxnLst/>
            <a:rect l="l" t="t" r="r" b="b"/>
            <a:pathLst>
              <a:path w="405765" h="4023995">
                <a:moveTo>
                  <a:pt x="405773" y="0"/>
                </a:moveTo>
                <a:lnTo>
                  <a:pt x="0" y="0"/>
                </a:lnTo>
                <a:lnTo>
                  <a:pt x="0" y="4023626"/>
                </a:lnTo>
                <a:lnTo>
                  <a:pt x="405773" y="4023626"/>
                </a:lnTo>
                <a:lnTo>
                  <a:pt x="405773" y="0"/>
                </a:lnTo>
                <a:close/>
              </a:path>
            </a:pathLst>
          </a:custGeom>
          <a:solidFill>
            <a:srgbClr val="8C8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2857" y="744468"/>
            <a:ext cx="3275965" cy="44088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13" y="0"/>
                </a:moveTo>
                <a:lnTo>
                  <a:pt x="0" y="0"/>
                </a:lnTo>
                <a:lnTo>
                  <a:pt x="0" y="4408487"/>
                </a:lnTo>
                <a:lnTo>
                  <a:pt x="405774" y="4408487"/>
                </a:lnTo>
                <a:lnTo>
                  <a:pt x="405774" y="384420"/>
                </a:lnTo>
                <a:lnTo>
                  <a:pt x="3275659" y="384420"/>
                </a:lnTo>
                <a:lnTo>
                  <a:pt x="3275317" y="336403"/>
                </a:lnTo>
                <a:lnTo>
                  <a:pt x="3275230" y="240288"/>
                </a:lnTo>
                <a:lnTo>
                  <a:pt x="3275363" y="49339"/>
                </a:lnTo>
                <a:lnTo>
                  <a:pt x="3275013" y="0"/>
                </a:lnTo>
                <a:close/>
              </a:path>
              <a:path w="3275965" h="4408805">
                <a:moveTo>
                  <a:pt x="3275659" y="384420"/>
                </a:moveTo>
                <a:lnTo>
                  <a:pt x="405774" y="384420"/>
                </a:lnTo>
                <a:lnTo>
                  <a:pt x="3275668" y="385742"/>
                </a:lnTo>
                <a:lnTo>
                  <a:pt x="3275659" y="384420"/>
                </a:lnTo>
                <a:close/>
              </a:path>
            </a:pathLst>
          </a:custGeom>
          <a:solidFill>
            <a:srgbClr val="E6C0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74598" y="2176271"/>
            <a:ext cx="3907790" cy="14541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8595"/>
              </a:lnSpc>
            </a:pPr>
            <a:r>
              <a:rPr dirty="0" sz="7200">
                <a:solidFill>
                  <a:srgbClr val="EFEDE3"/>
                </a:solidFill>
                <a:latin typeface="Franklin Gothic Book"/>
                <a:cs typeface="Franklin Gothic Book"/>
              </a:rPr>
              <a:t>GR</a:t>
            </a:r>
            <a:r>
              <a:rPr dirty="0" sz="7200" spc="-175">
                <a:solidFill>
                  <a:srgbClr val="EFEDE3"/>
                </a:solidFill>
                <a:latin typeface="Franklin Gothic Book"/>
                <a:cs typeface="Franklin Gothic Book"/>
              </a:rPr>
              <a:t>A</a:t>
            </a:r>
            <a:r>
              <a:rPr dirty="0" sz="7200" spc="5">
                <a:solidFill>
                  <a:srgbClr val="EFEDE3"/>
                </a:solidFill>
                <a:latin typeface="Franklin Gothic Book"/>
                <a:cs typeface="Franklin Gothic Book"/>
              </a:rPr>
              <a:t>C</a:t>
            </a:r>
            <a:r>
              <a:rPr dirty="0" sz="7200">
                <a:solidFill>
                  <a:srgbClr val="EFEDE3"/>
                </a:solidFill>
                <a:latin typeface="Franklin Gothic Book"/>
                <a:cs typeface="Franklin Gothic Book"/>
              </a:rPr>
              <a:t>I</a:t>
            </a:r>
            <a:r>
              <a:rPr dirty="0" sz="7200" spc="5">
                <a:solidFill>
                  <a:srgbClr val="EFEDE3"/>
                </a:solidFill>
                <a:latin typeface="Franklin Gothic Book"/>
                <a:cs typeface="Franklin Gothic Book"/>
              </a:rPr>
              <a:t>A</a:t>
            </a:r>
            <a:r>
              <a:rPr dirty="0" sz="7200">
                <a:solidFill>
                  <a:srgbClr val="EFEDE3"/>
                </a:solidFill>
                <a:latin typeface="Franklin Gothic Book"/>
                <a:cs typeface="Franklin Gothic Book"/>
              </a:rPr>
              <a:t>S!!</a:t>
            </a:r>
            <a:endParaRPr sz="7200">
              <a:latin typeface="Franklin Gothic Book"/>
              <a:cs typeface="Franklin Gothic Book"/>
            </a:endParaRPr>
          </a:p>
          <a:p>
            <a:pPr algn="ctr" marR="106680">
              <a:lnSpc>
                <a:spcPts val="2715"/>
              </a:lnSpc>
            </a:pPr>
            <a:r>
              <a:rPr dirty="0" sz="2300" spc="-5">
                <a:solidFill>
                  <a:srgbClr val="EFEDE3"/>
                </a:solidFill>
                <a:latin typeface="Franklin Gothic Book"/>
                <a:cs typeface="Franklin Gothic Book"/>
                <a:hlinkClick r:id="rId2"/>
              </a:rPr>
              <a:t>giandelgado@unam.mx</a:t>
            </a:r>
            <a:endParaRPr sz="23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13319" y="911352"/>
            <a:ext cx="3130296" cy="4261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10541" y="908050"/>
            <a:ext cx="3136265" cy="4269105"/>
          </a:xfrm>
          <a:custGeom>
            <a:avLst/>
            <a:gdLst/>
            <a:ahLst/>
            <a:cxnLst/>
            <a:rect l="l" t="t" r="r" b="b"/>
            <a:pathLst>
              <a:path w="3136265" h="4269105">
                <a:moveTo>
                  <a:pt x="0" y="0"/>
                </a:moveTo>
                <a:lnTo>
                  <a:pt x="3135788" y="0"/>
                </a:lnTo>
                <a:lnTo>
                  <a:pt x="3135788" y="4269060"/>
                </a:lnTo>
                <a:lnTo>
                  <a:pt x="0" y="42690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570" y="53475"/>
            <a:ext cx="4698586" cy="6804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99797" y="1263313"/>
            <a:ext cx="7192203" cy="48246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5050" y="0"/>
            <a:ext cx="75819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082" y="2053469"/>
            <a:ext cx="8542020" cy="0"/>
          </a:xfrm>
          <a:custGeom>
            <a:avLst/>
            <a:gdLst/>
            <a:ahLst/>
            <a:cxnLst/>
            <a:rect l="l" t="t" r="r" b="b"/>
            <a:pathLst>
              <a:path w="8542020" h="0">
                <a:moveTo>
                  <a:pt x="0" y="0"/>
                </a:moveTo>
                <a:lnTo>
                  <a:pt x="8541857" y="0"/>
                </a:lnTo>
              </a:path>
            </a:pathLst>
          </a:custGeom>
          <a:ln w="9528">
            <a:solidFill>
              <a:srgbClr val="7B7D8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01082" y="1066457"/>
            <a:ext cx="8542020" cy="0"/>
          </a:xfrm>
          <a:custGeom>
            <a:avLst/>
            <a:gdLst/>
            <a:ahLst/>
            <a:cxnLst/>
            <a:rect l="l" t="t" r="r" b="b"/>
            <a:pathLst>
              <a:path w="8542020" h="0">
                <a:moveTo>
                  <a:pt x="0" y="0"/>
                </a:moveTo>
                <a:lnTo>
                  <a:pt x="8541857" y="0"/>
                </a:lnTo>
              </a:path>
            </a:pathLst>
          </a:custGeom>
          <a:ln w="9528">
            <a:solidFill>
              <a:srgbClr val="7B7D8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2538" y="3045130"/>
            <a:ext cx="8555399" cy="2978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42944" y="1066464"/>
            <a:ext cx="0" cy="4954270"/>
          </a:xfrm>
          <a:custGeom>
            <a:avLst/>
            <a:gdLst/>
            <a:ahLst/>
            <a:cxnLst/>
            <a:rect l="l" t="t" r="r" b="b"/>
            <a:pathLst>
              <a:path w="0" h="4954270">
                <a:moveTo>
                  <a:pt x="0" y="4953894"/>
                </a:moveTo>
                <a:lnTo>
                  <a:pt x="0" y="0"/>
                </a:lnTo>
              </a:path>
            </a:pathLst>
          </a:custGeom>
          <a:ln w="955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01082" y="1066464"/>
            <a:ext cx="0" cy="4954270"/>
          </a:xfrm>
          <a:custGeom>
            <a:avLst/>
            <a:gdLst/>
            <a:ahLst/>
            <a:cxnLst/>
            <a:rect l="l" t="t" r="r" b="b"/>
            <a:pathLst>
              <a:path w="0" h="4954270">
                <a:moveTo>
                  <a:pt x="0" y="4953894"/>
                </a:moveTo>
                <a:lnTo>
                  <a:pt x="0" y="0"/>
                </a:lnTo>
              </a:path>
            </a:pathLst>
          </a:custGeom>
          <a:ln w="9551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01082" y="6020358"/>
            <a:ext cx="8542020" cy="0"/>
          </a:xfrm>
          <a:custGeom>
            <a:avLst/>
            <a:gdLst/>
            <a:ahLst/>
            <a:cxnLst/>
            <a:rect l="l" t="t" r="r" b="b"/>
            <a:pathLst>
              <a:path w="8542020" h="0">
                <a:moveTo>
                  <a:pt x="0" y="0"/>
                </a:moveTo>
                <a:lnTo>
                  <a:pt x="8541857" y="0"/>
                </a:lnTo>
              </a:path>
            </a:pathLst>
          </a:custGeom>
          <a:ln w="952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96368" y="1569373"/>
            <a:ext cx="8551545" cy="4258310"/>
          </a:xfrm>
          <a:custGeom>
            <a:avLst/>
            <a:gdLst/>
            <a:ahLst/>
            <a:cxnLst/>
            <a:rect l="l" t="t" r="r" b="b"/>
            <a:pathLst>
              <a:path w="8551545" h="4258310">
                <a:moveTo>
                  <a:pt x="0" y="4258293"/>
                </a:moveTo>
                <a:lnTo>
                  <a:pt x="84958" y="4248894"/>
                </a:lnTo>
                <a:lnTo>
                  <a:pt x="160430" y="4239495"/>
                </a:lnTo>
                <a:lnTo>
                  <a:pt x="245388" y="4239495"/>
                </a:lnTo>
                <a:lnTo>
                  <a:pt x="330347" y="4239495"/>
                </a:lnTo>
                <a:lnTo>
                  <a:pt x="405851" y="4230096"/>
                </a:lnTo>
                <a:lnTo>
                  <a:pt x="490777" y="4220697"/>
                </a:lnTo>
                <a:lnTo>
                  <a:pt x="566314" y="4211265"/>
                </a:lnTo>
                <a:lnTo>
                  <a:pt x="651240" y="4211265"/>
                </a:lnTo>
                <a:lnTo>
                  <a:pt x="736199" y="4201898"/>
                </a:lnTo>
                <a:lnTo>
                  <a:pt x="811703" y="4201898"/>
                </a:lnTo>
                <a:lnTo>
                  <a:pt x="896661" y="4192499"/>
                </a:lnTo>
                <a:lnTo>
                  <a:pt x="981587" y="4183100"/>
                </a:lnTo>
                <a:lnTo>
                  <a:pt x="1057092" y="4183100"/>
                </a:lnTo>
                <a:lnTo>
                  <a:pt x="1142050" y="4183100"/>
                </a:lnTo>
                <a:lnTo>
                  <a:pt x="1217587" y="4183100"/>
                </a:lnTo>
                <a:lnTo>
                  <a:pt x="1302513" y="4164302"/>
                </a:lnTo>
                <a:lnTo>
                  <a:pt x="1708365" y="4164302"/>
                </a:lnTo>
                <a:lnTo>
                  <a:pt x="1793323" y="4145504"/>
                </a:lnTo>
                <a:lnTo>
                  <a:pt x="1868827" y="4136072"/>
                </a:lnTo>
                <a:lnTo>
                  <a:pt x="1953786" y="4126673"/>
                </a:lnTo>
                <a:lnTo>
                  <a:pt x="2038712" y="4117274"/>
                </a:lnTo>
                <a:lnTo>
                  <a:pt x="2114216" y="4107875"/>
                </a:lnTo>
                <a:lnTo>
                  <a:pt x="2199175" y="4098476"/>
                </a:lnTo>
                <a:lnTo>
                  <a:pt x="2284133" y="4089076"/>
                </a:lnTo>
                <a:lnTo>
                  <a:pt x="2359605" y="4070311"/>
                </a:lnTo>
                <a:lnTo>
                  <a:pt x="2444564" y="4079677"/>
                </a:lnTo>
                <a:lnTo>
                  <a:pt x="2520068" y="4098476"/>
                </a:lnTo>
                <a:lnTo>
                  <a:pt x="2605059" y="4107875"/>
                </a:lnTo>
                <a:lnTo>
                  <a:pt x="2689985" y="4098476"/>
                </a:lnTo>
                <a:lnTo>
                  <a:pt x="2765489" y="4089076"/>
                </a:lnTo>
                <a:lnTo>
                  <a:pt x="2850448" y="4070311"/>
                </a:lnTo>
                <a:lnTo>
                  <a:pt x="2935374" y="4051480"/>
                </a:lnTo>
                <a:lnTo>
                  <a:pt x="3010878" y="4032714"/>
                </a:lnTo>
                <a:lnTo>
                  <a:pt x="3095837" y="4032714"/>
                </a:lnTo>
                <a:lnTo>
                  <a:pt x="3171341" y="4013883"/>
                </a:lnTo>
                <a:lnTo>
                  <a:pt x="3256299" y="4004484"/>
                </a:lnTo>
                <a:lnTo>
                  <a:pt x="3341225" y="3976287"/>
                </a:lnTo>
                <a:lnTo>
                  <a:pt x="3416762" y="3957489"/>
                </a:lnTo>
                <a:lnTo>
                  <a:pt x="3501688" y="3929291"/>
                </a:lnTo>
                <a:lnTo>
                  <a:pt x="3586647" y="3919892"/>
                </a:lnTo>
                <a:lnTo>
                  <a:pt x="3662151" y="3948089"/>
                </a:lnTo>
                <a:lnTo>
                  <a:pt x="3747077" y="3976287"/>
                </a:lnTo>
                <a:lnTo>
                  <a:pt x="3822614" y="3976287"/>
                </a:lnTo>
                <a:lnTo>
                  <a:pt x="3907540" y="3948089"/>
                </a:lnTo>
                <a:lnTo>
                  <a:pt x="3992498" y="3929291"/>
                </a:lnTo>
                <a:lnTo>
                  <a:pt x="4068003" y="3919892"/>
                </a:lnTo>
                <a:lnTo>
                  <a:pt x="4152961" y="3891662"/>
                </a:lnTo>
                <a:lnTo>
                  <a:pt x="4237887" y="3863497"/>
                </a:lnTo>
                <a:lnTo>
                  <a:pt x="4313391" y="3835267"/>
                </a:lnTo>
                <a:lnTo>
                  <a:pt x="4398350" y="3816469"/>
                </a:lnTo>
                <a:lnTo>
                  <a:pt x="4473854" y="3769474"/>
                </a:lnTo>
                <a:lnTo>
                  <a:pt x="4558813" y="3741276"/>
                </a:lnTo>
                <a:lnTo>
                  <a:pt x="4643739" y="3713079"/>
                </a:lnTo>
                <a:lnTo>
                  <a:pt x="4719276" y="3694313"/>
                </a:lnTo>
                <a:lnTo>
                  <a:pt x="4804202" y="3656684"/>
                </a:lnTo>
                <a:lnTo>
                  <a:pt x="4879738" y="3609656"/>
                </a:lnTo>
                <a:lnTo>
                  <a:pt x="4964697" y="3581491"/>
                </a:lnTo>
                <a:lnTo>
                  <a:pt x="5049590" y="3543894"/>
                </a:lnTo>
                <a:lnTo>
                  <a:pt x="5125127" y="3506265"/>
                </a:lnTo>
                <a:lnTo>
                  <a:pt x="5210053" y="3431072"/>
                </a:lnTo>
                <a:lnTo>
                  <a:pt x="5295012" y="3384077"/>
                </a:lnTo>
                <a:lnTo>
                  <a:pt x="5370516" y="3327649"/>
                </a:lnTo>
                <a:lnTo>
                  <a:pt x="5455442" y="3280686"/>
                </a:lnTo>
                <a:lnTo>
                  <a:pt x="5531011" y="3214892"/>
                </a:lnTo>
                <a:lnTo>
                  <a:pt x="5615937" y="3149066"/>
                </a:lnTo>
                <a:lnTo>
                  <a:pt x="5700863" y="3083240"/>
                </a:lnTo>
                <a:lnTo>
                  <a:pt x="5776368" y="3026877"/>
                </a:lnTo>
                <a:lnTo>
                  <a:pt x="5861359" y="2961083"/>
                </a:lnTo>
                <a:lnTo>
                  <a:pt x="5946285" y="2857660"/>
                </a:lnTo>
                <a:lnTo>
                  <a:pt x="6021789" y="2820064"/>
                </a:lnTo>
                <a:lnTo>
                  <a:pt x="6106715" y="2801265"/>
                </a:lnTo>
                <a:lnTo>
                  <a:pt x="6182252" y="2716673"/>
                </a:lnTo>
                <a:lnTo>
                  <a:pt x="6267210" y="2650847"/>
                </a:lnTo>
                <a:lnTo>
                  <a:pt x="6352136" y="2566255"/>
                </a:lnTo>
                <a:lnTo>
                  <a:pt x="6427641" y="2500461"/>
                </a:lnTo>
                <a:lnTo>
                  <a:pt x="6512599" y="2462864"/>
                </a:lnTo>
                <a:lnTo>
                  <a:pt x="6597558" y="2425235"/>
                </a:lnTo>
                <a:lnTo>
                  <a:pt x="6673029" y="2397070"/>
                </a:lnTo>
                <a:lnTo>
                  <a:pt x="6757988" y="2340643"/>
                </a:lnTo>
                <a:lnTo>
                  <a:pt x="6833492" y="2246652"/>
                </a:lnTo>
                <a:lnTo>
                  <a:pt x="6918451" y="2171426"/>
                </a:lnTo>
                <a:lnTo>
                  <a:pt x="7003409" y="2086866"/>
                </a:lnTo>
                <a:lnTo>
                  <a:pt x="7078881" y="2002242"/>
                </a:lnTo>
                <a:lnTo>
                  <a:pt x="7163840" y="1898819"/>
                </a:lnTo>
                <a:lnTo>
                  <a:pt x="7248798" y="1814259"/>
                </a:lnTo>
                <a:lnTo>
                  <a:pt x="7324302" y="1757832"/>
                </a:lnTo>
                <a:lnTo>
                  <a:pt x="7409228" y="1720203"/>
                </a:lnTo>
                <a:lnTo>
                  <a:pt x="7484733" y="1663808"/>
                </a:lnTo>
                <a:lnTo>
                  <a:pt x="7569724" y="1607446"/>
                </a:lnTo>
                <a:lnTo>
                  <a:pt x="7654650" y="1504055"/>
                </a:lnTo>
                <a:lnTo>
                  <a:pt x="7730154" y="1381834"/>
                </a:lnTo>
                <a:lnTo>
                  <a:pt x="7815080" y="1278444"/>
                </a:lnTo>
                <a:lnTo>
                  <a:pt x="7900071" y="1156223"/>
                </a:lnTo>
                <a:lnTo>
                  <a:pt x="7975543" y="1099795"/>
                </a:lnTo>
                <a:lnTo>
                  <a:pt x="8060501" y="977607"/>
                </a:lnTo>
                <a:lnTo>
                  <a:pt x="8136006" y="808422"/>
                </a:lnTo>
                <a:lnTo>
                  <a:pt x="8220964" y="704999"/>
                </a:lnTo>
                <a:lnTo>
                  <a:pt x="8305923" y="582811"/>
                </a:lnTo>
                <a:lnTo>
                  <a:pt x="8381395" y="385396"/>
                </a:lnTo>
                <a:lnTo>
                  <a:pt x="8466353" y="197414"/>
                </a:lnTo>
                <a:lnTo>
                  <a:pt x="8551312" y="0"/>
                </a:lnTo>
              </a:path>
            </a:pathLst>
          </a:custGeom>
          <a:ln w="3816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446329" y="5923484"/>
            <a:ext cx="114935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46329" y="4932232"/>
            <a:ext cx="20447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10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46329" y="3941119"/>
            <a:ext cx="20447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20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46329" y="2949867"/>
            <a:ext cx="20447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30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46329" y="1958754"/>
            <a:ext cx="20447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40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46329" y="967502"/>
            <a:ext cx="20447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50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8290" y="4932232"/>
            <a:ext cx="20447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20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08290" y="3941119"/>
            <a:ext cx="20447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40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08290" y="2949867"/>
            <a:ext cx="20447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60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08290" y="1958754"/>
            <a:ext cx="20447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80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31133" y="967505"/>
            <a:ext cx="294005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100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82922" y="6087616"/>
            <a:ext cx="38354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1940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96704" y="6087616"/>
            <a:ext cx="38354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1950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10633" y="6087616"/>
            <a:ext cx="38354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1960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24415" y="6087616"/>
            <a:ext cx="38354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1970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38341" y="6087616"/>
            <a:ext cx="38354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1980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52270" y="6087616"/>
            <a:ext cx="38354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1990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766196" y="6087616"/>
            <a:ext cx="38354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2000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41182" y="519115"/>
            <a:ext cx="1416685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181610">
              <a:lnSpc>
                <a:spcPts val="1290"/>
              </a:lnSpc>
            </a:pPr>
            <a:r>
              <a:rPr dirty="0" sz="1100" b="1">
                <a:solidFill>
                  <a:srgbClr val="231F20"/>
                </a:solidFill>
                <a:latin typeface="Lucida Sans"/>
                <a:cs typeface="Lucida Sans"/>
              </a:rPr>
              <a:t>PI</a:t>
            </a:r>
            <a:r>
              <a:rPr dirty="0" sz="1100" spc="5" b="1">
                <a:solidFill>
                  <a:srgbClr val="231F20"/>
                </a:solidFill>
                <a:latin typeface="Lucida Sans"/>
                <a:cs typeface="Lucida Sans"/>
              </a:rPr>
              <a:t>B</a:t>
            </a:r>
            <a:endParaRPr sz="1100">
              <a:latin typeface="Lucida Sans"/>
              <a:cs typeface="Lucida Sans"/>
            </a:endParaRPr>
          </a:p>
          <a:p>
            <a:pPr marL="12700">
              <a:lnSpc>
                <a:spcPts val="129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[billones </a:t>
            </a:r>
            <a:r>
              <a:rPr dirty="0" sz="1100" spc="5">
                <a:solidFill>
                  <a:srgbClr val="231F20"/>
                </a:solidFill>
                <a:latin typeface="Lucida Sans"/>
                <a:cs typeface="Lucida Sans"/>
              </a:rPr>
              <a:t>de</a:t>
            </a:r>
            <a:r>
              <a:rPr dirty="0" sz="1100" spc="-55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dólares]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81018" y="545763"/>
            <a:ext cx="1868170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90"/>
              </a:lnSpc>
            </a:pPr>
            <a:r>
              <a:rPr dirty="0" sz="1100" spc="5" b="1">
                <a:solidFill>
                  <a:srgbClr val="231F20"/>
                </a:solidFill>
                <a:latin typeface="Lucida Sans"/>
                <a:cs typeface="Lucida Sans"/>
              </a:rPr>
              <a:t>Extracción</a:t>
            </a:r>
            <a:r>
              <a:rPr dirty="0" sz="1100" spc="-55" b="1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1100" spc="5" b="1">
                <a:solidFill>
                  <a:srgbClr val="231F20"/>
                </a:solidFill>
                <a:latin typeface="Lucida Sans"/>
                <a:cs typeface="Lucida Sans"/>
              </a:rPr>
              <a:t>material</a:t>
            </a:r>
            <a:endParaRPr sz="1100">
              <a:latin typeface="Lucida Sans"/>
              <a:cs typeface="Lucida Sans"/>
            </a:endParaRPr>
          </a:p>
          <a:p>
            <a:pPr marL="12700">
              <a:lnSpc>
                <a:spcPts val="129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[Miles </a:t>
            </a:r>
            <a:r>
              <a:rPr dirty="0" sz="1100" spc="5">
                <a:solidFill>
                  <a:srgbClr val="231F20"/>
                </a:solidFill>
                <a:latin typeface="Lucida Sans"/>
                <a:cs typeface="Lucida Sans"/>
              </a:rPr>
              <a:t>de millones de</a:t>
            </a:r>
            <a:r>
              <a:rPr dirty="0" sz="1100" spc="-6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1100" spc="5">
                <a:solidFill>
                  <a:srgbClr val="231F20"/>
                </a:solidFill>
                <a:latin typeface="Lucida Sans"/>
                <a:cs typeface="Lucida Sans"/>
              </a:rPr>
              <a:t>tons]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67275" y="2135686"/>
            <a:ext cx="245745" cy="104139"/>
          </a:xfrm>
          <a:custGeom>
            <a:avLst/>
            <a:gdLst/>
            <a:ahLst/>
            <a:cxnLst/>
            <a:rect l="l" t="t" r="r" b="b"/>
            <a:pathLst>
              <a:path w="245745" h="104139">
                <a:moveTo>
                  <a:pt x="0" y="0"/>
                </a:moveTo>
                <a:lnTo>
                  <a:pt x="245388" y="0"/>
                </a:lnTo>
                <a:lnTo>
                  <a:pt x="245388" y="103844"/>
                </a:lnTo>
                <a:lnTo>
                  <a:pt x="0" y="103844"/>
                </a:lnTo>
                <a:lnTo>
                  <a:pt x="0" y="0"/>
                </a:lnTo>
                <a:close/>
              </a:path>
            </a:pathLst>
          </a:custGeom>
          <a:solidFill>
            <a:srgbClr val="FEE4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067271" y="2135699"/>
            <a:ext cx="245745" cy="104139"/>
          </a:xfrm>
          <a:custGeom>
            <a:avLst/>
            <a:gdLst/>
            <a:ahLst/>
            <a:cxnLst/>
            <a:rect l="l" t="t" r="r" b="b"/>
            <a:pathLst>
              <a:path w="245745" h="104139">
                <a:moveTo>
                  <a:pt x="0" y="0"/>
                </a:moveTo>
                <a:lnTo>
                  <a:pt x="245388" y="0"/>
                </a:lnTo>
                <a:lnTo>
                  <a:pt x="245388" y="103844"/>
                </a:lnTo>
                <a:lnTo>
                  <a:pt x="0" y="103844"/>
                </a:lnTo>
                <a:lnTo>
                  <a:pt x="0" y="0"/>
                </a:lnTo>
                <a:close/>
              </a:path>
            </a:pathLst>
          </a:custGeom>
          <a:ln w="11996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363510" y="2085983"/>
            <a:ext cx="68326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Minerales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67275" y="2464720"/>
            <a:ext cx="245745" cy="108585"/>
          </a:xfrm>
          <a:custGeom>
            <a:avLst/>
            <a:gdLst/>
            <a:ahLst/>
            <a:cxnLst/>
            <a:rect l="l" t="t" r="r" b="b"/>
            <a:pathLst>
              <a:path w="245745" h="108585">
                <a:moveTo>
                  <a:pt x="0" y="0"/>
                </a:moveTo>
                <a:lnTo>
                  <a:pt x="245388" y="0"/>
                </a:lnTo>
                <a:lnTo>
                  <a:pt x="245388" y="108024"/>
                </a:lnTo>
                <a:lnTo>
                  <a:pt x="0" y="108024"/>
                </a:lnTo>
                <a:lnTo>
                  <a:pt x="0" y="0"/>
                </a:lnTo>
                <a:close/>
              </a:path>
            </a:pathLst>
          </a:custGeom>
          <a:solidFill>
            <a:srgbClr val="FEA9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67271" y="2464733"/>
            <a:ext cx="245745" cy="108585"/>
          </a:xfrm>
          <a:custGeom>
            <a:avLst/>
            <a:gdLst/>
            <a:ahLst/>
            <a:cxnLst/>
            <a:rect l="l" t="t" r="r" b="b"/>
            <a:pathLst>
              <a:path w="245745" h="108585">
                <a:moveTo>
                  <a:pt x="0" y="0"/>
                </a:moveTo>
                <a:lnTo>
                  <a:pt x="245388" y="0"/>
                </a:lnTo>
                <a:lnTo>
                  <a:pt x="245388" y="108025"/>
                </a:lnTo>
                <a:lnTo>
                  <a:pt x="0" y="108025"/>
                </a:lnTo>
                <a:lnTo>
                  <a:pt x="0" y="0"/>
                </a:lnTo>
                <a:close/>
              </a:path>
            </a:pathLst>
          </a:custGeom>
          <a:ln w="12223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067275" y="2784323"/>
            <a:ext cx="245745" cy="114300"/>
          </a:xfrm>
          <a:custGeom>
            <a:avLst/>
            <a:gdLst/>
            <a:ahLst/>
            <a:cxnLst/>
            <a:rect l="l" t="t" r="r" b="b"/>
            <a:pathLst>
              <a:path w="245745" h="114300">
                <a:moveTo>
                  <a:pt x="0" y="0"/>
                </a:moveTo>
                <a:lnTo>
                  <a:pt x="245388" y="0"/>
                </a:lnTo>
                <a:lnTo>
                  <a:pt x="245388" y="113794"/>
                </a:lnTo>
                <a:lnTo>
                  <a:pt x="0" y="113794"/>
                </a:lnTo>
                <a:lnTo>
                  <a:pt x="0" y="0"/>
                </a:lnTo>
                <a:close/>
              </a:path>
            </a:pathLst>
          </a:custGeom>
          <a:solidFill>
            <a:srgbClr val="9EB7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067271" y="2784336"/>
            <a:ext cx="245745" cy="114300"/>
          </a:xfrm>
          <a:custGeom>
            <a:avLst/>
            <a:gdLst/>
            <a:ahLst/>
            <a:cxnLst/>
            <a:rect l="l" t="t" r="r" b="b"/>
            <a:pathLst>
              <a:path w="245745" h="114300">
                <a:moveTo>
                  <a:pt x="0" y="0"/>
                </a:moveTo>
                <a:lnTo>
                  <a:pt x="245388" y="0"/>
                </a:lnTo>
                <a:lnTo>
                  <a:pt x="245388" y="113794"/>
                </a:lnTo>
                <a:lnTo>
                  <a:pt x="0" y="113794"/>
                </a:lnTo>
                <a:lnTo>
                  <a:pt x="0" y="0"/>
                </a:lnTo>
                <a:close/>
              </a:path>
            </a:pathLst>
          </a:custGeom>
          <a:ln w="1173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6363510" y="2418605"/>
            <a:ext cx="1882139" cy="509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231F20"/>
                </a:solidFill>
                <a:latin typeface="Lucida Sans"/>
                <a:cs typeface="Lucida Sans"/>
              </a:rPr>
              <a:t>Combustibles</a:t>
            </a:r>
            <a:r>
              <a:rPr dirty="0" sz="1100" spc="-55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1100" spc="5">
                <a:solidFill>
                  <a:srgbClr val="231F20"/>
                </a:solidFill>
                <a:latin typeface="Lucida Sans"/>
                <a:cs typeface="Lucida Sans"/>
              </a:rPr>
              <a:t>fósiles</a:t>
            </a:r>
            <a:endParaRPr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Materiales </a:t>
            </a:r>
            <a:r>
              <a:rPr dirty="0" sz="1100" spc="5">
                <a:solidFill>
                  <a:srgbClr val="231F20"/>
                </a:solidFill>
                <a:latin typeface="Lucida Sans"/>
                <a:cs typeface="Lucida Sans"/>
              </a:rPr>
              <a:t>de</a:t>
            </a:r>
            <a:r>
              <a:rPr dirty="0" sz="1100" spc="-35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construcción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67275" y="3113358"/>
            <a:ext cx="245745" cy="118110"/>
          </a:xfrm>
          <a:custGeom>
            <a:avLst/>
            <a:gdLst/>
            <a:ahLst/>
            <a:cxnLst/>
            <a:rect l="l" t="t" r="r" b="b"/>
            <a:pathLst>
              <a:path w="245745" h="118110">
                <a:moveTo>
                  <a:pt x="0" y="0"/>
                </a:moveTo>
                <a:lnTo>
                  <a:pt x="245388" y="0"/>
                </a:lnTo>
                <a:lnTo>
                  <a:pt x="245388" y="118008"/>
                </a:lnTo>
                <a:lnTo>
                  <a:pt x="0" y="118008"/>
                </a:lnTo>
                <a:lnTo>
                  <a:pt x="0" y="0"/>
                </a:lnTo>
                <a:close/>
              </a:path>
            </a:pathLst>
          </a:custGeom>
          <a:solidFill>
            <a:srgbClr val="81CC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067271" y="3113371"/>
            <a:ext cx="245745" cy="118110"/>
          </a:xfrm>
          <a:custGeom>
            <a:avLst/>
            <a:gdLst/>
            <a:ahLst/>
            <a:cxnLst/>
            <a:rect l="l" t="t" r="r" b="b"/>
            <a:pathLst>
              <a:path w="245745" h="118110">
                <a:moveTo>
                  <a:pt x="0" y="0"/>
                </a:moveTo>
                <a:lnTo>
                  <a:pt x="245388" y="0"/>
                </a:lnTo>
                <a:lnTo>
                  <a:pt x="245388" y="118007"/>
                </a:lnTo>
                <a:lnTo>
                  <a:pt x="0" y="118007"/>
                </a:lnTo>
                <a:lnTo>
                  <a:pt x="0" y="0"/>
                </a:lnTo>
                <a:close/>
              </a:path>
            </a:pathLst>
          </a:custGeom>
          <a:ln w="1277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383088" y="3064844"/>
            <a:ext cx="59563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Biomasa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71979" y="3475254"/>
            <a:ext cx="245745" cy="0"/>
          </a:xfrm>
          <a:custGeom>
            <a:avLst/>
            <a:gdLst/>
            <a:ahLst/>
            <a:cxnLst/>
            <a:rect l="l" t="t" r="r" b="b"/>
            <a:pathLst>
              <a:path w="245745" h="0">
                <a:moveTo>
                  <a:pt x="0" y="0"/>
                </a:moveTo>
                <a:lnTo>
                  <a:pt x="245421" y="0"/>
                </a:lnTo>
              </a:path>
            </a:pathLst>
          </a:custGeom>
          <a:ln w="38147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383088" y="3381388"/>
            <a:ext cx="226060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5">
                <a:solidFill>
                  <a:srgbClr val="231F20"/>
                </a:solidFill>
                <a:latin typeface="Lucida Sans"/>
                <a:cs typeface="Lucida Sans"/>
              </a:rPr>
              <a:t>PIB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31136" y="5923484"/>
            <a:ext cx="3372485" cy="87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ts val="1305"/>
              </a:lnSpc>
            </a:pPr>
            <a:r>
              <a:rPr dirty="0" sz="1100" spc="5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endParaRPr sz="1100">
              <a:latin typeface="Lucida Sans"/>
              <a:cs typeface="Lucida Sans"/>
            </a:endParaRPr>
          </a:p>
          <a:p>
            <a:pPr marL="208915">
              <a:lnSpc>
                <a:spcPts val="1305"/>
              </a:lnSpc>
              <a:tabLst>
                <a:tab pos="1022350" algn="l"/>
                <a:tab pos="1836420" algn="l"/>
                <a:tab pos="2650490" algn="l"/>
              </a:tabLst>
            </a:pPr>
            <a:r>
              <a:rPr dirty="0" sz="1100" spc="5">
                <a:solidFill>
                  <a:srgbClr val="231F20"/>
                </a:solidFill>
                <a:latin typeface="Lucida Sans"/>
                <a:cs typeface="Lucida Sans"/>
              </a:rPr>
              <a:t>1900	1910	1920	</a:t>
            </a:r>
            <a:r>
              <a:rPr dirty="0" sz="1100">
                <a:solidFill>
                  <a:srgbClr val="231F20"/>
                </a:solidFill>
                <a:latin typeface="Lucida Sans"/>
                <a:cs typeface="Lucida Sans"/>
              </a:rPr>
              <a:t>1930</a:t>
            </a:r>
            <a:endParaRPr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 spc="-10">
                <a:solidFill>
                  <a:srgbClr val="231F20"/>
                </a:solidFill>
                <a:latin typeface="Franklin Gothic Book"/>
                <a:cs typeface="Franklin Gothic Book"/>
              </a:rPr>
              <a:t>Fuente: </a:t>
            </a:r>
            <a:r>
              <a:rPr dirty="0" sz="1900" spc="5">
                <a:solidFill>
                  <a:srgbClr val="231F20"/>
                </a:solidFill>
                <a:latin typeface="Franklin Gothic Book"/>
                <a:cs typeface="Franklin Gothic Book"/>
              </a:rPr>
              <a:t>Krausmann </a:t>
            </a:r>
            <a:r>
              <a:rPr dirty="0" sz="1900" spc="-5" i="1">
                <a:solidFill>
                  <a:srgbClr val="231F20"/>
                </a:solidFill>
                <a:latin typeface="Franklin Gothic Book"/>
                <a:cs typeface="Franklin Gothic Book"/>
              </a:rPr>
              <a:t>et </a:t>
            </a:r>
            <a:r>
              <a:rPr dirty="0" sz="1900" i="1">
                <a:solidFill>
                  <a:srgbClr val="231F20"/>
                </a:solidFill>
                <a:latin typeface="Franklin Gothic Book"/>
                <a:cs typeface="Franklin Gothic Book"/>
              </a:rPr>
              <a:t>al.</a:t>
            </a:r>
            <a:r>
              <a:rPr dirty="0" sz="1900">
                <a:solidFill>
                  <a:srgbClr val="231F20"/>
                </a:solidFill>
                <a:latin typeface="Franklin Gothic Book"/>
                <a:cs typeface="Franklin Gothic Book"/>
              </a:rPr>
              <a:t>,</a:t>
            </a:r>
            <a:r>
              <a:rPr dirty="0" sz="1900" spc="-1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dirty="0" sz="1900">
                <a:solidFill>
                  <a:srgbClr val="231F20"/>
                </a:solidFill>
                <a:latin typeface="Franklin Gothic Book"/>
                <a:cs typeface="Franklin Gothic Book"/>
              </a:rPr>
              <a:t>2009.</a:t>
            </a:r>
            <a:endParaRPr sz="19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365" y="251655"/>
            <a:ext cx="2933813" cy="662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15102" y="0"/>
            <a:ext cx="827689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912" y="2205106"/>
            <a:ext cx="2503170" cy="3316604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70">
                <a:latin typeface="Franklin Gothic Book"/>
                <a:cs typeface="Franklin Gothic Book"/>
              </a:rPr>
              <a:t>7.2 </a:t>
            </a:r>
            <a:r>
              <a:rPr dirty="0" sz="1800" spc="-5">
                <a:latin typeface="Franklin Gothic Book"/>
                <a:cs typeface="Franklin Gothic Book"/>
              </a:rPr>
              <a:t>mil millones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de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45"/>
              </a:spcBef>
            </a:pPr>
            <a:r>
              <a:rPr dirty="0" sz="1800" spc="-10">
                <a:latin typeface="Franklin Gothic Book"/>
                <a:cs typeface="Franklin Gothic Book"/>
              </a:rPr>
              <a:t>habitantes </a:t>
            </a:r>
            <a:r>
              <a:rPr dirty="0" sz="1800">
                <a:latin typeface="Franklin Gothic Book"/>
                <a:cs typeface="Franklin Gothic Book"/>
              </a:rPr>
              <a:t>en </a:t>
            </a:r>
            <a:r>
              <a:rPr dirty="0" sz="1800" spc="-40">
                <a:latin typeface="Franklin Gothic Book"/>
                <a:cs typeface="Franklin Gothic Book"/>
              </a:rPr>
              <a:t>2014 </a:t>
            </a:r>
            <a:r>
              <a:rPr dirty="0" sz="1800">
                <a:latin typeface="Franklin Gothic Book"/>
                <a:cs typeface="Franklin Gothic Book"/>
              </a:rPr>
              <a:t>y </a:t>
            </a:r>
            <a:r>
              <a:rPr dirty="0" sz="1800" spc="-5">
                <a:latin typeface="Franklin Gothic Book"/>
                <a:cs typeface="Franklin Gothic Book"/>
              </a:rPr>
              <a:t>una  </a:t>
            </a:r>
            <a:r>
              <a:rPr dirty="0" sz="1800" spc="-10">
                <a:latin typeface="Franklin Gothic Book"/>
                <a:cs typeface="Franklin Gothic Book"/>
              </a:rPr>
              <a:t>tendencia </a:t>
            </a:r>
            <a:r>
              <a:rPr dirty="0" sz="1800" spc="-5">
                <a:latin typeface="Franklin Gothic Book"/>
                <a:cs typeface="Franklin Gothic Book"/>
              </a:rPr>
              <a:t>poblacional,  </a:t>
            </a:r>
            <a:r>
              <a:rPr dirty="0" sz="1800" spc="-15">
                <a:latin typeface="Franklin Gothic Book"/>
                <a:cs typeface="Franklin Gothic Book"/>
              </a:rPr>
              <a:t>mayormente </a:t>
            </a:r>
            <a:r>
              <a:rPr dirty="0" sz="1800" spc="-5">
                <a:latin typeface="Franklin Gothic Book"/>
                <a:cs typeface="Franklin Gothic Book"/>
              </a:rPr>
              <a:t>urbana </a:t>
            </a:r>
            <a:r>
              <a:rPr dirty="0" sz="1800" spc="-10">
                <a:latin typeface="Franklin Gothic Book"/>
                <a:cs typeface="Franklin Gothic Book"/>
              </a:rPr>
              <a:t>que  </a:t>
            </a:r>
            <a:r>
              <a:rPr dirty="0" sz="1800" spc="-5">
                <a:latin typeface="Franklin Gothic Book"/>
                <a:cs typeface="Franklin Gothic Book"/>
              </a:rPr>
              <a:t>podría llegar entre 8.3</a:t>
            </a:r>
            <a:r>
              <a:rPr dirty="0" sz="1800" spc="-6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y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ts val="2110"/>
              </a:lnSpc>
            </a:pPr>
            <a:r>
              <a:rPr dirty="0" sz="1800" spc="-20">
                <a:latin typeface="Franklin Gothic Book"/>
                <a:cs typeface="Franklin Gothic Book"/>
              </a:rPr>
              <a:t>10.9 </a:t>
            </a:r>
            <a:r>
              <a:rPr dirty="0" sz="1800" spc="-5">
                <a:latin typeface="Franklin Gothic Book"/>
                <a:cs typeface="Franklin Gothic Book"/>
              </a:rPr>
              <a:t>mil millones</a:t>
            </a:r>
            <a:r>
              <a:rPr dirty="0" sz="1800" spc="-6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en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10">
                <a:latin typeface="Franklin Gothic Book"/>
                <a:cs typeface="Franklin Gothic Book"/>
              </a:rPr>
              <a:t>2050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219710">
              <a:lnSpc>
                <a:spcPct val="100400"/>
              </a:lnSpc>
              <a:spcBef>
                <a:spcPts val="5"/>
              </a:spcBef>
            </a:pPr>
            <a:r>
              <a:rPr dirty="0" sz="1800" spc="-10">
                <a:latin typeface="Franklin Gothic Book"/>
                <a:cs typeface="Franklin Gothic Book"/>
              </a:rPr>
              <a:t>75% </a:t>
            </a:r>
            <a:r>
              <a:rPr dirty="0" sz="1800">
                <a:latin typeface="Franklin Gothic Book"/>
                <a:cs typeface="Franklin Gothic Book"/>
              </a:rPr>
              <a:t>de </a:t>
            </a:r>
            <a:r>
              <a:rPr dirty="0" sz="1800" spc="-5">
                <a:latin typeface="Franklin Gothic Book"/>
                <a:cs typeface="Franklin Gothic Book"/>
              </a:rPr>
              <a:t>la </a:t>
            </a:r>
            <a:r>
              <a:rPr dirty="0" sz="1800">
                <a:latin typeface="Franklin Gothic Book"/>
                <a:cs typeface="Franklin Gothic Book"/>
              </a:rPr>
              <a:t>superficie  </a:t>
            </a:r>
            <a:r>
              <a:rPr dirty="0" sz="1800" spc="-10">
                <a:latin typeface="Franklin Gothic Book"/>
                <a:cs typeface="Franklin Gothic Book"/>
              </a:rPr>
              <a:t>terrestre </a:t>
            </a:r>
            <a:r>
              <a:rPr dirty="0" sz="1800" spc="-5">
                <a:latin typeface="Franklin Gothic Book"/>
                <a:cs typeface="Franklin Gothic Book"/>
              </a:rPr>
              <a:t>ya </a:t>
            </a:r>
            <a:r>
              <a:rPr dirty="0" sz="1800">
                <a:latin typeface="Franklin Gothic Book"/>
                <a:cs typeface="Franklin Gothic Book"/>
              </a:rPr>
              <a:t>ha sido  </a:t>
            </a:r>
            <a:r>
              <a:rPr dirty="0" sz="1800" spc="-10">
                <a:latin typeface="Franklin Gothic Book"/>
                <a:cs typeface="Franklin Gothic Book"/>
              </a:rPr>
              <a:t>transformada </a:t>
            </a:r>
            <a:r>
              <a:rPr dirty="0" sz="1800">
                <a:latin typeface="Franklin Gothic Book"/>
                <a:cs typeface="Franklin Gothic Book"/>
              </a:rPr>
              <a:t>por el</a:t>
            </a:r>
            <a:r>
              <a:rPr dirty="0" sz="1800" spc="-7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ser  </a:t>
            </a:r>
            <a:r>
              <a:rPr dirty="0" sz="1800" spc="-5">
                <a:latin typeface="Franklin Gothic Book"/>
                <a:cs typeface="Franklin Gothic Book"/>
              </a:rPr>
              <a:t>humano.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930" y="6079202"/>
            <a:ext cx="103505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845" y="5723579"/>
            <a:ext cx="14351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40">
                <a:solidFill>
                  <a:srgbClr val="231F20"/>
                </a:solidFill>
                <a:latin typeface="Lucida Sans"/>
                <a:cs typeface="Lucida Sans"/>
              </a:rPr>
              <a:t>10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848" y="5409448"/>
            <a:ext cx="173355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25">
                <a:solidFill>
                  <a:srgbClr val="231F20"/>
                </a:solidFill>
                <a:latin typeface="Lucida Sans"/>
                <a:cs typeface="Lucida Sans"/>
              </a:rPr>
              <a:t>20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606" y="5095318"/>
            <a:ext cx="172085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30">
                <a:solidFill>
                  <a:srgbClr val="231F20"/>
                </a:solidFill>
                <a:latin typeface="Lucida Sans"/>
                <a:cs typeface="Lucida Sans"/>
              </a:rPr>
              <a:t>30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753" y="4781188"/>
            <a:ext cx="18161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solidFill>
                  <a:srgbClr val="231F20"/>
                </a:solidFill>
                <a:latin typeface="Lucida Sans"/>
                <a:cs typeface="Lucida Sans"/>
              </a:rPr>
              <a:t>40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387" y="4467058"/>
            <a:ext cx="17780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5">
                <a:solidFill>
                  <a:srgbClr val="231F20"/>
                </a:solidFill>
                <a:latin typeface="Lucida Sans"/>
                <a:cs typeface="Lucida Sans"/>
              </a:rPr>
              <a:t>50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387" y="4152927"/>
            <a:ext cx="17780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5">
                <a:solidFill>
                  <a:srgbClr val="231F20"/>
                </a:solidFill>
                <a:latin typeface="Lucida Sans"/>
                <a:cs typeface="Lucida Sans"/>
              </a:rPr>
              <a:t>60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170" y="3838797"/>
            <a:ext cx="16129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75">
                <a:solidFill>
                  <a:srgbClr val="231F20"/>
                </a:solidFill>
                <a:latin typeface="Lucida Sans"/>
                <a:cs typeface="Lucida Sans"/>
              </a:rPr>
              <a:t>70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402" y="3524667"/>
            <a:ext cx="18161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solidFill>
                  <a:srgbClr val="231F20"/>
                </a:solidFill>
                <a:latin typeface="Lucida Sans"/>
                <a:cs typeface="Lucida Sans"/>
              </a:rPr>
              <a:t>80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1004" y="5797258"/>
            <a:ext cx="4777105" cy="0"/>
          </a:xfrm>
          <a:custGeom>
            <a:avLst/>
            <a:gdLst/>
            <a:ahLst/>
            <a:cxnLst/>
            <a:rect l="l" t="t" r="r" b="b"/>
            <a:pathLst>
              <a:path w="4777105" h="0">
                <a:moveTo>
                  <a:pt x="0" y="0"/>
                </a:moveTo>
                <a:lnTo>
                  <a:pt x="4776913" y="0"/>
                </a:lnTo>
              </a:path>
            </a:pathLst>
          </a:custGeom>
          <a:ln w="5188">
            <a:solidFill>
              <a:srgbClr val="818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1004" y="5483138"/>
            <a:ext cx="4777105" cy="0"/>
          </a:xfrm>
          <a:custGeom>
            <a:avLst/>
            <a:gdLst/>
            <a:ahLst/>
            <a:cxnLst/>
            <a:rect l="l" t="t" r="r" b="b"/>
            <a:pathLst>
              <a:path w="4777105" h="0">
                <a:moveTo>
                  <a:pt x="0" y="0"/>
                </a:moveTo>
                <a:lnTo>
                  <a:pt x="4776913" y="0"/>
                </a:lnTo>
              </a:path>
            </a:pathLst>
          </a:custGeom>
          <a:ln w="5188">
            <a:solidFill>
              <a:srgbClr val="818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1004" y="5169019"/>
            <a:ext cx="4777105" cy="0"/>
          </a:xfrm>
          <a:custGeom>
            <a:avLst/>
            <a:gdLst/>
            <a:ahLst/>
            <a:cxnLst/>
            <a:rect l="l" t="t" r="r" b="b"/>
            <a:pathLst>
              <a:path w="4777105" h="0">
                <a:moveTo>
                  <a:pt x="0" y="0"/>
                </a:moveTo>
                <a:lnTo>
                  <a:pt x="4776913" y="0"/>
                </a:lnTo>
              </a:path>
            </a:pathLst>
          </a:custGeom>
          <a:ln w="5188">
            <a:solidFill>
              <a:srgbClr val="818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1004" y="4854900"/>
            <a:ext cx="4777105" cy="0"/>
          </a:xfrm>
          <a:custGeom>
            <a:avLst/>
            <a:gdLst/>
            <a:ahLst/>
            <a:cxnLst/>
            <a:rect l="l" t="t" r="r" b="b"/>
            <a:pathLst>
              <a:path w="4777105" h="0">
                <a:moveTo>
                  <a:pt x="0" y="0"/>
                </a:moveTo>
                <a:lnTo>
                  <a:pt x="4776913" y="0"/>
                </a:lnTo>
              </a:path>
            </a:pathLst>
          </a:custGeom>
          <a:ln w="5188">
            <a:solidFill>
              <a:srgbClr val="818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1004" y="4540780"/>
            <a:ext cx="4777105" cy="0"/>
          </a:xfrm>
          <a:custGeom>
            <a:avLst/>
            <a:gdLst/>
            <a:ahLst/>
            <a:cxnLst/>
            <a:rect l="l" t="t" r="r" b="b"/>
            <a:pathLst>
              <a:path w="4777105" h="0">
                <a:moveTo>
                  <a:pt x="0" y="0"/>
                </a:moveTo>
                <a:lnTo>
                  <a:pt x="4776913" y="0"/>
                </a:lnTo>
              </a:path>
            </a:pathLst>
          </a:custGeom>
          <a:ln w="5188">
            <a:solidFill>
              <a:srgbClr val="818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1004" y="4226661"/>
            <a:ext cx="4777105" cy="0"/>
          </a:xfrm>
          <a:custGeom>
            <a:avLst/>
            <a:gdLst/>
            <a:ahLst/>
            <a:cxnLst/>
            <a:rect l="l" t="t" r="r" b="b"/>
            <a:pathLst>
              <a:path w="4777105" h="0">
                <a:moveTo>
                  <a:pt x="0" y="0"/>
                </a:moveTo>
                <a:lnTo>
                  <a:pt x="4776913" y="0"/>
                </a:lnTo>
              </a:path>
            </a:pathLst>
          </a:custGeom>
          <a:ln w="5188">
            <a:solidFill>
              <a:srgbClr val="818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1004" y="3912542"/>
            <a:ext cx="4777105" cy="0"/>
          </a:xfrm>
          <a:custGeom>
            <a:avLst/>
            <a:gdLst/>
            <a:ahLst/>
            <a:cxnLst/>
            <a:rect l="l" t="t" r="r" b="b"/>
            <a:pathLst>
              <a:path w="4777105" h="0">
                <a:moveTo>
                  <a:pt x="0" y="0"/>
                </a:moveTo>
                <a:lnTo>
                  <a:pt x="4776913" y="0"/>
                </a:lnTo>
              </a:path>
            </a:pathLst>
          </a:custGeom>
          <a:ln w="5188">
            <a:solidFill>
              <a:srgbClr val="818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1004" y="3598422"/>
            <a:ext cx="4777105" cy="0"/>
          </a:xfrm>
          <a:custGeom>
            <a:avLst/>
            <a:gdLst/>
            <a:ahLst/>
            <a:cxnLst/>
            <a:rect l="l" t="t" r="r" b="b"/>
            <a:pathLst>
              <a:path w="4777105" h="0">
                <a:moveTo>
                  <a:pt x="0" y="0"/>
                </a:moveTo>
                <a:lnTo>
                  <a:pt x="4776913" y="0"/>
                </a:lnTo>
              </a:path>
            </a:pathLst>
          </a:custGeom>
          <a:ln w="5188">
            <a:solidFill>
              <a:srgbClr val="8189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9551" y="5074790"/>
            <a:ext cx="435609" cy="132080"/>
          </a:xfrm>
          <a:custGeom>
            <a:avLst/>
            <a:gdLst/>
            <a:ahLst/>
            <a:cxnLst/>
            <a:rect l="l" t="t" r="r" b="b"/>
            <a:pathLst>
              <a:path w="435609" h="132079">
                <a:moveTo>
                  <a:pt x="435083" y="0"/>
                </a:moveTo>
                <a:lnTo>
                  <a:pt x="0" y="131932"/>
                </a:lnTo>
              </a:path>
            </a:pathLst>
          </a:custGeom>
          <a:ln w="61996">
            <a:solidFill>
              <a:srgbClr val="009B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94634" y="4977412"/>
            <a:ext cx="435609" cy="97790"/>
          </a:xfrm>
          <a:custGeom>
            <a:avLst/>
            <a:gdLst/>
            <a:ahLst/>
            <a:cxnLst/>
            <a:rect l="l" t="t" r="r" b="b"/>
            <a:pathLst>
              <a:path w="435609" h="97789">
                <a:moveTo>
                  <a:pt x="435083" y="0"/>
                </a:moveTo>
                <a:lnTo>
                  <a:pt x="0" y="97378"/>
                </a:lnTo>
              </a:path>
            </a:pathLst>
          </a:custGeom>
          <a:ln w="62131">
            <a:solidFill>
              <a:srgbClr val="009B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29719" y="4889467"/>
            <a:ext cx="435609" cy="88265"/>
          </a:xfrm>
          <a:custGeom>
            <a:avLst/>
            <a:gdLst/>
            <a:ahLst/>
            <a:cxnLst/>
            <a:rect l="l" t="t" r="r" b="b"/>
            <a:pathLst>
              <a:path w="435610" h="88264">
                <a:moveTo>
                  <a:pt x="435083" y="0"/>
                </a:moveTo>
                <a:lnTo>
                  <a:pt x="0" y="87946"/>
                </a:lnTo>
              </a:path>
            </a:pathLst>
          </a:custGeom>
          <a:ln w="62162">
            <a:solidFill>
              <a:srgbClr val="009B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964802" y="4773239"/>
            <a:ext cx="435609" cy="116839"/>
          </a:xfrm>
          <a:custGeom>
            <a:avLst/>
            <a:gdLst/>
            <a:ahLst/>
            <a:cxnLst/>
            <a:rect l="l" t="t" r="r" b="b"/>
            <a:pathLst>
              <a:path w="435610" h="116839">
                <a:moveTo>
                  <a:pt x="435095" y="0"/>
                </a:moveTo>
                <a:lnTo>
                  <a:pt x="0" y="116229"/>
                </a:lnTo>
              </a:path>
            </a:pathLst>
          </a:custGeom>
          <a:ln w="62061">
            <a:solidFill>
              <a:srgbClr val="009B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99898" y="4653874"/>
            <a:ext cx="435609" cy="119380"/>
          </a:xfrm>
          <a:custGeom>
            <a:avLst/>
            <a:gdLst/>
            <a:ahLst/>
            <a:cxnLst/>
            <a:rect l="l" t="t" r="r" b="b"/>
            <a:pathLst>
              <a:path w="435610" h="119379">
                <a:moveTo>
                  <a:pt x="435083" y="0"/>
                </a:moveTo>
                <a:lnTo>
                  <a:pt x="0" y="119364"/>
                </a:lnTo>
              </a:path>
            </a:pathLst>
          </a:custGeom>
          <a:ln w="62048">
            <a:solidFill>
              <a:srgbClr val="009B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834983" y="4525078"/>
            <a:ext cx="435609" cy="128905"/>
          </a:xfrm>
          <a:custGeom>
            <a:avLst/>
            <a:gdLst/>
            <a:ahLst/>
            <a:cxnLst/>
            <a:rect l="l" t="t" r="r" b="b"/>
            <a:pathLst>
              <a:path w="435610" h="128904">
                <a:moveTo>
                  <a:pt x="435095" y="0"/>
                </a:moveTo>
                <a:lnTo>
                  <a:pt x="0" y="128796"/>
                </a:lnTo>
              </a:path>
            </a:pathLst>
          </a:custGeom>
          <a:ln w="62009">
            <a:solidFill>
              <a:srgbClr val="009B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270078" y="4402578"/>
            <a:ext cx="435609" cy="122555"/>
          </a:xfrm>
          <a:custGeom>
            <a:avLst/>
            <a:gdLst/>
            <a:ahLst/>
            <a:cxnLst/>
            <a:rect l="l" t="t" r="r" b="b"/>
            <a:pathLst>
              <a:path w="435610" h="122554">
                <a:moveTo>
                  <a:pt x="435083" y="0"/>
                </a:moveTo>
                <a:lnTo>
                  <a:pt x="0" y="122500"/>
                </a:lnTo>
              </a:path>
            </a:pathLst>
          </a:custGeom>
          <a:ln w="62036">
            <a:solidFill>
              <a:srgbClr val="009B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05162" y="4258080"/>
            <a:ext cx="435609" cy="144780"/>
          </a:xfrm>
          <a:custGeom>
            <a:avLst/>
            <a:gdLst/>
            <a:ahLst/>
            <a:cxnLst/>
            <a:rect l="l" t="t" r="r" b="b"/>
            <a:pathLst>
              <a:path w="435610" h="144779">
                <a:moveTo>
                  <a:pt x="435095" y="0"/>
                </a:moveTo>
                <a:lnTo>
                  <a:pt x="0" y="144499"/>
                </a:lnTo>
              </a:path>
            </a:pathLst>
          </a:custGeom>
          <a:ln w="61940">
            <a:solidFill>
              <a:srgbClr val="009B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0258" y="4104162"/>
            <a:ext cx="435609" cy="154305"/>
          </a:xfrm>
          <a:custGeom>
            <a:avLst/>
            <a:gdLst/>
            <a:ahLst/>
            <a:cxnLst/>
            <a:rect l="l" t="t" r="r" b="b"/>
            <a:pathLst>
              <a:path w="435610" h="154304">
                <a:moveTo>
                  <a:pt x="435083" y="0"/>
                </a:moveTo>
                <a:lnTo>
                  <a:pt x="0" y="153918"/>
                </a:lnTo>
              </a:path>
            </a:pathLst>
          </a:custGeom>
          <a:ln w="61896">
            <a:solidFill>
              <a:srgbClr val="009B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75342" y="3953380"/>
            <a:ext cx="435609" cy="151130"/>
          </a:xfrm>
          <a:custGeom>
            <a:avLst/>
            <a:gdLst/>
            <a:ahLst/>
            <a:cxnLst/>
            <a:rect l="l" t="t" r="r" b="b"/>
            <a:pathLst>
              <a:path w="435610" h="151129">
                <a:moveTo>
                  <a:pt x="435095" y="0"/>
                </a:moveTo>
                <a:lnTo>
                  <a:pt x="0" y="150783"/>
                </a:lnTo>
              </a:path>
            </a:pathLst>
          </a:custGeom>
          <a:ln w="61911">
            <a:solidFill>
              <a:srgbClr val="009B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949942" y="6206808"/>
            <a:ext cx="125349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5">
                <a:solidFill>
                  <a:srgbClr val="231F20"/>
                </a:solidFill>
                <a:latin typeface="Lucida Sans"/>
                <a:cs typeface="Lucida Sans"/>
              </a:rPr>
              <a:t>2030*  </a:t>
            </a:r>
            <a:r>
              <a:rPr dirty="0" sz="950">
                <a:solidFill>
                  <a:srgbClr val="231F20"/>
                </a:solidFill>
                <a:latin typeface="Lucida Sans"/>
                <a:cs typeface="Lucida Sans"/>
              </a:rPr>
              <a:t>2040*</a:t>
            </a:r>
            <a:r>
              <a:rPr dirty="0" sz="950" spc="215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950" spc="-10">
                <a:solidFill>
                  <a:srgbClr val="231F20"/>
                </a:solidFill>
                <a:latin typeface="Lucida Sans"/>
                <a:cs typeface="Lucida Sans"/>
              </a:rPr>
              <a:t>2050*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43702" y="6206808"/>
            <a:ext cx="320675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25">
                <a:solidFill>
                  <a:srgbClr val="231F20"/>
                </a:solidFill>
                <a:latin typeface="Lucida Sans"/>
                <a:cs typeface="Lucida Sans"/>
              </a:rPr>
              <a:t>2020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23515" y="6206808"/>
            <a:ext cx="29337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40">
                <a:solidFill>
                  <a:srgbClr val="231F20"/>
                </a:solidFill>
                <a:latin typeface="Lucida Sans"/>
                <a:cs typeface="Lucida Sans"/>
              </a:rPr>
              <a:t>2</a:t>
            </a:r>
            <a:r>
              <a:rPr dirty="0" sz="950" spc="-90">
                <a:solidFill>
                  <a:srgbClr val="231F20"/>
                </a:solidFill>
                <a:latin typeface="Lucida Sans"/>
                <a:cs typeface="Lucida Sans"/>
              </a:rPr>
              <a:t>010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53605" y="6206808"/>
            <a:ext cx="292735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80">
                <a:solidFill>
                  <a:srgbClr val="231F20"/>
                </a:solidFill>
                <a:latin typeface="Lucida Sans"/>
                <a:cs typeface="Lucida Sans"/>
              </a:rPr>
              <a:t>1990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17126" y="6206808"/>
            <a:ext cx="295275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50">
                <a:solidFill>
                  <a:srgbClr val="231F20"/>
                </a:solidFill>
                <a:latin typeface="Lucida Sans"/>
                <a:cs typeface="Lucida Sans"/>
              </a:rPr>
              <a:t>1</a:t>
            </a:r>
            <a:r>
              <a:rPr dirty="0" sz="950" spc="-160">
                <a:solidFill>
                  <a:srgbClr val="231F20"/>
                </a:solidFill>
                <a:latin typeface="Lucida Sans"/>
                <a:cs typeface="Lucida Sans"/>
              </a:rPr>
              <a:t>9</a:t>
            </a:r>
            <a:r>
              <a:rPr dirty="0" sz="950" spc="10">
                <a:solidFill>
                  <a:srgbClr val="231F20"/>
                </a:solidFill>
                <a:latin typeface="Lucida Sans"/>
                <a:cs typeface="Lucida Sans"/>
              </a:rPr>
              <a:t>80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89087" y="6206808"/>
            <a:ext cx="281305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25">
                <a:solidFill>
                  <a:srgbClr val="231F20"/>
                </a:solidFill>
                <a:latin typeface="Lucida Sans"/>
                <a:cs typeface="Lucida Sans"/>
              </a:rPr>
              <a:t>19</a:t>
            </a:r>
            <a:r>
              <a:rPr dirty="0" sz="950" spc="-170">
                <a:solidFill>
                  <a:srgbClr val="231F20"/>
                </a:solidFill>
                <a:latin typeface="Lucida Sans"/>
                <a:cs typeface="Lucida Sans"/>
              </a:rPr>
              <a:t>7</a:t>
            </a:r>
            <a:r>
              <a:rPr dirty="0" sz="950" spc="10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8857" y="6206808"/>
            <a:ext cx="291465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150">
                <a:solidFill>
                  <a:srgbClr val="231F20"/>
                </a:solidFill>
                <a:latin typeface="Lucida Sans"/>
                <a:cs typeface="Lucida Sans"/>
              </a:rPr>
              <a:t>1</a:t>
            </a:r>
            <a:r>
              <a:rPr dirty="0" sz="950" spc="-160">
                <a:solidFill>
                  <a:srgbClr val="231F20"/>
                </a:solidFill>
                <a:latin typeface="Lucida Sans"/>
                <a:cs typeface="Lucida Sans"/>
              </a:rPr>
              <a:t>9</a:t>
            </a:r>
            <a:r>
              <a:rPr dirty="0" sz="950" spc="-5">
                <a:solidFill>
                  <a:srgbClr val="231F20"/>
                </a:solidFill>
                <a:latin typeface="Lucida Sans"/>
                <a:cs typeface="Lucida Sans"/>
              </a:rPr>
              <a:t>60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3433" y="6206808"/>
            <a:ext cx="29210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85">
                <a:solidFill>
                  <a:srgbClr val="231F20"/>
                </a:solidFill>
                <a:latin typeface="Lucida Sans"/>
                <a:cs typeface="Lucida Sans"/>
              </a:rPr>
              <a:t>1950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89735" y="6037719"/>
            <a:ext cx="103505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89735" y="5678730"/>
            <a:ext cx="17018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235">
                <a:solidFill>
                  <a:srgbClr val="231F20"/>
                </a:solidFill>
                <a:latin typeface="Lucida Sans"/>
                <a:cs typeface="Lucida Sans"/>
              </a:rPr>
              <a:t>1</a:t>
            </a:r>
            <a:r>
              <a:rPr dirty="0" sz="950" spc="-145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950" spc="10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89735" y="5319742"/>
            <a:ext cx="20447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60">
                <a:solidFill>
                  <a:srgbClr val="231F20"/>
                </a:solidFill>
                <a:latin typeface="Lucida Sans"/>
                <a:cs typeface="Lucida Sans"/>
              </a:rPr>
              <a:t>2</a:t>
            </a:r>
            <a:r>
              <a:rPr dirty="0" sz="950" spc="-55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950" spc="10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89735" y="4960754"/>
            <a:ext cx="19685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60">
                <a:solidFill>
                  <a:srgbClr val="231F20"/>
                </a:solidFill>
                <a:latin typeface="Lucida Sans"/>
                <a:cs typeface="Lucida Sans"/>
              </a:rPr>
              <a:t>3.0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89735" y="4601766"/>
            <a:ext cx="206375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50">
                <a:solidFill>
                  <a:srgbClr val="231F20"/>
                </a:solidFill>
                <a:latin typeface="Lucida Sans"/>
                <a:cs typeface="Lucida Sans"/>
              </a:rPr>
              <a:t>4</a:t>
            </a:r>
            <a:r>
              <a:rPr dirty="0" sz="950" spc="-45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950" spc="10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89735" y="4242778"/>
            <a:ext cx="19939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50">
                <a:solidFill>
                  <a:srgbClr val="231F20"/>
                </a:solidFill>
                <a:latin typeface="Lucida Sans"/>
                <a:cs typeface="Lucida Sans"/>
              </a:rPr>
              <a:t>5.0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89735" y="3883790"/>
            <a:ext cx="20447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55">
                <a:solidFill>
                  <a:srgbClr val="231F20"/>
                </a:solidFill>
                <a:latin typeface="Lucida Sans"/>
                <a:cs typeface="Lucida Sans"/>
              </a:rPr>
              <a:t>6</a:t>
            </a:r>
            <a:r>
              <a:rPr dirty="0" sz="950" spc="-55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950" spc="10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89735" y="3524801"/>
            <a:ext cx="18542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200">
                <a:solidFill>
                  <a:srgbClr val="231F20"/>
                </a:solidFill>
                <a:latin typeface="Lucida Sans"/>
                <a:cs typeface="Lucida Sans"/>
              </a:rPr>
              <a:t>7</a:t>
            </a:r>
            <a:r>
              <a:rPr dirty="0" sz="950" spc="-65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950" spc="10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227937" y="3598431"/>
            <a:ext cx="0" cy="2513330"/>
          </a:xfrm>
          <a:custGeom>
            <a:avLst/>
            <a:gdLst/>
            <a:ahLst/>
            <a:cxnLst/>
            <a:rect l="l" t="t" r="r" b="b"/>
            <a:pathLst>
              <a:path w="0" h="2513329">
                <a:moveTo>
                  <a:pt x="0" y="2512946"/>
                </a:moveTo>
                <a:lnTo>
                  <a:pt x="0" y="0"/>
                </a:lnTo>
              </a:path>
            </a:pathLst>
          </a:custGeom>
          <a:ln w="487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52272" y="3598431"/>
            <a:ext cx="0" cy="2513330"/>
          </a:xfrm>
          <a:custGeom>
            <a:avLst/>
            <a:gdLst/>
            <a:ahLst/>
            <a:cxnLst/>
            <a:rect l="l" t="t" r="r" b="b"/>
            <a:pathLst>
              <a:path w="0" h="2513329">
                <a:moveTo>
                  <a:pt x="0" y="2512946"/>
                </a:moveTo>
                <a:lnTo>
                  <a:pt x="0" y="0"/>
                </a:lnTo>
              </a:path>
            </a:pathLst>
          </a:custGeom>
          <a:ln w="487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230412" y="575239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179" y="0"/>
                </a:moveTo>
                <a:lnTo>
                  <a:pt x="0" y="0"/>
                </a:lnTo>
              </a:path>
            </a:pathLst>
          </a:custGeom>
          <a:ln w="868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230412" y="539339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179" y="0"/>
                </a:moveTo>
                <a:lnTo>
                  <a:pt x="0" y="0"/>
                </a:lnTo>
              </a:path>
            </a:pathLst>
          </a:custGeom>
          <a:ln w="868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230412" y="503440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179" y="0"/>
                </a:moveTo>
                <a:lnTo>
                  <a:pt x="0" y="0"/>
                </a:lnTo>
              </a:path>
            </a:pathLst>
          </a:custGeom>
          <a:ln w="868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230412" y="4675407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179" y="0"/>
                </a:moveTo>
                <a:lnTo>
                  <a:pt x="0" y="0"/>
                </a:lnTo>
              </a:path>
            </a:pathLst>
          </a:custGeom>
          <a:ln w="868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230412" y="4316421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179" y="0"/>
                </a:moveTo>
                <a:lnTo>
                  <a:pt x="0" y="0"/>
                </a:lnTo>
              </a:path>
            </a:pathLst>
          </a:custGeom>
          <a:ln w="868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230412" y="395742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179" y="0"/>
                </a:moveTo>
                <a:lnTo>
                  <a:pt x="0" y="0"/>
                </a:lnTo>
              </a:path>
            </a:pathLst>
          </a:custGeom>
          <a:ln w="868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230412" y="3598435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51179" y="0"/>
                </a:moveTo>
                <a:lnTo>
                  <a:pt x="0" y="0"/>
                </a:lnTo>
              </a:path>
            </a:pathLst>
          </a:custGeom>
          <a:ln w="868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5517819" y="4303773"/>
            <a:ext cx="165735" cy="1102360"/>
          </a:xfrm>
          <a:prstGeom prst="rect">
            <a:avLst/>
          </a:prstGeom>
        </p:spPr>
        <p:txBody>
          <a:bodyPr wrap="square" lIns="0" tIns="127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>
                <a:solidFill>
                  <a:srgbClr val="231F20"/>
                </a:solidFill>
                <a:latin typeface="Lucida Sans"/>
                <a:cs typeface="Lucida Sans"/>
              </a:rPr>
              <a:t>Ur</a:t>
            </a:r>
            <a:r>
              <a:rPr dirty="0" sz="1000" spc="-10">
                <a:solidFill>
                  <a:srgbClr val="231F20"/>
                </a:solidFill>
                <a:latin typeface="Lucida Sans"/>
                <a:cs typeface="Lucida Sans"/>
              </a:rPr>
              <a:t>b</a:t>
            </a:r>
            <a:r>
              <a:rPr dirty="0" sz="1000">
                <a:solidFill>
                  <a:srgbClr val="231F20"/>
                </a:solidFill>
                <a:latin typeface="Lucida Sans"/>
                <a:cs typeface="Lucida Sans"/>
              </a:rPr>
              <a:t>an</a:t>
            </a:r>
            <a:r>
              <a:rPr dirty="0" sz="1000" spc="-3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1000">
                <a:solidFill>
                  <a:srgbClr val="231F20"/>
                </a:solidFill>
                <a:latin typeface="Lucida Sans"/>
                <a:cs typeface="Lucida Sans"/>
              </a:rPr>
              <a:t>population</a:t>
            </a:r>
            <a:endParaRPr sz="1000">
              <a:latin typeface="Lucida Sans"/>
              <a:cs typeface="Lucida Sa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7901" y="5671835"/>
            <a:ext cx="21653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r>
              <a:rPr dirty="0" sz="1050" spc="-60" b="1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1050" spc="-40" b="1">
                <a:solidFill>
                  <a:srgbClr val="231F20"/>
                </a:solidFill>
                <a:latin typeface="Lucida Sans"/>
                <a:cs typeface="Lucida Sans"/>
              </a:rPr>
              <a:t>7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13738" y="5592192"/>
            <a:ext cx="193040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200" b="1">
                <a:solidFill>
                  <a:srgbClr val="231F20"/>
                </a:solidFill>
                <a:latin typeface="Lucida Sans"/>
                <a:cs typeface="Lucida Sans"/>
              </a:rPr>
              <a:t>1</a:t>
            </a:r>
            <a:r>
              <a:rPr dirty="0" sz="1050" spc="-110" b="1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1050" spc="15" b="1">
                <a:solidFill>
                  <a:srgbClr val="231F20"/>
                </a:solidFill>
                <a:latin typeface="Lucida Sans"/>
                <a:cs typeface="Lucida Sans"/>
              </a:rPr>
              <a:t>0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50022" y="5475831"/>
            <a:ext cx="193040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200" b="1">
                <a:solidFill>
                  <a:srgbClr val="231F20"/>
                </a:solidFill>
                <a:latin typeface="Lucida Sans"/>
                <a:cs typeface="Lucida Sans"/>
              </a:rPr>
              <a:t>1</a:t>
            </a:r>
            <a:r>
              <a:rPr dirty="0" sz="1050" spc="-65" b="1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1050" spc="-30" b="1">
                <a:solidFill>
                  <a:srgbClr val="231F20"/>
                </a:solidFill>
                <a:latin typeface="Lucida Sans"/>
                <a:cs typeface="Lucida Sans"/>
              </a:rPr>
              <a:t>3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99384" y="5326938"/>
            <a:ext cx="18097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200" b="1">
                <a:solidFill>
                  <a:srgbClr val="231F20"/>
                </a:solidFill>
                <a:latin typeface="Lucida Sans"/>
                <a:cs typeface="Lucida Sans"/>
              </a:rPr>
              <a:t>1</a:t>
            </a:r>
            <a:r>
              <a:rPr dirty="0" sz="1050" spc="-145" b="1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1050" spc="-40" b="1">
                <a:solidFill>
                  <a:srgbClr val="231F20"/>
                </a:solidFill>
                <a:latin typeface="Lucida Sans"/>
                <a:cs typeface="Lucida Sans"/>
              </a:rPr>
              <a:t>7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86782" y="5136603"/>
            <a:ext cx="230504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5" b="1">
                <a:solidFill>
                  <a:srgbClr val="231F20"/>
                </a:solidFill>
                <a:latin typeface="Lucida Sans"/>
                <a:cs typeface="Lucida Sans"/>
              </a:rPr>
              <a:t>2</a:t>
            </a:r>
            <a:r>
              <a:rPr dirty="0" sz="1050" spc="20" b="1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1050" spc="-30" b="1">
                <a:solidFill>
                  <a:srgbClr val="231F20"/>
                </a:solidFill>
                <a:latin typeface="Lucida Sans"/>
                <a:cs typeface="Lucida Sans"/>
              </a:rPr>
              <a:t>3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729541" y="4901183"/>
            <a:ext cx="22542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5" b="1">
                <a:solidFill>
                  <a:srgbClr val="231F20"/>
                </a:solidFill>
                <a:latin typeface="Lucida Sans"/>
                <a:cs typeface="Lucida Sans"/>
              </a:rPr>
              <a:t>2</a:t>
            </a:r>
            <a:r>
              <a:rPr dirty="0" sz="1050" spc="-45" b="1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1050" spc="-10" b="1">
                <a:solidFill>
                  <a:srgbClr val="231F20"/>
                </a:solidFill>
                <a:latin typeface="Lucida Sans"/>
                <a:cs typeface="Lucida Sans"/>
              </a:rPr>
              <a:t>9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165317" y="4673321"/>
            <a:ext cx="224154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35" b="1">
                <a:solidFill>
                  <a:srgbClr val="231F20"/>
                </a:solidFill>
                <a:latin typeface="Lucida Sans"/>
                <a:cs typeface="Lucida Sans"/>
              </a:rPr>
              <a:t>3</a:t>
            </a:r>
            <a:r>
              <a:rPr dirty="0" sz="1050" spc="-10" b="1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1050" spc="-5" b="1">
                <a:solidFill>
                  <a:srgbClr val="231F20"/>
                </a:solidFill>
                <a:latin typeface="Lucida Sans"/>
                <a:cs typeface="Lucida Sans"/>
              </a:rPr>
              <a:t>5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05409" y="4451263"/>
            <a:ext cx="233045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10" b="1">
                <a:solidFill>
                  <a:srgbClr val="231F20"/>
                </a:solidFill>
                <a:latin typeface="Lucida Sans"/>
                <a:cs typeface="Lucida Sans"/>
              </a:rPr>
              <a:t>4</a:t>
            </a:r>
            <a:r>
              <a:rPr dirty="0" sz="1050" spc="10" b="1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1050" spc="10" b="1">
                <a:solidFill>
                  <a:srgbClr val="231F20"/>
                </a:solidFill>
                <a:latin typeface="Lucida Sans"/>
                <a:cs typeface="Lucida Sans"/>
              </a:rPr>
              <a:t>2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035852" y="4196268"/>
            <a:ext cx="223520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20" b="1">
                <a:solidFill>
                  <a:srgbClr val="231F20"/>
                </a:solidFill>
                <a:latin typeface="Lucida Sans"/>
                <a:cs typeface="Lucida Sans"/>
              </a:rPr>
              <a:t>5.0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93975" y="3911306"/>
            <a:ext cx="214629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20" b="1">
                <a:solidFill>
                  <a:srgbClr val="231F20"/>
                </a:solidFill>
                <a:latin typeface="Lucida Sans"/>
                <a:cs typeface="Lucida Sans"/>
              </a:rPr>
              <a:t>5</a:t>
            </a:r>
            <a:r>
              <a:rPr dirty="0" sz="1050" spc="-65" b="1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1050" spc="-40" b="1">
                <a:solidFill>
                  <a:srgbClr val="231F20"/>
                </a:solidFill>
                <a:latin typeface="Lucida Sans"/>
                <a:cs typeface="Lucida Sans"/>
              </a:rPr>
              <a:t>7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917561" y="3693298"/>
            <a:ext cx="231140" cy="172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b="1">
                <a:solidFill>
                  <a:srgbClr val="231F20"/>
                </a:solidFill>
                <a:latin typeface="Lucida Sans"/>
                <a:cs typeface="Lucida Sans"/>
              </a:rPr>
              <a:t>6</a:t>
            </a:r>
            <a:r>
              <a:rPr dirty="0" sz="1050" spc="-10" b="1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dirty="0" sz="1050" spc="20" b="1">
                <a:solidFill>
                  <a:srgbClr val="231F20"/>
                </a:solidFill>
                <a:latin typeface="Lucida Sans"/>
                <a:cs typeface="Lucida Sans"/>
              </a:rPr>
              <a:t>4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54416" y="5838633"/>
            <a:ext cx="204001" cy="275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992917" y="5743396"/>
            <a:ext cx="204001" cy="372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425056" y="5633003"/>
            <a:ext cx="204014" cy="481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863618" y="5495075"/>
            <a:ext cx="204001" cy="621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295074" y="5279260"/>
            <a:ext cx="204014" cy="8369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734259" y="5051894"/>
            <a:ext cx="204012" cy="1064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167131" y="4834162"/>
            <a:ext cx="204014" cy="128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605631" y="4630572"/>
            <a:ext cx="204001" cy="1485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037783" y="4348667"/>
            <a:ext cx="204001" cy="176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483378" y="4071698"/>
            <a:ext cx="204000" cy="2044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914845" y="3815524"/>
            <a:ext cx="204001" cy="2298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49902" y="6114841"/>
            <a:ext cx="4780915" cy="0"/>
          </a:xfrm>
          <a:custGeom>
            <a:avLst/>
            <a:gdLst/>
            <a:ahLst/>
            <a:cxnLst/>
            <a:rect l="l" t="t" r="r" b="b"/>
            <a:pathLst>
              <a:path w="4780915" h="0">
                <a:moveTo>
                  <a:pt x="0" y="0"/>
                </a:moveTo>
                <a:lnTo>
                  <a:pt x="4780573" y="0"/>
                </a:lnTo>
              </a:path>
            </a:pathLst>
          </a:custGeom>
          <a:ln w="2076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4116434" y="6534407"/>
            <a:ext cx="882650" cy="34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2700"/>
              </a:lnSpc>
            </a:pPr>
            <a:r>
              <a:rPr dirty="0" sz="900" spc="-50">
                <a:solidFill>
                  <a:srgbClr val="231F20"/>
                </a:solidFill>
                <a:latin typeface="Lucida Sans"/>
                <a:cs typeface="Lucida Sans"/>
              </a:rPr>
              <a:t>Urban</a:t>
            </a:r>
            <a:r>
              <a:rPr dirty="0" sz="900" spc="-11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900" spc="-60">
                <a:solidFill>
                  <a:srgbClr val="231F20"/>
                </a:solidFill>
                <a:latin typeface="Lucida Sans"/>
                <a:cs typeface="Lucida Sans"/>
              </a:rPr>
              <a:t>population  </a:t>
            </a:r>
            <a:r>
              <a:rPr dirty="0" sz="900" spc="-30">
                <a:solidFill>
                  <a:srgbClr val="231F20"/>
                </a:solidFill>
                <a:latin typeface="Lucida Sans"/>
                <a:cs typeface="Lucida Sans"/>
              </a:rPr>
              <a:t>Percent</a:t>
            </a:r>
            <a:r>
              <a:rPr dirty="0" sz="900" spc="-125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900" spc="-65">
                <a:solidFill>
                  <a:srgbClr val="231F20"/>
                </a:solidFill>
                <a:latin typeface="Lucida Sans"/>
                <a:cs typeface="Lucida Sans"/>
              </a:rPr>
              <a:t>urban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669690" y="6206808"/>
            <a:ext cx="447675" cy="391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5">
                <a:solidFill>
                  <a:srgbClr val="231F20"/>
                </a:solidFill>
                <a:latin typeface="Lucida Sans"/>
                <a:cs typeface="Lucida Sans"/>
              </a:rPr>
              <a:t>2000</a:t>
            </a:r>
            <a:endParaRPr sz="950">
              <a:latin typeface="Lucida Sans"/>
              <a:cs typeface="Lucida Sans"/>
            </a:endParaRPr>
          </a:p>
          <a:p>
            <a:pPr marL="169545">
              <a:lnSpc>
                <a:spcPct val="100000"/>
              </a:lnSpc>
              <a:spcBef>
                <a:spcPts val="590"/>
              </a:spcBef>
            </a:pPr>
            <a:r>
              <a:rPr dirty="0" sz="1050" spc="-120">
                <a:solidFill>
                  <a:srgbClr val="231F20"/>
                </a:solidFill>
                <a:latin typeface="Lucida Sans"/>
                <a:cs typeface="Lucida Sans"/>
              </a:rPr>
              <a:t>Y</a:t>
            </a:r>
            <a:r>
              <a:rPr dirty="0" sz="1050" spc="-1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dirty="0" sz="1050" spc="-3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dirty="0" sz="1050" spc="-15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endParaRPr sz="1050">
              <a:latin typeface="Lucida Sans"/>
              <a:cs typeface="Lucida San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-14552" y="3708061"/>
            <a:ext cx="154940" cy="235267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900" spc="-4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dirty="0" sz="900" spc="-45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dirty="0" sz="900" spc="-35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dirty="0" sz="90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dirty="0" sz="900" spc="-55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dirty="0" sz="900">
                <a:solidFill>
                  <a:srgbClr val="231F20"/>
                </a:solidFill>
                <a:latin typeface="Lucida Sans"/>
                <a:cs typeface="Lucida Sans"/>
              </a:rPr>
              <a:t>f</a:t>
            </a:r>
            <a:r>
              <a:rPr dirty="0" sz="900" spc="-55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900" spc="-35">
                <a:solidFill>
                  <a:srgbClr val="231F20"/>
                </a:solidFill>
                <a:latin typeface="Lucida Sans"/>
                <a:cs typeface="Lucida Sans"/>
              </a:rPr>
              <a:t>w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r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dirty="0" sz="900">
                <a:solidFill>
                  <a:srgbClr val="231F20"/>
                </a:solidFill>
                <a:latin typeface="Lucida Sans"/>
                <a:cs typeface="Lucida Sans"/>
              </a:rPr>
              <a:t>d</a:t>
            </a:r>
            <a:r>
              <a:rPr dirty="0" sz="900" spc="-55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p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u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a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o</a:t>
            </a:r>
            <a:r>
              <a:rPr dirty="0" sz="90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dirty="0" sz="900" spc="-55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li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v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dirty="0" sz="900">
                <a:solidFill>
                  <a:srgbClr val="231F20"/>
                </a:solidFill>
                <a:latin typeface="Lucida Sans"/>
                <a:cs typeface="Lucida Sans"/>
              </a:rPr>
              <a:t>g</a:t>
            </a:r>
            <a:r>
              <a:rPr dirty="0" sz="900" spc="-55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dirty="0" sz="900">
                <a:solidFill>
                  <a:srgbClr val="231F20"/>
                </a:solidFill>
                <a:latin typeface="Lucida Sans"/>
                <a:cs typeface="Lucida Sans"/>
              </a:rPr>
              <a:t>n</a:t>
            </a:r>
            <a:r>
              <a:rPr dirty="0" sz="900" spc="-55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c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t</a:t>
            </a:r>
            <a:r>
              <a:rPr dirty="0" sz="900" spc="-20">
                <a:solidFill>
                  <a:srgbClr val="231F20"/>
                </a:solidFill>
                <a:latin typeface="Lucida Sans"/>
                <a:cs typeface="Lucida Sans"/>
              </a:rPr>
              <a:t>i</a:t>
            </a:r>
            <a:r>
              <a:rPr dirty="0" sz="900" spc="-30">
                <a:solidFill>
                  <a:srgbClr val="231F20"/>
                </a:solidFill>
                <a:latin typeface="Lucida Sans"/>
                <a:cs typeface="Lucida Sans"/>
              </a:rPr>
              <a:t>e</a:t>
            </a:r>
            <a:r>
              <a:rPr dirty="0" sz="900">
                <a:solidFill>
                  <a:srgbClr val="231F20"/>
                </a:solidFill>
                <a:latin typeface="Lucida Sans"/>
                <a:cs typeface="Lucida Sans"/>
              </a:rPr>
              <a:t>s</a:t>
            </a:r>
            <a:endParaRPr sz="900">
              <a:latin typeface="Lucida Sans"/>
              <a:cs typeface="Lucida San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965030" y="658327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454"/>
                </a:moveTo>
                <a:lnTo>
                  <a:pt x="93765" y="93454"/>
                </a:lnTo>
                <a:lnTo>
                  <a:pt x="93765" y="0"/>
                </a:lnTo>
                <a:lnTo>
                  <a:pt x="0" y="0"/>
                </a:lnTo>
                <a:lnTo>
                  <a:pt x="0" y="93454"/>
                </a:lnTo>
                <a:close/>
              </a:path>
            </a:pathLst>
          </a:custGeom>
          <a:solidFill>
            <a:srgbClr val="CE24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965030" y="6748380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93454"/>
                </a:moveTo>
                <a:lnTo>
                  <a:pt x="93765" y="93454"/>
                </a:lnTo>
                <a:lnTo>
                  <a:pt x="93765" y="0"/>
                </a:lnTo>
                <a:lnTo>
                  <a:pt x="0" y="0"/>
                </a:lnTo>
                <a:lnTo>
                  <a:pt x="0" y="93454"/>
                </a:lnTo>
                <a:close/>
              </a:path>
            </a:pathLst>
          </a:custGeom>
          <a:solidFill>
            <a:srgbClr val="009B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09074" y="0"/>
            <a:ext cx="4685077" cy="3429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808845" y="707568"/>
            <a:ext cx="6383655" cy="5269865"/>
          </a:xfrm>
          <a:custGeom>
            <a:avLst/>
            <a:gdLst/>
            <a:ahLst/>
            <a:cxnLst/>
            <a:rect l="l" t="t" r="r" b="b"/>
            <a:pathLst>
              <a:path w="6383655" h="5269865">
                <a:moveTo>
                  <a:pt x="0" y="5269770"/>
                </a:moveTo>
                <a:lnTo>
                  <a:pt x="6383154" y="5269770"/>
                </a:lnTo>
                <a:lnTo>
                  <a:pt x="6383154" y="0"/>
                </a:lnTo>
                <a:lnTo>
                  <a:pt x="0" y="0"/>
                </a:lnTo>
                <a:lnTo>
                  <a:pt x="0" y="5269770"/>
                </a:lnTo>
                <a:close/>
              </a:path>
            </a:pathLst>
          </a:custGeom>
          <a:solidFill>
            <a:srgbClr val="F2F1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20"/>
              </a:lnSpc>
            </a:pPr>
            <a:r>
              <a:rPr dirty="0" spc="-365"/>
              <a:t>URBAN   </a:t>
            </a:r>
            <a:r>
              <a:rPr dirty="0" spc="-345"/>
              <a:t>DEVELOPMENT</a:t>
            </a:r>
            <a:r>
              <a:rPr dirty="0" spc="-204"/>
              <a:t> </a:t>
            </a:r>
            <a:r>
              <a:rPr dirty="0" spc="-380"/>
              <a:t>CHALLENGE</a:t>
            </a:r>
          </a:p>
        </p:txBody>
      </p:sp>
      <p:sp>
        <p:nvSpPr>
          <p:cNvPr id="86" name="object 86"/>
          <p:cNvSpPr/>
          <p:nvPr/>
        </p:nvSpPr>
        <p:spPr>
          <a:xfrm>
            <a:off x="6452200" y="2015620"/>
            <a:ext cx="5554345" cy="3096260"/>
          </a:xfrm>
          <a:custGeom>
            <a:avLst/>
            <a:gdLst/>
            <a:ahLst/>
            <a:cxnLst/>
            <a:rect l="l" t="t" r="r" b="b"/>
            <a:pathLst>
              <a:path w="5554345" h="3096260">
                <a:moveTo>
                  <a:pt x="0" y="3096262"/>
                </a:moveTo>
                <a:lnTo>
                  <a:pt x="5553758" y="3096262"/>
                </a:lnTo>
                <a:lnTo>
                  <a:pt x="5553758" y="0"/>
                </a:lnTo>
                <a:lnTo>
                  <a:pt x="0" y="0"/>
                </a:lnTo>
                <a:lnTo>
                  <a:pt x="0" y="3096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383158" y="2015605"/>
            <a:ext cx="5608955" cy="0"/>
          </a:xfrm>
          <a:custGeom>
            <a:avLst/>
            <a:gdLst/>
            <a:ahLst/>
            <a:cxnLst/>
            <a:rect l="l" t="t" r="r" b="b"/>
            <a:pathLst>
              <a:path w="5608955" h="0">
                <a:moveTo>
                  <a:pt x="0" y="0"/>
                </a:moveTo>
                <a:lnTo>
                  <a:pt x="5608886" y="0"/>
                </a:lnTo>
              </a:path>
            </a:pathLst>
          </a:custGeom>
          <a:ln w="95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320857" y="3045932"/>
            <a:ext cx="4671695" cy="0"/>
          </a:xfrm>
          <a:custGeom>
            <a:avLst/>
            <a:gdLst/>
            <a:ahLst/>
            <a:cxnLst/>
            <a:rect l="l" t="t" r="r" b="b"/>
            <a:pathLst>
              <a:path w="4671695" h="0">
                <a:moveTo>
                  <a:pt x="0" y="0"/>
                </a:moveTo>
                <a:lnTo>
                  <a:pt x="4671188" y="0"/>
                </a:lnTo>
              </a:path>
            </a:pathLst>
          </a:custGeom>
          <a:ln w="95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6383158" y="3045932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 h="0">
                <a:moveTo>
                  <a:pt x="0" y="0"/>
                </a:moveTo>
                <a:lnTo>
                  <a:pt x="60606" y="0"/>
                </a:lnTo>
              </a:path>
            </a:pathLst>
          </a:custGeom>
          <a:ln w="95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7320857" y="4081545"/>
            <a:ext cx="4671695" cy="0"/>
          </a:xfrm>
          <a:custGeom>
            <a:avLst/>
            <a:gdLst/>
            <a:ahLst/>
            <a:cxnLst/>
            <a:rect l="l" t="t" r="r" b="b"/>
            <a:pathLst>
              <a:path w="4671695" h="0">
                <a:moveTo>
                  <a:pt x="0" y="0"/>
                </a:moveTo>
                <a:lnTo>
                  <a:pt x="4671188" y="0"/>
                </a:lnTo>
              </a:path>
            </a:pathLst>
          </a:custGeom>
          <a:ln w="95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383158" y="4081545"/>
            <a:ext cx="60960" cy="0"/>
          </a:xfrm>
          <a:custGeom>
            <a:avLst/>
            <a:gdLst/>
            <a:ahLst/>
            <a:cxnLst/>
            <a:rect l="l" t="t" r="r" b="b"/>
            <a:pathLst>
              <a:path w="60960" h="0">
                <a:moveTo>
                  <a:pt x="0" y="0"/>
                </a:moveTo>
                <a:lnTo>
                  <a:pt x="60606" y="0"/>
                </a:lnTo>
              </a:path>
            </a:pathLst>
          </a:custGeom>
          <a:ln w="95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7319045" y="5121395"/>
            <a:ext cx="0" cy="84455"/>
          </a:xfrm>
          <a:custGeom>
            <a:avLst/>
            <a:gdLst/>
            <a:ahLst/>
            <a:cxnLst/>
            <a:rect l="l" t="t" r="r" b="b"/>
            <a:pathLst>
              <a:path w="0" h="84454">
                <a:moveTo>
                  <a:pt x="0" y="0"/>
                </a:moveTo>
                <a:lnTo>
                  <a:pt x="0" y="84059"/>
                </a:lnTo>
              </a:path>
            </a:pathLst>
          </a:custGeom>
          <a:ln w="380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6156038" y="2967490"/>
            <a:ext cx="180340" cy="162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40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156038" y="4003777"/>
            <a:ext cx="180340" cy="162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20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257909" y="5044036"/>
            <a:ext cx="102870" cy="162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037360" y="2453166"/>
            <a:ext cx="47625" cy="53340"/>
          </a:xfrm>
          <a:custGeom>
            <a:avLst/>
            <a:gdLst/>
            <a:ahLst/>
            <a:cxnLst/>
            <a:rect l="l" t="t" r="r" b="b"/>
            <a:pathLst>
              <a:path w="47625" h="53339">
                <a:moveTo>
                  <a:pt x="47264" y="0"/>
                </a:moveTo>
                <a:lnTo>
                  <a:pt x="0" y="5284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037361" y="2453166"/>
            <a:ext cx="95885" cy="106680"/>
          </a:xfrm>
          <a:custGeom>
            <a:avLst/>
            <a:gdLst/>
            <a:ahLst/>
            <a:cxnLst/>
            <a:rect l="l" t="t" r="r" b="b"/>
            <a:pathLst>
              <a:path w="95884" h="106680">
                <a:moveTo>
                  <a:pt x="95338" y="0"/>
                </a:moveTo>
                <a:lnTo>
                  <a:pt x="0" y="10656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7037361" y="2453166"/>
            <a:ext cx="143510" cy="160655"/>
          </a:xfrm>
          <a:custGeom>
            <a:avLst/>
            <a:gdLst/>
            <a:ahLst/>
            <a:cxnLst/>
            <a:rect l="l" t="t" r="r" b="b"/>
            <a:pathLst>
              <a:path w="143509" h="160655">
                <a:moveTo>
                  <a:pt x="143446" y="0"/>
                </a:moveTo>
                <a:lnTo>
                  <a:pt x="0" y="16029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7037361" y="2453165"/>
            <a:ext cx="191770" cy="214629"/>
          </a:xfrm>
          <a:custGeom>
            <a:avLst/>
            <a:gdLst/>
            <a:ahLst/>
            <a:cxnLst/>
            <a:rect l="l" t="t" r="r" b="b"/>
            <a:pathLst>
              <a:path w="191770" h="214630">
                <a:moveTo>
                  <a:pt x="191569" y="0"/>
                </a:moveTo>
                <a:lnTo>
                  <a:pt x="0" y="21400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037360" y="2453165"/>
            <a:ext cx="240029" cy="267970"/>
          </a:xfrm>
          <a:custGeom>
            <a:avLst/>
            <a:gdLst/>
            <a:ahLst/>
            <a:cxnLst/>
            <a:rect l="l" t="t" r="r" b="b"/>
            <a:pathLst>
              <a:path w="240029" h="267969">
                <a:moveTo>
                  <a:pt x="239698" y="0"/>
                </a:moveTo>
                <a:lnTo>
                  <a:pt x="0" y="26770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037359" y="2453166"/>
            <a:ext cx="288290" cy="321945"/>
          </a:xfrm>
          <a:custGeom>
            <a:avLst/>
            <a:gdLst/>
            <a:ahLst/>
            <a:cxnLst/>
            <a:rect l="l" t="t" r="r" b="b"/>
            <a:pathLst>
              <a:path w="288290" h="321944">
                <a:moveTo>
                  <a:pt x="287843" y="0"/>
                </a:moveTo>
                <a:lnTo>
                  <a:pt x="0" y="32139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7037359" y="2453166"/>
            <a:ext cx="336550" cy="375285"/>
          </a:xfrm>
          <a:custGeom>
            <a:avLst/>
            <a:gdLst/>
            <a:ahLst/>
            <a:cxnLst/>
            <a:rect l="l" t="t" r="r" b="b"/>
            <a:pathLst>
              <a:path w="336550" h="375285">
                <a:moveTo>
                  <a:pt x="335996" y="0"/>
                </a:moveTo>
                <a:lnTo>
                  <a:pt x="0" y="37505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037360" y="2453165"/>
            <a:ext cx="384175" cy="429259"/>
          </a:xfrm>
          <a:custGeom>
            <a:avLst/>
            <a:gdLst/>
            <a:ahLst/>
            <a:cxnLst/>
            <a:rect l="l" t="t" r="r" b="b"/>
            <a:pathLst>
              <a:path w="384175" h="429260">
                <a:moveTo>
                  <a:pt x="384179" y="0"/>
                </a:moveTo>
                <a:lnTo>
                  <a:pt x="0" y="42872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7037360" y="2453165"/>
            <a:ext cx="432434" cy="482600"/>
          </a:xfrm>
          <a:custGeom>
            <a:avLst/>
            <a:gdLst/>
            <a:ahLst/>
            <a:cxnLst/>
            <a:rect l="l" t="t" r="r" b="b"/>
            <a:pathLst>
              <a:path w="432434" h="482600">
                <a:moveTo>
                  <a:pt x="432372" y="0"/>
                </a:moveTo>
                <a:lnTo>
                  <a:pt x="0" y="48238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037361" y="2453165"/>
            <a:ext cx="480695" cy="536575"/>
          </a:xfrm>
          <a:custGeom>
            <a:avLst/>
            <a:gdLst/>
            <a:ahLst/>
            <a:cxnLst/>
            <a:rect l="l" t="t" r="r" b="b"/>
            <a:pathLst>
              <a:path w="480695" h="536575">
                <a:moveTo>
                  <a:pt x="480562" y="0"/>
                </a:moveTo>
                <a:lnTo>
                  <a:pt x="0" y="53600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037361" y="2453166"/>
            <a:ext cx="528955" cy="589915"/>
          </a:xfrm>
          <a:custGeom>
            <a:avLst/>
            <a:gdLst/>
            <a:ahLst/>
            <a:cxnLst/>
            <a:rect l="l" t="t" r="r" b="b"/>
            <a:pathLst>
              <a:path w="528954" h="589914">
                <a:moveTo>
                  <a:pt x="528786" y="0"/>
                </a:moveTo>
                <a:lnTo>
                  <a:pt x="0" y="58963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037361" y="2453165"/>
            <a:ext cx="577215" cy="643255"/>
          </a:xfrm>
          <a:custGeom>
            <a:avLst/>
            <a:gdLst/>
            <a:ahLst/>
            <a:cxnLst/>
            <a:rect l="l" t="t" r="r" b="b"/>
            <a:pathLst>
              <a:path w="577215" h="643255">
                <a:moveTo>
                  <a:pt x="577013" y="0"/>
                </a:moveTo>
                <a:lnTo>
                  <a:pt x="0" y="64324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037360" y="2453165"/>
            <a:ext cx="625475" cy="697230"/>
          </a:xfrm>
          <a:custGeom>
            <a:avLst/>
            <a:gdLst/>
            <a:ahLst/>
            <a:cxnLst/>
            <a:rect l="l" t="t" r="r" b="b"/>
            <a:pathLst>
              <a:path w="625475" h="697230">
                <a:moveTo>
                  <a:pt x="625266" y="0"/>
                </a:moveTo>
                <a:lnTo>
                  <a:pt x="0" y="69685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037360" y="2453165"/>
            <a:ext cx="673735" cy="750570"/>
          </a:xfrm>
          <a:custGeom>
            <a:avLst/>
            <a:gdLst/>
            <a:ahLst/>
            <a:cxnLst/>
            <a:rect l="l" t="t" r="r" b="b"/>
            <a:pathLst>
              <a:path w="673734" h="750569">
                <a:moveTo>
                  <a:pt x="673527" y="0"/>
                </a:moveTo>
                <a:lnTo>
                  <a:pt x="0" y="75044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037360" y="2453165"/>
            <a:ext cx="721995" cy="804545"/>
          </a:xfrm>
          <a:custGeom>
            <a:avLst/>
            <a:gdLst/>
            <a:ahLst/>
            <a:cxnLst/>
            <a:rect l="l" t="t" r="r" b="b"/>
            <a:pathLst>
              <a:path w="721995" h="804545">
                <a:moveTo>
                  <a:pt x="721795" y="0"/>
                </a:moveTo>
                <a:lnTo>
                  <a:pt x="0" y="80400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7037359" y="2453165"/>
            <a:ext cx="770255" cy="857885"/>
          </a:xfrm>
          <a:custGeom>
            <a:avLst/>
            <a:gdLst/>
            <a:ahLst/>
            <a:cxnLst/>
            <a:rect l="l" t="t" r="r" b="b"/>
            <a:pathLst>
              <a:path w="770254" h="857885">
                <a:moveTo>
                  <a:pt x="770091" y="0"/>
                </a:moveTo>
                <a:lnTo>
                  <a:pt x="0" y="85758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037361" y="2453166"/>
            <a:ext cx="818515" cy="911225"/>
          </a:xfrm>
          <a:custGeom>
            <a:avLst/>
            <a:gdLst/>
            <a:ahLst/>
            <a:cxnLst/>
            <a:rect l="l" t="t" r="r" b="b"/>
            <a:pathLst>
              <a:path w="818515" h="911225">
                <a:moveTo>
                  <a:pt x="818391" y="0"/>
                </a:moveTo>
                <a:lnTo>
                  <a:pt x="0" y="91112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037360" y="2453166"/>
            <a:ext cx="866775" cy="965200"/>
          </a:xfrm>
          <a:custGeom>
            <a:avLst/>
            <a:gdLst/>
            <a:ahLst/>
            <a:cxnLst/>
            <a:rect l="l" t="t" r="r" b="b"/>
            <a:pathLst>
              <a:path w="866775" h="965200">
                <a:moveTo>
                  <a:pt x="866708" y="0"/>
                </a:moveTo>
                <a:lnTo>
                  <a:pt x="0" y="96466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037361" y="2453165"/>
            <a:ext cx="915035" cy="1018540"/>
          </a:xfrm>
          <a:custGeom>
            <a:avLst/>
            <a:gdLst/>
            <a:ahLst/>
            <a:cxnLst/>
            <a:rect l="l" t="t" r="r" b="b"/>
            <a:pathLst>
              <a:path w="915034" h="1018539">
                <a:moveTo>
                  <a:pt x="915041" y="0"/>
                </a:moveTo>
                <a:lnTo>
                  <a:pt x="0" y="101818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037361" y="2453166"/>
            <a:ext cx="963930" cy="1071880"/>
          </a:xfrm>
          <a:custGeom>
            <a:avLst/>
            <a:gdLst/>
            <a:ahLst/>
            <a:cxnLst/>
            <a:rect l="l" t="t" r="r" b="b"/>
            <a:pathLst>
              <a:path w="963929" h="1071879">
                <a:moveTo>
                  <a:pt x="963390" y="0"/>
                </a:moveTo>
                <a:lnTo>
                  <a:pt x="0" y="107170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037361" y="2453165"/>
            <a:ext cx="1012190" cy="1125220"/>
          </a:xfrm>
          <a:custGeom>
            <a:avLst/>
            <a:gdLst/>
            <a:ahLst/>
            <a:cxnLst/>
            <a:rect l="l" t="t" r="r" b="b"/>
            <a:pathLst>
              <a:path w="1012190" h="1125220">
                <a:moveTo>
                  <a:pt x="1011757" y="0"/>
                </a:moveTo>
                <a:lnTo>
                  <a:pt x="0" y="112521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037360" y="2453165"/>
            <a:ext cx="1060450" cy="1179195"/>
          </a:xfrm>
          <a:custGeom>
            <a:avLst/>
            <a:gdLst/>
            <a:ahLst/>
            <a:cxnLst/>
            <a:rect l="l" t="t" r="r" b="b"/>
            <a:pathLst>
              <a:path w="1060450" h="1179195">
                <a:moveTo>
                  <a:pt x="1060125" y="0"/>
                </a:moveTo>
                <a:lnTo>
                  <a:pt x="0" y="117869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037360" y="2453166"/>
            <a:ext cx="1108710" cy="1232535"/>
          </a:xfrm>
          <a:custGeom>
            <a:avLst/>
            <a:gdLst/>
            <a:ahLst/>
            <a:cxnLst/>
            <a:rect l="l" t="t" r="r" b="b"/>
            <a:pathLst>
              <a:path w="1108709" h="1232535">
                <a:moveTo>
                  <a:pt x="1108520" y="0"/>
                </a:moveTo>
                <a:lnTo>
                  <a:pt x="0" y="123217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037360" y="2453166"/>
            <a:ext cx="1156970" cy="1285875"/>
          </a:xfrm>
          <a:custGeom>
            <a:avLst/>
            <a:gdLst/>
            <a:ahLst/>
            <a:cxnLst/>
            <a:rect l="l" t="t" r="r" b="b"/>
            <a:pathLst>
              <a:path w="1156970" h="1285875">
                <a:moveTo>
                  <a:pt x="1156923" y="0"/>
                </a:moveTo>
                <a:lnTo>
                  <a:pt x="0" y="128563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037361" y="2453166"/>
            <a:ext cx="1205865" cy="1339215"/>
          </a:xfrm>
          <a:custGeom>
            <a:avLst/>
            <a:gdLst/>
            <a:ahLst/>
            <a:cxnLst/>
            <a:rect l="l" t="t" r="r" b="b"/>
            <a:pathLst>
              <a:path w="1205865" h="1339214">
                <a:moveTo>
                  <a:pt x="1205348" y="0"/>
                </a:moveTo>
                <a:lnTo>
                  <a:pt x="0" y="133910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037361" y="2453165"/>
            <a:ext cx="1254125" cy="1392555"/>
          </a:xfrm>
          <a:custGeom>
            <a:avLst/>
            <a:gdLst/>
            <a:ahLst/>
            <a:cxnLst/>
            <a:rect l="l" t="t" r="r" b="b"/>
            <a:pathLst>
              <a:path w="1254125" h="1392554">
                <a:moveTo>
                  <a:pt x="1253780" y="0"/>
                </a:moveTo>
                <a:lnTo>
                  <a:pt x="0" y="139253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037360" y="2453165"/>
            <a:ext cx="1302385" cy="1446530"/>
          </a:xfrm>
          <a:custGeom>
            <a:avLst/>
            <a:gdLst/>
            <a:ahLst/>
            <a:cxnLst/>
            <a:rect l="l" t="t" r="r" b="b"/>
            <a:pathLst>
              <a:path w="1302384" h="1446529">
                <a:moveTo>
                  <a:pt x="1302232" y="0"/>
                </a:moveTo>
                <a:lnTo>
                  <a:pt x="0" y="144596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037360" y="2453165"/>
            <a:ext cx="1351280" cy="1499870"/>
          </a:xfrm>
          <a:custGeom>
            <a:avLst/>
            <a:gdLst/>
            <a:ahLst/>
            <a:cxnLst/>
            <a:rect l="l" t="t" r="r" b="b"/>
            <a:pathLst>
              <a:path w="1351279" h="1499870">
                <a:moveTo>
                  <a:pt x="1350697" y="0"/>
                </a:moveTo>
                <a:lnTo>
                  <a:pt x="0" y="149938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037360" y="2453166"/>
            <a:ext cx="1399540" cy="1553210"/>
          </a:xfrm>
          <a:custGeom>
            <a:avLst/>
            <a:gdLst/>
            <a:ahLst/>
            <a:cxnLst/>
            <a:rect l="l" t="t" r="r" b="b"/>
            <a:pathLst>
              <a:path w="1399540" h="1553210">
                <a:moveTo>
                  <a:pt x="1399168" y="0"/>
                </a:moveTo>
                <a:lnTo>
                  <a:pt x="0" y="155277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037360" y="2453165"/>
            <a:ext cx="1447800" cy="1606550"/>
          </a:xfrm>
          <a:custGeom>
            <a:avLst/>
            <a:gdLst/>
            <a:ahLst/>
            <a:cxnLst/>
            <a:rect l="l" t="t" r="r" b="b"/>
            <a:pathLst>
              <a:path w="1447800" h="1606550">
                <a:moveTo>
                  <a:pt x="1447664" y="0"/>
                </a:moveTo>
                <a:lnTo>
                  <a:pt x="0" y="160617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037360" y="2453165"/>
            <a:ext cx="1496695" cy="1659889"/>
          </a:xfrm>
          <a:custGeom>
            <a:avLst/>
            <a:gdLst/>
            <a:ahLst/>
            <a:cxnLst/>
            <a:rect l="l" t="t" r="r" b="b"/>
            <a:pathLst>
              <a:path w="1496695" h="1659889">
                <a:moveTo>
                  <a:pt x="1496180" y="0"/>
                </a:moveTo>
                <a:lnTo>
                  <a:pt x="0" y="165956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037360" y="2453165"/>
            <a:ext cx="1544955" cy="1713230"/>
          </a:xfrm>
          <a:custGeom>
            <a:avLst/>
            <a:gdLst/>
            <a:ahLst/>
            <a:cxnLst/>
            <a:rect l="l" t="t" r="r" b="b"/>
            <a:pathLst>
              <a:path w="1544954" h="1713229">
                <a:moveTo>
                  <a:pt x="1544700" y="0"/>
                </a:moveTo>
                <a:lnTo>
                  <a:pt x="0" y="171292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037360" y="2453166"/>
            <a:ext cx="1593850" cy="1766570"/>
          </a:xfrm>
          <a:custGeom>
            <a:avLst/>
            <a:gdLst/>
            <a:ahLst/>
            <a:cxnLst/>
            <a:rect l="l" t="t" r="r" b="b"/>
            <a:pathLst>
              <a:path w="1593850" h="1766570">
                <a:moveTo>
                  <a:pt x="1593236" y="0"/>
                </a:moveTo>
                <a:lnTo>
                  <a:pt x="0" y="176627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037360" y="2453166"/>
            <a:ext cx="1642110" cy="1819910"/>
          </a:xfrm>
          <a:custGeom>
            <a:avLst/>
            <a:gdLst/>
            <a:ahLst/>
            <a:cxnLst/>
            <a:rect l="l" t="t" r="r" b="b"/>
            <a:pathLst>
              <a:path w="1642109" h="1819910">
                <a:moveTo>
                  <a:pt x="1641784" y="0"/>
                </a:moveTo>
                <a:lnTo>
                  <a:pt x="0" y="181961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037361" y="2453165"/>
            <a:ext cx="1690370" cy="1873250"/>
          </a:xfrm>
          <a:custGeom>
            <a:avLst/>
            <a:gdLst/>
            <a:ahLst/>
            <a:cxnLst/>
            <a:rect l="l" t="t" r="r" b="b"/>
            <a:pathLst>
              <a:path w="1690370" h="1873250">
                <a:moveTo>
                  <a:pt x="1690355" y="0"/>
                </a:moveTo>
                <a:lnTo>
                  <a:pt x="0" y="187294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037360" y="2453166"/>
            <a:ext cx="1739264" cy="1926589"/>
          </a:xfrm>
          <a:custGeom>
            <a:avLst/>
            <a:gdLst/>
            <a:ahLst/>
            <a:cxnLst/>
            <a:rect l="l" t="t" r="r" b="b"/>
            <a:pathLst>
              <a:path w="1739265" h="1926589">
                <a:moveTo>
                  <a:pt x="1738936" y="0"/>
                </a:moveTo>
                <a:lnTo>
                  <a:pt x="0" y="192626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037360" y="2453166"/>
            <a:ext cx="1787525" cy="1979930"/>
          </a:xfrm>
          <a:custGeom>
            <a:avLst/>
            <a:gdLst/>
            <a:ahLst/>
            <a:cxnLst/>
            <a:rect l="l" t="t" r="r" b="b"/>
            <a:pathLst>
              <a:path w="1787525" h="1979929">
                <a:moveTo>
                  <a:pt x="1787533" y="0"/>
                </a:moveTo>
                <a:lnTo>
                  <a:pt x="0" y="197956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037360" y="2453165"/>
            <a:ext cx="1836420" cy="2033270"/>
          </a:xfrm>
          <a:custGeom>
            <a:avLst/>
            <a:gdLst/>
            <a:ahLst/>
            <a:cxnLst/>
            <a:rect l="l" t="t" r="r" b="b"/>
            <a:pathLst>
              <a:path w="1836420" h="2033270">
                <a:moveTo>
                  <a:pt x="1836148" y="0"/>
                </a:moveTo>
                <a:lnTo>
                  <a:pt x="0" y="203286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037360" y="2453165"/>
            <a:ext cx="1885314" cy="2086610"/>
          </a:xfrm>
          <a:custGeom>
            <a:avLst/>
            <a:gdLst/>
            <a:ahLst/>
            <a:cxnLst/>
            <a:rect l="l" t="t" r="r" b="b"/>
            <a:pathLst>
              <a:path w="1885315" h="2086610">
                <a:moveTo>
                  <a:pt x="1884772" y="0"/>
                </a:moveTo>
                <a:lnTo>
                  <a:pt x="0" y="208614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037360" y="2453166"/>
            <a:ext cx="1933575" cy="2139950"/>
          </a:xfrm>
          <a:custGeom>
            <a:avLst/>
            <a:gdLst/>
            <a:ahLst/>
            <a:cxnLst/>
            <a:rect l="l" t="t" r="r" b="b"/>
            <a:pathLst>
              <a:path w="1933575" h="2139950">
                <a:moveTo>
                  <a:pt x="1933418" y="0"/>
                </a:moveTo>
                <a:lnTo>
                  <a:pt x="0" y="213942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037360" y="2453166"/>
            <a:ext cx="1982470" cy="2192655"/>
          </a:xfrm>
          <a:custGeom>
            <a:avLst/>
            <a:gdLst/>
            <a:ahLst/>
            <a:cxnLst/>
            <a:rect l="l" t="t" r="r" b="b"/>
            <a:pathLst>
              <a:path w="1982470" h="2192654">
                <a:moveTo>
                  <a:pt x="1982064" y="0"/>
                </a:moveTo>
                <a:lnTo>
                  <a:pt x="0" y="219265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037360" y="2453165"/>
            <a:ext cx="2030730" cy="2245995"/>
          </a:xfrm>
          <a:custGeom>
            <a:avLst/>
            <a:gdLst/>
            <a:ahLst/>
            <a:cxnLst/>
            <a:rect l="l" t="t" r="r" b="b"/>
            <a:pathLst>
              <a:path w="2030729" h="2245995">
                <a:moveTo>
                  <a:pt x="2030741" y="0"/>
                </a:moveTo>
                <a:lnTo>
                  <a:pt x="0" y="224591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037360" y="2453166"/>
            <a:ext cx="2079625" cy="2299335"/>
          </a:xfrm>
          <a:custGeom>
            <a:avLst/>
            <a:gdLst/>
            <a:ahLst/>
            <a:cxnLst/>
            <a:rect l="l" t="t" r="r" b="b"/>
            <a:pathLst>
              <a:path w="2079625" h="2299335">
                <a:moveTo>
                  <a:pt x="2079428" y="0"/>
                </a:moveTo>
                <a:lnTo>
                  <a:pt x="0" y="229915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062810" y="2453166"/>
            <a:ext cx="2103120" cy="2324735"/>
          </a:xfrm>
          <a:custGeom>
            <a:avLst/>
            <a:gdLst/>
            <a:ahLst/>
            <a:cxnLst/>
            <a:rect l="l" t="t" r="r" b="b"/>
            <a:pathLst>
              <a:path w="2103120" h="2324735">
                <a:moveTo>
                  <a:pt x="2102677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10960" y="2453165"/>
            <a:ext cx="2103755" cy="2324735"/>
          </a:xfrm>
          <a:custGeom>
            <a:avLst/>
            <a:gdLst/>
            <a:ahLst/>
            <a:cxnLst/>
            <a:rect l="l" t="t" r="r" b="b"/>
            <a:pathLst>
              <a:path w="2103754" h="2324735">
                <a:moveTo>
                  <a:pt x="2103240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159125" y="2453166"/>
            <a:ext cx="2104390" cy="2324735"/>
          </a:xfrm>
          <a:custGeom>
            <a:avLst/>
            <a:gdLst/>
            <a:ahLst/>
            <a:cxnLst/>
            <a:rect l="l" t="t" r="r" b="b"/>
            <a:pathLst>
              <a:path w="2104390" h="2324735">
                <a:moveTo>
                  <a:pt x="2103804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207316" y="2453166"/>
            <a:ext cx="2104390" cy="2324735"/>
          </a:xfrm>
          <a:custGeom>
            <a:avLst/>
            <a:gdLst/>
            <a:ahLst/>
            <a:cxnLst/>
            <a:rect l="l" t="t" r="r" b="b"/>
            <a:pathLst>
              <a:path w="2104390" h="2324735">
                <a:moveTo>
                  <a:pt x="2104360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255524" y="2453166"/>
            <a:ext cx="2105025" cy="2324735"/>
          </a:xfrm>
          <a:custGeom>
            <a:avLst/>
            <a:gdLst/>
            <a:ahLst/>
            <a:cxnLst/>
            <a:rect l="l" t="t" r="r" b="b"/>
            <a:pathLst>
              <a:path w="2105025" h="2324735">
                <a:moveTo>
                  <a:pt x="2104916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303722" y="2453165"/>
            <a:ext cx="2105660" cy="2324735"/>
          </a:xfrm>
          <a:custGeom>
            <a:avLst/>
            <a:gdLst/>
            <a:ahLst/>
            <a:cxnLst/>
            <a:rect l="l" t="t" r="r" b="b"/>
            <a:pathLst>
              <a:path w="2105659" h="2324735">
                <a:moveTo>
                  <a:pt x="2105490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351958" y="2453166"/>
            <a:ext cx="2106295" cy="2324735"/>
          </a:xfrm>
          <a:custGeom>
            <a:avLst/>
            <a:gdLst/>
            <a:ahLst/>
            <a:cxnLst/>
            <a:rect l="l" t="t" r="r" b="b"/>
            <a:pathLst>
              <a:path w="2106295" h="2324735">
                <a:moveTo>
                  <a:pt x="2106047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400195" y="2453166"/>
            <a:ext cx="2106930" cy="2324735"/>
          </a:xfrm>
          <a:custGeom>
            <a:avLst/>
            <a:gdLst/>
            <a:ahLst/>
            <a:cxnLst/>
            <a:rect l="l" t="t" r="r" b="b"/>
            <a:pathLst>
              <a:path w="2106929" h="2324735">
                <a:moveTo>
                  <a:pt x="2106613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7448458" y="2453165"/>
            <a:ext cx="2107565" cy="2324735"/>
          </a:xfrm>
          <a:custGeom>
            <a:avLst/>
            <a:gdLst/>
            <a:ahLst/>
            <a:cxnLst/>
            <a:rect l="l" t="t" r="r" b="b"/>
            <a:pathLst>
              <a:path w="2107565" h="2324735">
                <a:moveTo>
                  <a:pt x="2107171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496716" y="2453165"/>
            <a:ext cx="2108200" cy="2324735"/>
          </a:xfrm>
          <a:custGeom>
            <a:avLst/>
            <a:gdLst/>
            <a:ahLst/>
            <a:cxnLst/>
            <a:rect l="l" t="t" r="r" b="b"/>
            <a:pathLst>
              <a:path w="2108200" h="2324735">
                <a:moveTo>
                  <a:pt x="2107745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545008" y="2453165"/>
            <a:ext cx="2108835" cy="2324735"/>
          </a:xfrm>
          <a:custGeom>
            <a:avLst/>
            <a:gdLst/>
            <a:ahLst/>
            <a:cxnLst/>
            <a:rect l="l" t="t" r="r" b="b"/>
            <a:pathLst>
              <a:path w="2108834" h="2324735">
                <a:moveTo>
                  <a:pt x="2108304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593318" y="2453166"/>
            <a:ext cx="2109470" cy="2324735"/>
          </a:xfrm>
          <a:custGeom>
            <a:avLst/>
            <a:gdLst/>
            <a:ahLst/>
            <a:cxnLst/>
            <a:rect l="l" t="t" r="r" b="b"/>
            <a:pathLst>
              <a:path w="2109470" h="2324735">
                <a:moveTo>
                  <a:pt x="2108863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641628" y="2453166"/>
            <a:ext cx="2109470" cy="2324735"/>
          </a:xfrm>
          <a:custGeom>
            <a:avLst/>
            <a:gdLst/>
            <a:ahLst/>
            <a:cxnLst/>
            <a:rect l="l" t="t" r="r" b="b"/>
            <a:pathLst>
              <a:path w="2109470" h="2324735">
                <a:moveTo>
                  <a:pt x="2109431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689953" y="2453165"/>
            <a:ext cx="2110105" cy="2324735"/>
          </a:xfrm>
          <a:custGeom>
            <a:avLst/>
            <a:gdLst/>
            <a:ahLst/>
            <a:cxnLst/>
            <a:rect l="l" t="t" r="r" b="b"/>
            <a:pathLst>
              <a:path w="2110104" h="2324735">
                <a:moveTo>
                  <a:pt x="2109998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738292" y="2453166"/>
            <a:ext cx="2110740" cy="2324735"/>
          </a:xfrm>
          <a:custGeom>
            <a:avLst/>
            <a:gdLst/>
            <a:ahLst/>
            <a:cxnLst/>
            <a:rect l="l" t="t" r="r" b="b"/>
            <a:pathLst>
              <a:path w="2110740" h="2324735">
                <a:moveTo>
                  <a:pt x="2110567" y="0"/>
                </a:moveTo>
                <a:lnTo>
                  <a:pt x="0" y="232423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786661" y="2459947"/>
            <a:ext cx="2105025" cy="2317750"/>
          </a:xfrm>
          <a:custGeom>
            <a:avLst/>
            <a:gdLst/>
            <a:ahLst/>
            <a:cxnLst/>
            <a:rect l="l" t="t" r="r" b="b"/>
            <a:pathLst>
              <a:path w="2105025" h="2317750">
                <a:moveTo>
                  <a:pt x="2104968" y="0"/>
                </a:moveTo>
                <a:lnTo>
                  <a:pt x="0" y="231745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835045" y="2513815"/>
            <a:ext cx="2056764" cy="2263775"/>
          </a:xfrm>
          <a:custGeom>
            <a:avLst/>
            <a:gdLst/>
            <a:ahLst/>
            <a:cxnLst/>
            <a:rect l="l" t="t" r="r" b="b"/>
            <a:pathLst>
              <a:path w="2056765" h="2263775">
                <a:moveTo>
                  <a:pt x="2056584" y="0"/>
                </a:moveTo>
                <a:lnTo>
                  <a:pt x="0" y="226358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883417" y="2567660"/>
            <a:ext cx="2008505" cy="2209800"/>
          </a:xfrm>
          <a:custGeom>
            <a:avLst/>
            <a:gdLst/>
            <a:ahLst/>
            <a:cxnLst/>
            <a:rect l="l" t="t" r="r" b="b"/>
            <a:pathLst>
              <a:path w="2008504" h="2209800">
                <a:moveTo>
                  <a:pt x="2008213" y="0"/>
                </a:moveTo>
                <a:lnTo>
                  <a:pt x="0" y="220974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931831" y="2621506"/>
            <a:ext cx="1960245" cy="2156460"/>
          </a:xfrm>
          <a:custGeom>
            <a:avLst/>
            <a:gdLst/>
            <a:ahLst/>
            <a:cxnLst/>
            <a:rect l="l" t="t" r="r" b="b"/>
            <a:pathLst>
              <a:path w="1960245" h="2156460">
                <a:moveTo>
                  <a:pt x="1959799" y="0"/>
                </a:moveTo>
                <a:lnTo>
                  <a:pt x="0" y="215589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980246" y="2675332"/>
            <a:ext cx="1911985" cy="2102485"/>
          </a:xfrm>
          <a:custGeom>
            <a:avLst/>
            <a:gdLst/>
            <a:ahLst/>
            <a:cxnLst/>
            <a:rect l="l" t="t" r="r" b="b"/>
            <a:pathLst>
              <a:path w="1911984" h="2102485">
                <a:moveTo>
                  <a:pt x="1911385" y="0"/>
                </a:moveTo>
                <a:lnTo>
                  <a:pt x="0" y="210206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028683" y="2729148"/>
            <a:ext cx="1863089" cy="2048510"/>
          </a:xfrm>
          <a:custGeom>
            <a:avLst/>
            <a:gdLst/>
            <a:ahLst/>
            <a:cxnLst/>
            <a:rect l="l" t="t" r="r" b="b"/>
            <a:pathLst>
              <a:path w="1863090" h="2048510">
                <a:moveTo>
                  <a:pt x="1862946" y="0"/>
                </a:moveTo>
                <a:lnTo>
                  <a:pt x="0" y="204825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077117" y="2782946"/>
            <a:ext cx="1814830" cy="1994535"/>
          </a:xfrm>
          <a:custGeom>
            <a:avLst/>
            <a:gdLst/>
            <a:ahLst/>
            <a:cxnLst/>
            <a:rect l="l" t="t" r="r" b="b"/>
            <a:pathLst>
              <a:path w="1814829" h="1994535">
                <a:moveTo>
                  <a:pt x="1814512" y="0"/>
                </a:moveTo>
                <a:lnTo>
                  <a:pt x="0" y="199445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125587" y="2836739"/>
            <a:ext cx="1766570" cy="1941195"/>
          </a:xfrm>
          <a:custGeom>
            <a:avLst/>
            <a:gdLst/>
            <a:ahLst/>
            <a:cxnLst/>
            <a:rect l="l" t="t" r="r" b="b"/>
            <a:pathLst>
              <a:path w="1766570" h="1941195">
                <a:moveTo>
                  <a:pt x="1766043" y="0"/>
                </a:moveTo>
                <a:lnTo>
                  <a:pt x="0" y="194066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174072" y="2890520"/>
            <a:ext cx="1717675" cy="1887220"/>
          </a:xfrm>
          <a:custGeom>
            <a:avLst/>
            <a:gdLst/>
            <a:ahLst/>
            <a:cxnLst/>
            <a:rect l="l" t="t" r="r" b="b"/>
            <a:pathLst>
              <a:path w="1717675" h="1887220">
                <a:moveTo>
                  <a:pt x="1717558" y="0"/>
                </a:moveTo>
                <a:lnTo>
                  <a:pt x="0" y="188688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222564" y="2944289"/>
            <a:ext cx="1669414" cy="1833245"/>
          </a:xfrm>
          <a:custGeom>
            <a:avLst/>
            <a:gdLst/>
            <a:ahLst/>
            <a:cxnLst/>
            <a:rect l="l" t="t" r="r" b="b"/>
            <a:pathLst>
              <a:path w="1669415" h="1833245">
                <a:moveTo>
                  <a:pt x="1669065" y="0"/>
                </a:moveTo>
                <a:lnTo>
                  <a:pt x="0" y="183311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271065" y="2998038"/>
            <a:ext cx="1621155" cy="1779905"/>
          </a:xfrm>
          <a:custGeom>
            <a:avLst/>
            <a:gdLst/>
            <a:ahLst/>
            <a:cxnLst/>
            <a:rect l="l" t="t" r="r" b="b"/>
            <a:pathLst>
              <a:path w="1621154" h="1779904">
                <a:moveTo>
                  <a:pt x="1620564" y="0"/>
                </a:moveTo>
                <a:lnTo>
                  <a:pt x="0" y="177936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319584" y="3051778"/>
            <a:ext cx="1572260" cy="1725930"/>
          </a:xfrm>
          <a:custGeom>
            <a:avLst/>
            <a:gdLst/>
            <a:ahLst/>
            <a:cxnLst/>
            <a:rect l="l" t="t" r="r" b="b"/>
            <a:pathLst>
              <a:path w="1572259" h="1725929">
                <a:moveTo>
                  <a:pt x="1572046" y="0"/>
                </a:moveTo>
                <a:lnTo>
                  <a:pt x="0" y="172562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8368126" y="3105508"/>
            <a:ext cx="1524000" cy="1671955"/>
          </a:xfrm>
          <a:custGeom>
            <a:avLst/>
            <a:gdLst/>
            <a:ahLst/>
            <a:cxnLst/>
            <a:rect l="l" t="t" r="r" b="b"/>
            <a:pathLst>
              <a:path w="1524000" h="1671954">
                <a:moveTo>
                  <a:pt x="1523503" y="0"/>
                </a:moveTo>
                <a:lnTo>
                  <a:pt x="0" y="167189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8416689" y="3159232"/>
            <a:ext cx="1475105" cy="1618615"/>
          </a:xfrm>
          <a:custGeom>
            <a:avLst/>
            <a:gdLst/>
            <a:ahLst/>
            <a:cxnLst/>
            <a:rect l="l" t="t" r="r" b="b"/>
            <a:pathLst>
              <a:path w="1475104" h="1618614">
                <a:moveTo>
                  <a:pt x="1474942" y="0"/>
                </a:moveTo>
                <a:lnTo>
                  <a:pt x="0" y="161816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8465242" y="3212930"/>
            <a:ext cx="1426845" cy="1564640"/>
          </a:xfrm>
          <a:custGeom>
            <a:avLst/>
            <a:gdLst/>
            <a:ahLst/>
            <a:cxnLst/>
            <a:rect l="l" t="t" r="r" b="b"/>
            <a:pathLst>
              <a:path w="1426845" h="1564639">
                <a:moveTo>
                  <a:pt x="1426389" y="0"/>
                </a:moveTo>
                <a:lnTo>
                  <a:pt x="0" y="156447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513830" y="3266626"/>
            <a:ext cx="1377950" cy="1511300"/>
          </a:xfrm>
          <a:custGeom>
            <a:avLst/>
            <a:gdLst/>
            <a:ahLst/>
            <a:cxnLst/>
            <a:rect l="l" t="t" r="r" b="b"/>
            <a:pathLst>
              <a:path w="1377950" h="1511300">
                <a:moveTo>
                  <a:pt x="1377800" y="0"/>
                </a:moveTo>
                <a:lnTo>
                  <a:pt x="0" y="151077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562425" y="3320305"/>
            <a:ext cx="1329690" cy="1457325"/>
          </a:xfrm>
          <a:custGeom>
            <a:avLst/>
            <a:gdLst/>
            <a:ahLst/>
            <a:cxnLst/>
            <a:rect l="l" t="t" r="r" b="b"/>
            <a:pathLst>
              <a:path w="1329690" h="1457325">
                <a:moveTo>
                  <a:pt x="1329205" y="0"/>
                </a:moveTo>
                <a:lnTo>
                  <a:pt x="0" y="145709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611043" y="3373976"/>
            <a:ext cx="1280795" cy="1403985"/>
          </a:xfrm>
          <a:custGeom>
            <a:avLst/>
            <a:gdLst/>
            <a:ahLst/>
            <a:cxnLst/>
            <a:rect l="l" t="t" r="r" b="b"/>
            <a:pathLst>
              <a:path w="1280795" h="1403985">
                <a:moveTo>
                  <a:pt x="1280587" y="0"/>
                </a:moveTo>
                <a:lnTo>
                  <a:pt x="0" y="140342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659664" y="3427628"/>
            <a:ext cx="1232535" cy="1350010"/>
          </a:xfrm>
          <a:custGeom>
            <a:avLst/>
            <a:gdLst/>
            <a:ahLst/>
            <a:cxnLst/>
            <a:rect l="l" t="t" r="r" b="b"/>
            <a:pathLst>
              <a:path w="1232534" h="1350010">
                <a:moveTo>
                  <a:pt x="1231966" y="0"/>
                </a:moveTo>
                <a:lnTo>
                  <a:pt x="0" y="134977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8708304" y="3481272"/>
            <a:ext cx="1183640" cy="1296670"/>
          </a:xfrm>
          <a:custGeom>
            <a:avLst/>
            <a:gdLst/>
            <a:ahLst/>
            <a:cxnLst/>
            <a:rect l="l" t="t" r="r" b="b"/>
            <a:pathLst>
              <a:path w="1183640" h="1296670">
                <a:moveTo>
                  <a:pt x="1183325" y="0"/>
                </a:moveTo>
                <a:lnTo>
                  <a:pt x="0" y="129613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8756968" y="3534907"/>
            <a:ext cx="1134745" cy="1242695"/>
          </a:xfrm>
          <a:custGeom>
            <a:avLst/>
            <a:gdLst/>
            <a:ahLst/>
            <a:cxnLst/>
            <a:rect l="l" t="t" r="r" b="b"/>
            <a:pathLst>
              <a:path w="1134745" h="1242695">
                <a:moveTo>
                  <a:pt x="1134662" y="0"/>
                </a:moveTo>
                <a:lnTo>
                  <a:pt x="0" y="124249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8805634" y="3588521"/>
            <a:ext cx="1086485" cy="1189355"/>
          </a:xfrm>
          <a:custGeom>
            <a:avLst/>
            <a:gdLst/>
            <a:ahLst/>
            <a:cxnLst/>
            <a:rect l="l" t="t" r="r" b="b"/>
            <a:pathLst>
              <a:path w="1086484" h="1189354">
                <a:moveTo>
                  <a:pt x="1085995" y="0"/>
                </a:moveTo>
                <a:lnTo>
                  <a:pt x="0" y="118888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8854320" y="3642127"/>
            <a:ext cx="1037590" cy="1135380"/>
          </a:xfrm>
          <a:custGeom>
            <a:avLst/>
            <a:gdLst/>
            <a:ahLst/>
            <a:cxnLst/>
            <a:rect l="l" t="t" r="r" b="b"/>
            <a:pathLst>
              <a:path w="1037590" h="1135379">
                <a:moveTo>
                  <a:pt x="1037310" y="0"/>
                </a:moveTo>
                <a:lnTo>
                  <a:pt x="0" y="113527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8903018" y="3695718"/>
            <a:ext cx="988694" cy="1082040"/>
          </a:xfrm>
          <a:custGeom>
            <a:avLst/>
            <a:gdLst/>
            <a:ahLst/>
            <a:cxnLst/>
            <a:rect l="l" t="t" r="r" b="b"/>
            <a:pathLst>
              <a:path w="988695" h="1082039">
                <a:moveTo>
                  <a:pt x="988612" y="0"/>
                </a:moveTo>
                <a:lnTo>
                  <a:pt x="0" y="108168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8951742" y="3749306"/>
            <a:ext cx="940435" cy="1028700"/>
          </a:xfrm>
          <a:custGeom>
            <a:avLst/>
            <a:gdLst/>
            <a:ahLst/>
            <a:cxnLst/>
            <a:rect l="l" t="t" r="r" b="b"/>
            <a:pathLst>
              <a:path w="940434" h="1028700">
                <a:moveTo>
                  <a:pt x="939887" y="0"/>
                </a:moveTo>
                <a:lnTo>
                  <a:pt x="0" y="102809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9000481" y="3802880"/>
            <a:ext cx="891540" cy="974725"/>
          </a:xfrm>
          <a:custGeom>
            <a:avLst/>
            <a:gdLst/>
            <a:ahLst/>
            <a:cxnLst/>
            <a:rect l="l" t="t" r="r" b="b"/>
            <a:pathLst>
              <a:path w="891540" h="974725">
                <a:moveTo>
                  <a:pt x="891148" y="0"/>
                </a:moveTo>
                <a:lnTo>
                  <a:pt x="0" y="97452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9049217" y="3856428"/>
            <a:ext cx="842644" cy="921385"/>
          </a:xfrm>
          <a:custGeom>
            <a:avLst/>
            <a:gdLst/>
            <a:ahLst/>
            <a:cxnLst/>
            <a:rect l="l" t="t" r="r" b="b"/>
            <a:pathLst>
              <a:path w="842645" h="921385">
                <a:moveTo>
                  <a:pt x="842413" y="0"/>
                </a:moveTo>
                <a:lnTo>
                  <a:pt x="0" y="92097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9097986" y="3909978"/>
            <a:ext cx="793750" cy="868044"/>
          </a:xfrm>
          <a:custGeom>
            <a:avLst/>
            <a:gdLst/>
            <a:ahLst/>
            <a:cxnLst/>
            <a:rect l="l" t="t" r="r" b="b"/>
            <a:pathLst>
              <a:path w="793750" h="868045">
                <a:moveTo>
                  <a:pt x="793644" y="0"/>
                </a:moveTo>
                <a:lnTo>
                  <a:pt x="0" y="86742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9146757" y="3963506"/>
            <a:ext cx="745490" cy="814069"/>
          </a:xfrm>
          <a:custGeom>
            <a:avLst/>
            <a:gdLst/>
            <a:ahLst/>
            <a:cxnLst/>
            <a:rect l="l" t="t" r="r" b="b"/>
            <a:pathLst>
              <a:path w="745490" h="814070">
                <a:moveTo>
                  <a:pt x="744872" y="0"/>
                </a:moveTo>
                <a:lnTo>
                  <a:pt x="0" y="81389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9195558" y="4017033"/>
            <a:ext cx="696595" cy="760730"/>
          </a:xfrm>
          <a:custGeom>
            <a:avLst/>
            <a:gdLst/>
            <a:ahLst/>
            <a:cxnLst/>
            <a:rect l="l" t="t" r="r" b="b"/>
            <a:pathLst>
              <a:path w="696595" h="760729">
                <a:moveTo>
                  <a:pt x="696071" y="0"/>
                </a:moveTo>
                <a:lnTo>
                  <a:pt x="0" y="76036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9244362" y="4070538"/>
            <a:ext cx="647700" cy="707390"/>
          </a:xfrm>
          <a:custGeom>
            <a:avLst/>
            <a:gdLst/>
            <a:ahLst/>
            <a:cxnLst/>
            <a:rect l="l" t="t" r="r" b="b"/>
            <a:pathLst>
              <a:path w="647700" h="707389">
                <a:moveTo>
                  <a:pt x="647267" y="0"/>
                </a:moveTo>
                <a:lnTo>
                  <a:pt x="0" y="70686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9293180" y="4124029"/>
            <a:ext cx="598805" cy="653415"/>
          </a:xfrm>
          <a:custGeom>
            <a:avLst/>
            <a:gdLst/>
            <a:ahLst/>
            <a:cxnLst/>
            <a:rect l="l" t="t" r="r" b="b"/>
            <a:pathLst>
              <a:path w="598804" h="653414">
                <a:moveTo>
                  <a:pt x="598449" y="0"/>
                </a:moveTo>
                <a:lnTo>
                  <a:pt x="0" y="65337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9342028" y="4177519"/>
            <a:ext cx="549910" cy="600075"/>
          </a:xfrm>
          <a:custGeom>
            <a:avLst/>
            <a:gdLst/>
            <a:ahLst/>
            <a:cxnLst/>
            <a:rect l="l" t="t" r="r" b="b"/>
            <a:pathLst>
              <a:path w="549909" h="600075">
                <a:moveTo>
                  <a:pt x="549603" y="0"/>
                </a:moveTo>
                <a:lnTo>
                  <a:pt x="0" y="59988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9390878" y="4230989"/>
            <a:ext cx="501015" cy="546735"/>
          </a:xfrm>
          <a:custGeom>
            <a:avLst/>
            <a:gdLst/>
            <a:ahLst/>
            <a:cxnLst/>
            <a:rect l="l" t="t" r="r" b="b"/>
            <a:pathLst>
              <a:path w="501015" h="546735">
                <a:moveTo>
                  <a:pt x="500751" y="0"/>
                </a:moveTo>
                <a:lnTo>
                  <a:pt x="0" y="54641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9439742" y="4284443"/>
            <a:ext cx="452120" cy="493395"/>
          </a:xfrm>
          <a:custGeom>
            <a:avLst/>
            <a:gdLst/>
            <a:ahLst/>
            <a:cxnLst/>
            <a:rect l="l" t="t" r="r" b="b"/>
            <a:pathLst>
              <a:path w="452120" h="493395">
                <a:moveTo>
                  <a:pt x="451888" y="0"/>
                </a:moveTo>
                <a:lnTo>
                  <a:pt x="0" y="49295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9488627" y="4337890"/>
            <a:ext cx="403225" cy="440055"/>
          </a:xfrm>
          <a:custGeom>
            <a:avLst/>
            <a:gdLst/>
            <a:ahLst/>
            <a:cxnLst/>
            <a:rect l="l" t="t" r="r" b="b"/>
            <a:pathLst>
              <a:path w="403225" h="440054">
                <a:moveTo>
                  <a:pt x="403003" y="0"/>
                </a:moveTo>
                <a:lnTo>
                  <a:pt x="0" y="43951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9537528" y="4391326"/>
            <a:ext cx="354330" cy="386080"/>
          </a:xfrm>
          <a:custGeom>
            <a:avLst/>
            <a:gdLst/>
            <a:ahLst/>
            <a:cxnLst/>
            <a:rect l="l" t="t" r="r" b="b"/>
            <a:pathLst>
              <a:path w="354329" h="386079">
                <a:moveTo>
                  <a:pt x="354101" y="0"/>
                </a:moveTo>
                <a:lnTo>
                  <a:pt x="0" y="38607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9586451" y="4444755"/>
            <a:ext cx="305435" cy="332740"/>
          </a:xfrm>
          <a:custGeom>
            <a:avLst/>
            <a:gdLst/>
            <a:ahLst/>
            <a:cxnLst/>
            <a:rect l="l" t="t" r="r" b="b"/>
            <a:pathLst>
              <a:path w="305434" h="332739">
                <a:moveTo>
                  <a:pt x="305179" y="0"/>
                </a:moveTo>
                <a:lnTo>
                  <a:pt x="0" y="33264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9635366" y="4498151"/>
            <a:ext cx="256540" cy="279400"/>
          </a:xfrm>
          <a:custGeom>
            <a:avLst/>
            <a:gdLst/>
            <a:ahLst/>
            <a:cxnLst/>
            <a:rect l="l" t="t" r="r" b="b"/>
            <a:pathLst>
              <a:path w="256540" h="279400">
                <a:moveTo>
                  <a:pt x="256264" y="0"/>
                </a:moveTo>
                <a:lnTo>
                  <a:pt x="0" y="27925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9684318" y="4551555"/>
            <a:ext cx="207645" cy="226060"/>
          </a:xfrm>
          <a:custGeom>
            <a:avLst/>
            <a:gdLst/>
            <a:ahLst/>
            <a:cxnLst/>
            <a:rect l="l" t="t" r="r" b="b"/>
            <a:pathLst>
              <a:path w="207645" h="226060">
                <a:moveTo>
                  <a:pt x="207311" y="0"/>
                </a:moveTo>
                <a:lnTo>
                  <a:pt x="0" y="22584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9733275" y="4604936"/>
            <a:ext cx="158750" cy="172720"/>
          </a:xfrm>
          <a:custGeom>
            <a:avLst/>
            <a:gdLst/>
            <a:ahLst/>
            <a:cxnLst/>
            <a:rect l="l" t="t" r="r" b="b"/>
            <a:pathLst>
              <a:path w="158750" h="172720">
                <a:moveTo>
                  <a:pt x="158355" y="0"/>
                </a:moveTo>
                <a:lnTo>
                  <a:pt x="0" y="17246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9782255" y="4658312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109375" y="0"/>
                </a:moveTo>
                <a:lnTo>
                  <a:pt x="0" y="11908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9831244" y="4711670"/>
            <a:ext cx="60960" cy="66040"/>
          </a:xfrm>
          <a:custGeom>
            <a:avLst/>
            <a:gdLst/>
            <a:ahLst/>
            <a:cxnLst/>
            <a:rect l="l" t="t" r="r" b="b"/>
            <a:pathLst>
              <a:path w="60959" h="66039">
                <a:moveTo>
                  <a:pt x="60386" y="0"/>
                </a:moveTo>
                <a:lnTo>
                  <a:pt x="0" y="6573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9880248" y="4765016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11381" y="0"/>
                </a:moveTo>
                <a:lnTo>
                  <a:pt x="0" y="1238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037360" y="2453166"/>
            <a:ext cx="47625" cy="53340"/>
          </a:xfrm>
          <a:custGeom>
            <a:avLst/>
            <a:gdLst/>
            <a:ahLst/>
            <a:cxnLst/>
            <a:rect l="l" t="t" r="r" b="b"/>
            <a:pathLst>
              <a:path w="47625" h="53339">
                <a:moveTo>
                  <a:pt x="47264" y="0"/>
                </a:moveTo>
                <a:lnTo>
                  <a:pt x="0" y="52842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037361" y="2453166"/>
            <a:ext cx="95885" cy="106680"/>
          </a:xfrm>
          <a:custGeom>
            <a:avLst/>
            <a:gdLst/>
            <a:ahLst/>
            <a:cxnLst/>
            <a:rect l="l" t="t" r="r" b="b"/>
            <a:pathLst>
              <a:path w="95884" h="106680">
                <a:moveTo>
                  <a:pt x="95338" y="0"/>
                </a:moveTo>
                <a:lnTo>
                  <a:pt x="0" y="106560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037361" y="2453166"/>
            <a:ext cx="143510" cy="160655"/>
          </a:xfrm>
          <a:custGeom>
            <a:avLst/>
            <a:gdLst/>
            <a:ahLst/>
            <a:cxnLst/>
            <a:rect l="l" t="t" r="r" b="b"/>
            <a:pathLst>
              <a:path w="143509" h="160655">
                <a:moveTo>
                  <a:pt x="143446" y="0"/>
                </a:moveTo>
                <a:lnTo>
                  <a:pt x="0" y="160290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7037361" y="2453165"/>
            <a:ext cx="191770" cy="214629"/>
          </a:xfrm>
          <a:custGeom>
            <a:avLst/>
            <a:gdLst/>
            <a:ahLst/>
            <a:cxnLst/>
            <a:rect l="l" t="t" r="r" b="b"/>
            <a:pathLst>
              <a:path w="191770" h="214630">
                <a:moveTo>
                  <a:pt x="191569" y="0"/>
                </a:moveTo>
                <a:lnTo>
                  <a:pt x="0" y="214009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037360" y="2453165"/>
            <a:ext cx="240029" cy="267970"/>
          </a:xfrm>
          <a:custGeom>
            <a:avLst/>
            <a:gdLst/>
            <a:ahLst/>
            <a:cxnLst/>
            <a:rect l="l" t="t" r="r" b="b"/>
            <a:pathLst>
              <a:path w="240029" h="267969">
                <a:moveTo>
                  <a:pt x="239698" y="0"/>
                </a:moveTo>
                <a:lnTo>
                  <a:pt x="0" y="26770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037359" y="2453166"/>
            <a:ext cx="288290" cy="321945"/>
          </a:xfrm>
          <a:custGeom>
            <a:avLst/>
            <a:gdLst/>
            <a:ahLst/>
            <a:cxnLst/>
            <a:rect l="l" t="t" r="r" b="b"/>
            <a:pathLst>
              <a:path w="288290" h="321944">
                <a:moveTo>
                  <a:pt x="287843" y="0"/>
                </a:moveTo>
                <a:lnTo>
                  <a:pt x="0" y="321390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7037359" y="2453166"/>
            <a:ext cx="336550" cy="375285"/>
          </a:xfrm>
          <a:custGeom>
            <a:avLst/>
            <a:gdLst/>
            <a:ahLst/>
            <a:cxnLst/>
            <a:rect l="l" t="t" r="r" b="b"/>
            <a:pathLst>
              <a:path w="336550" h="375285">
                <a:moveTo>
                  <a:pt x="335996" y="0"/>
                </a:moveTo>
                <a:lnTo>
                  <a:pt x="0" y="37505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037360" y="2453165"/>
            <a:ext cx="384175" cy="429259"/>
          </a:xfrm>
          <a:custGeom>
            <a:avLst/>
            <a:gdLst/>
            <a:ahLst/>
            <a:cxnLst/>
            <a:rect l="l" t="t" r="r" b="b"/>
            <a:pathLst>
              <a:path w="384175" h="429260">
                <a:moveTo>
                  <a:pt x="384179" y="0"/>
                </a:moveTo>
                <a:lnTo>
                  <a:pt x="0" y="428728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7037360" y="2453165"/>
            <a:ext cx="432434" cy="482600"/>
          </a:xfrm>
          <a:custGeom>
            <a:avLst/>
            <a:gdLst/>
            <a:ahLst/>
            <a:cxnLst/>
            <a:rect l="l" t="t" r="r" b="b"/>
            <a:pathLst>
              <a:path w="432434" h="482600">
                <a:moveTo>
                  <a:pt x="432372" y="0"/>
                </a:moveTo>
                <a:lnTo>
                  <a:pt x="0" y="48238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7037361" y="2453165"/>
            <a:ext cx="480695" cy="536575"/>
          </a:xfrm>
          <a:custGeom>
            <a:avLst/>
            <a:gdLst/>
            <a:ahLst/>
            <a:cxnLst/>
            <a:rect l="l" t="t" r="r" b="b"/>
            <a:pathLst>
              <a:path w="480695" h="536575">
                <a:moveTo>
                  <a:pt x="480562" y="0"/>
                </a:moveTo>
                <a:lnTo>
                  <a:pt x="0" y="53600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7037361" y="2453166"/>
            <a:ext cx="528955" cy="589915"/>
          </a:xfrm>
          <a:custGeom>
            <a:avLst/>
            <a:gdLst/>
            <a:ahLst/>
            <a:cxnLst/>
            <a:rect l="l" t="t" r="r" b="b"/>
            <a:pathLst>
              <a:path w="528954" h="589914">
                <a:moveTo>
                  <a:pt x="528786" y="0"/>
                </a:moveTo>
                <a:lnTo>
                  <a:pt x="0" y="589637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7037361" y="2453165"/>
            <a:ext cx="577215" cy="643255"/>
          </a:xfrm>
          <a:custGeom>
            <a:avLst/>
            <a:gdLst/>
            <a:ahLst/>
            <a:cxnLst/>
            <a:rect l="l" t="t" r="r" b="b"/>
            <a:pathLst>
              <a:path w="577215" h="643255">
                <a:moveTo>
                  <a:pt x="577013" y="0"/>
                </a:moveTo>
                <a:lnTo>
                  <a:pt x="0" y="64324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7037360" y="2453165"/>
            <a:ext cx="625475" cy="697230"/>
          </a:xfrm>
          <a:custGeom>
            <a:avLst/>
            <a:gdLst/>
            <a:ahLst/>
            <a:cxnLst/>
            <a:rect l="l" t="t" r="r" b="b"/>
            <a:pathLst>
              <a:path w="625475" h="697230">
                <a:moveTo>
                  <a:pt x="625266" y="0"/>
                </a:moveTo>
                <a:lnTo>
                  <a:pt x="0" y="69685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7037360" y="2453165"/>
            <a:ext cx="673735" cy="750570"/>
          </a:xfrm>
          <a:custGeom>
            <a:avLst/>
            <a:gdLst/>
            <a:ahLst/>
            <a:cxnLst/>
            <a:rect l="l" t="t" r="r" b="b"/>
            <a:pathLst>
              <a:path w="673734" h="750569">
                <a:moveTo>
                  <a:pt x="673527" y="0"/>
                </a:moveTo>
                <a:lnTo>
                  <a:pt x="0" y="750442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7037360" y="2453165"/>
            <a:ext cx="721995" cy="804545"/>
          </a:xfrm>
          <a:custGeom>
            <a:avLst/>
            <a:gdLst/>
            <a:ahLst/>
            <a:cxnLst/>
            <a:rect l="l" t="t" r="r" b="b"/>
            <a:pathLst>
              <a:path w="721995" h="804545">
                <a:moveTo>
                  <a:pt x="721795" y="0"/>
                </a:moveTo>
                <a:lnTo>
                  <a:pt x="0" y="804009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7037359" y="2453165"/>
            <a:ext cx="770255" cy="857885"/>
          </a:xfrm>
          <a:custGeom>
            <a:avLst/>
            <a:gdLst/>
            <a:ahLst/>
            <a:cxnLst/>
            <a:rect l="l" t="t" r="r" b="b"/>
            <a:pathLst>
              <a:path w="770254" h="857885">
                <a:moveTo>
                  <a:pt x="770091" y="0"/>
                </a:moveTo>
                <a:lnTo>
                  <a:pt x="0" y="857582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7037361" y="2453166"/>
            <a:ext cx="818515" cy="911225"/>
          </a:xfrm>
          <a:custGeom>
            <a:avLst/>
            <a:gdLst/>
            <a:ahLst/>
            <a:cxnLst/>
            <a:rect l="l" t="t" r="r" b="b"/>
            <a:pathLst>
              <a:path w="818515" h="911225">
                <a:moveTo>
                  <a:pt x="818391" y="0"/>
                </a:moveTo>
                <a:lnTo>
                  <a:pt x="0" y="911127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7037360" y="2453166"/>
            <a:ext cx="866775" cy="965200"/>
          </a:xfrm>
          <a:custGeom>
            <a:avLst/>
            <a:gdLst/>
            <a:ahLst/>
            <a:cxnLst/>
            <a:rect l="l" t="t" r="r" b="b"/>
            <a:pathLst>
              <a:path w="866775" h="965200">
                <a:moveTo>
                  <a:pt x="866708" y="0"/>
                </a:moveTo>
                <a:lnTo>
                  <a:pt x="0" y="96466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7037361" y="2453165"/>
            <a:ext cx="915035" cy="1018540"/>
          </a:xfrm>
          <a:custGeom>
            <a:avLst/>
            <a:gdLst/>
            <a:ahLst/>
            <a:cxnLst/>
            <a:rect l="l" t="t" r="r" b="b"/>
            <a:pathLst>
              <a:path w="915034" h="1018539">
                <a:moveTo>
                  <a:pt x="915041" y="0"/>
                </a:moveTo>
                <a:lnTo>
                  <a:pt x="0" y="1018189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7037361" y="2453166"/>
            <a:ext cx="963930" cy="1071880"/>
          </a:xfrm>
          <a:custGeom>
            <a:avLst/>
            <a:gdLst/>
            <a:ahLst/>
            <a:cxnLst/>
            <a:rect l="l" t="t" r="r" b="b"/>
            <a:pathLst>
              <a:path w="963929" h="1071879">
                <a:moveTo>
                  <a:pt x="963390" y="0"/>
                </a:moveTo>
                <a:lnTo>
                  <a:pt x="0" y="1071708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7037361" y="2453165"/>
            <a:ext cx="1012190" cy="1125220"/>
          </a:xfrm>
          <a:custGeom>
            <a:avLst/>
            <a:gdLst/>
            <a:ahLst/>
            <a:cxnLst/>
            <a:rect l="l" t="t" r="r" b="b"/>
            <a:pathLst>
              <a:path w="1012190" h="1125220">
                <a:moveTo>
                  <a:pt x="1011757" y="0"/>
                </a:moveTo>
                <a:lnTo>
                  <a:pt x="0" y="1125218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7037360" y="2453165"/>
            <a:ext cx="1060450" cy="1179195"/>
          </a:xfrm>
          <a:custGeom>
            <a:avLst/>
            <a:gdLst/>
            <a:ahLst/>
            <a:cxnLst/>
            <a:rect l="l" t="t" r="r" b="b"/>
            <a:pathLst>
              <a:path w="1060450" h="1179195">
                <a:moveTo>
                  <a:pt x="1060125" y="0"/>
                </a:moveTo>
                <a:lnTo>
                  <a:pt x="0" y="117869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7037360" y="2453166"/>
            <a:ext cx="1108710" cy="1232535"/>
          </a:xfrm>
          <a:custGeom>
            <a:avLst/>
            <a:gdLst/>
            <a:ahLst/>
            <a:cxnLst/>
            <a:rect l="l" t="t" r="r" b="b"/>
            <a:pathLst>
              <a:path w="1108709" h="1232535">
                <a:moveTo>
                  <a:pt x="1108520" y="0"/>
                </a:moveTo>
                <a:lnTo>
                  <a:pt x="0" y="1232178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7037360" y="2453166"/>
            <a:ext cx="1156970" cy="1285875"/>
          </a:xfrm>
          <a:custGeom>
            <a:avLst/>
            <a:gdLst/>
            <a:ahLst/>
            <a:cxnLst/>
            <a:rect l="l" t="t" r="r" b="b"/>
            <a:pathLst>
              <a:path w="1156970" h="1285875">
                <a:moveTo>
                  <a:pt x="1156923" y="0"/>
                </a:moveTo>
                <a:lnTo>
                  <a:pt x="0" y="1285638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7037361" y="2453166"/>
            <a:ext cx="1205865" cy="1339215"/>
          </a:xfrm>
          <a:custGeom>
            <a:avLst/>
            <a:gdLst/>
            <a:ahLst/>
            <a:cxnLst/>
            <a:rect l="l" t="t" r="r" b="b"/>
            <a:pathLst>
              <a:path w="1205865" h="1339214">
                <a:moveTo>
                  <a:pt x="1205348" y="0"/>
                </a:moveTo>
                <a:lnTo>
                  <a:pt x="0" y="1339100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037361" y="2453165"/>
            <a:ext cx="1254125" cy="1392555"/>
          </a:xfrm>
          <a:custGeom>
            <a:avLst/>
            <a:gdLst/>
            <a:ahLst/>
            <a:cxnLst/>
            <a:rect l="l" t="t" r="r" b="b"/>
            <a:pathLst>
              <a:path w="1254125" h="1392554">
                <a:moveTo>
                  <a:pt x="1253780" y="0"/>
                </a:moveTo>
                <a:lnTo>
                  <a:pt x="0" y="1392536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037360" y="2453165"/>
            <a:ext cx="1302385" cy="1446530"/>
          </a:xfrm>
          <a:custGeom>
            <a:avLst/>
            <a:gdLst/>
            <a:ahLst/>
            <a:cxnLst/>
            <a:rect l="l" t="t" r="r" b="b"/>
            <a:pathLst>
              <a:path w="1302384" h="1446529">
                <a:moveTo>
                  <a:pt x="1302232" y="0"/>
                </a:moveTo>
                <a:lnTo>
                  <a:pt x="0" y="144596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037360" y="2453165"/>
            <a:ext cx="1351280" cy="1499870"/>
          </a:xfrm>
          <a:custGeom>
            <a:avLst/>
            <a:gdLst/>
            <a:ahLst/>
            <a:cxnLst/>
            <a:rect l="l" t="t" r="r" b="b"/>
            <a:pathLst>
              <a:path w="1351279" h="1499870">
                <a:moveTo>
                  <a:pt x="1350697" y="0"/>
                </a:moveTo>
                <a:lnTo>
                  <a:pt x="0" y="1499386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7037360" y="2453166"/>
            <a:ext cx="1399540" cy="1553210"/>
          </a:xfrm>
          <a:custGeom>
            <a:avLst/>
            <a:gdLst/>
            <a:ahLst/>
            <a:cxnLst/>
            <a:rect l="l" t="t" r="r" b="b"/>
            <a:pathLst>
              <a:path w="1399540" h="1553210">
                <a:moveTo>
                  <a:pt x="1399168" y="0"/>
                </a:moveTo>
                <a:lnTo>
                  <a:pt x="0" y="155277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037360" y="2453165"/>
            <a:ext cx="1447800" cy="1606550"/>
          </a:xfrm>
          <a:custGeom>
            <a:avLst/>
            <a:gdLst/>
            <a:ahLst/>
            <a:cxnLst/>
            <a:rect l="l" t="t" r="r" b="b"/>
            <a:pathLst>
              <a:path w="1447800" h="1606550">
                <a:moveTo>
                  <a:pt x="1447664" y="0"/>
                </a:moveTo>
                <a:lnTo>
                  <a:pt x="0" y="1606171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037360" y="2453165"/>
            <a:ext cx="1496695" cy="1659889"/>
          </a:xfrm>
          <a:custGeom>
            <a:avLst/>
            <a:gdLst/>
            <a:ahLst/>
            <a:cxnLst/>
            <a:rect l="l" t="t" r="r" b="b"/>
            <a:pathLst>
              <a:path w="1496695" h="1659889">
                <a:moveTo>
                  <a:pt x="1496180" y="0"/>
                </a:moveTo>
                <a:lnTo>
                  <a:pt x="0" y="165956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037360" y="2453165"/>
            <a:ext cx="1544955" cy="1713230"/>
          </a:xfrm>
          <a:custGeom>
            <a:avLst/>
            <a:gdLst/>
            <a:ahLst/>
            <a:cxnLst/>
            <a:rect l="l" t="t" r="r" b="b"/>
            <a:pathLst>
              <a:path w="1544954" h="1713229">
                <a:moveTo>
                  <a:pt x="1544700" y="0"/>
                </a:moveTo>
                <a:lnTo>
                  <a:pt x="0" y="171292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037360" y="2453166"/>
            <a:ext cx="1593850" cy="1766570"/>
          </a:xfrm>
          <a:custGeom>
            <a:avLst/>
            <a:gdLst/>
            <a:ahLst/>
            <a:cxnLst/>
            <a:rect l="l" t="t" r="r" b="b"/>
            <a:pathLst>
              <a:path w="1593850" h="1766570">
                <a:moveTo>
                  <a:pt x="1593236" y="0"/>
                </a:moveTo>
                <a:lnTo>
                  <a:pt x="0" y="1766276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7037360" y="2453166"/>
            <a:ext cx="1642110" cy="1819910"/>
          </a:xfrm>
          <a:custGeom>
            <a:avLst/>
            <a:gdLst/>
            <a:ahLst/>
            <a:cxnLst/>
            <a:rect l="l" t="t" r="r" b="b"/>
            <a:pathLst>
              <a:path w="1642109" h="1819910">
                <a:moveTo>
                  <a:pt x="1641784" y="0"/>
                </a:moveTo>
                <a:lnTo>
                  <a:pt x="0" y="1819610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037361" y="2453165"/>
            <a:ext cx="1690370" cy="1873250"/>
          </a:xfrm>
          <a:custGeom>
            <a:avLst/>
            <a:gdLst/>
            <a:ahLst/>
            <a:cxnLst/>
            <a:rect l="l" t="t" r="r" b="b"/>
            <a:pathLst>
              <a:path w="1690370" h="1873250">
                <a:moveTo>
                  <a:pt x="1690355" y="0"/>
                </a:moveTo>
                <a:lnTo>
                  <a:pt x="0" y="1872949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7037360" y="2453166"/>
            <a:ext cx="1739264" cy="1926589"/>
          </a:xfrm>
          <a:custGeom>
            <a:avLst/>
            <a:gdLst/>
            <a:ahLst/>
            <a:cxnLst/>
            <a:rect l="l" t="t" r="r" b="b"/>
            <a:pathLst>
              <a:path w="1739265" h="1926589">
                <a:moveTo>
                  <a:pt x="1738936" y="0"/>
                </a:moveTo>
                <a:lnTo>
                  <a:pt x="0" y="192626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7037360" y="2453166"/>
            <a:ext cx="1787525" cy="1979930"/>
          </a:xfrm>
          <a:custGeom>
            <a:avLst/>
            <a:gdLst/>
            <a:ahLst/>
            <a:cxnLst/>
            <a:rect l="l" t="t" r="r" b="b"/>
            <a:pathLst>
              <a:path w="1787525" h="1979929">
                <a:moveTo>
                  <a:pt x="1787533" y="0"/>
                </a:moveTo>
                <a:lnTo>
                  <a:pt x="0" y="1979566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7037360" y="2453165"/>
            <a:ext cx="1836420" cy="2033270"/>
          </a:xfrm>
          <a:custGeom>
            <a:avLst/>
            <a:gdLst/>
            <a:ahLst/>
            <a:cxnLst/>
            <a:rect l="l" t="t" r="r" b="b"/>
            <a:pathLst>
              <a:path w="1836420" h="2033270">
                <a:moveTo>
                  <a:pt x="1836148" y="0"/>
                </a:moveTo>
                <a:lnTo>
                  <a:pt x="0" y="2032869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7037360" y="2453165"/>
            <a:ext cx="1885314" cy="2086610"/>
          </a:xfrm>
          <a:custGeom>
            <a:avLst/>
            <a:gdLst/>
            <a:ahLst/>
            <a:cxnLst/>
            <a:rect l="l" t="t" r="r" b="b"/>
            <a:pathLst>
              <a:path w="1885315" h="2086610">
                <a:moveTo>
                  <a:pt x="1884772" y="0"/>
                </a:moveTo>
                <a:lnTo>
                  <a:pt x="0" y="208614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7037360" y="2453166"/>
            <a:ext cx="1933575" cy="2139950"/>
          </a:xfrm>
          <a:custGeom>
            <a:avLst/>
            <a:gdLst/>
            <a:ahLst/>
            <a:cxnLst/>
            <a:rect l="l" t="t" r="r" b="b"/>
            <a:pathLst>
              <a:path w="1933575" h="2139950">
                <a:moveTo>
                  <a:pt x="1933418" y="0"/>
                </a:moveTo>
                <a:lnTo>
                  <a:pt x="0" y="213942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7037360" y="2453166"/>
            <a:ext cx="1982470" cy="2192655"/>
          </a:xfrm>
          <a:custGeom>
            <a:avLst/>
            <a:gdLst/>
            <a:ahLst/>
            <a:cxnLst/>
            <a:rect l="l" t="t" r="r" b="b"/>
            <a:pathLst>
              <a:path w="1982470" h="2192654">
                <a:moveTo>
                  <a:pt x="1982064" y="0"/>
                </a:moveTo>
                <a:lnTo>
                  <a:pt x="0" y="2192657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7037360" y="2453165"/>
            <a:ext cx="2030730" cy="2245995"/>
          </a:xfrm>
          <a:custGeom>
            <a:avLst/>
            <a:gdLst/>
            <a:ahLst/>
            <a:cxnLst/>
            <a:rect l="l" t="t" r="r" b="b"/>
            <a:pathLst>
              <a:path w="2030729" h="2245995">
                <a:moveTo>
                  <a:pt x="2030741" y="0"/>
                </a:moveTo>
                <a:lnTo>
                  <a:pt x="0" y="224591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7037360" y="2453166"/>
            <a:ext cx="2079625" cy="2299335"/>
          </a:xfrm>
          <a:custGeom>
            <a:avLst/>
            <a:gdLst/>
            <a:ahLst/>
            <a:cxnLst/>
            <a:rect l="l" t="t" r="r" b="b"/>
            <a:pathLst>
              <a:path w="2079625" h="2299335">
                <a:moveTo>
                  <a:pt x="2079428" y="0"/>
                </a:moveTo>
                <a:lnTo>
                  <a:pt x="0" y="229915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7062810" y="2453166"/>
            <a:ext cx="2103120" cy="2324735"/>
          </a:xfrm>
          <a:custGeom>
            <a:avLst/>
            <a:gdLst/>
            <a:ahLst/>
            <a:cxnLst/>
            <a:rect l="l" t="t" r="r" b="b"/>
            <a:pathLst>
              <a:path w="2103120" h="2324735">
                <a:moveTo>
                  <a:pt x="2102677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7110960" y="2453165"/>
            <a:ext cx="2103755" cy="2324735"/>
          </a:xfrm>
          <a:custGeom>
            <a:avLst/>
            <a:gdLst/>
            <a:ahLst/>
            <a:cxnLst/>
            <a:rect l="l" t="t" r="r" b="b"/>
            <a:pathLst>
              <a:path w="2103754" h="2324735">
                <a:moveTo>
                  <a:pt x="2103240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7159125" y="2453166"/>
            <a:ext cx="2104390" cy="2324735"/>
          </a:xfrm>
          <a:custGeom>
            <a:avLst/>
            <a:gdLst/>
            <a:ahLst/>
            <a:cxnLst/>
            <a:rect l="l" t="t" r="r" b="b"/>
            <a:pathLst>
              <a:path w="2104390" h="2324735">
                <a:moveTo>
                  <a:pt x="2103804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7207316" y="2453166"/>
            <a:ext cx="2104390" cy="2324735"/>
          </a:xfrm>
          <a:custGeom>
            <a:avLst/>
            <a:gdLst/>
            <a:ahLst/>
            <a:cxnLst/>
            <a:rect l="l" t="t" r="r" b="b"/>
            <a:pathLst>
              <a:path w="2104390" h="2324735">
                <a:moveTo>
                  <a:pt x="2104360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7255524" y="2453166"/>
            <a:ext cx="2105025" cy="2324735"/>
          </a:xfrm>
          <a:custGeom>
            <a:avLst/>
            <a:gdLst/>
            <a:ahLst/>
            <a:cxnLst/>
            <a:rect l="l" t="t" r="r" b="b"/>
            <a:pathLst>
              <a:path w="2105025" h="2324735">
                <a:moveTo>
                  <a:pt x="2104916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7303722" y="2453165"/>
            <a:ext cx="2105660" cy="2324735"/>
          </a:xfrm>
          <a:custGeom>
            <a:avLst/>
            <a:gdLst/>
            <a:ahLst/>
            <a:cxnLst/>
            <a:rect l="l" t="t" r="r" b="b"/>
            <a:pathLst>
              <a:path w="2105659" h="2324735">
                <a:moveTo>
                  <a:pt x="2105490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7351958" y="2453166"/>
            <a:ext cx="2106295" cy="2324735"/>
          </a:xfrm>
          <a:custGeom>
            <a:avLst/>
            <a:gdLst/>
            <a:ahLst/>
            <a:cxnLst/>
            <a:rect l="l" t="t" r="r" b="b"/>
            <a:pathLst>
              <a:path w="2106295" h="2324735">
                <a:moveTo>
                  <a:pt x="2106047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7400195" y="2453166"/>
            <a:ext cx="2106930" cy="2324735"/>
          </a:xfrm>
          <a:custGeom>
            <a:avLst/>
            <a:gdLst/>
            <a:ahLst/>
            <a:cxnLst/>
            <a:rect l="l" t="t" r="r" b="b"/>
            <a:pathLst>
              <a:path w="2106929" h="2324735">
                <a:moveTo>
                  <a:pt x="2106613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7448458" y="2453165"/>
            <a:ext cx="2107565" cy="2324735"/>
          </a:xfrm>
          <a:custGeom>
            <a:avLst/>
            <a:gdLst/>
            <a:ahLst/>
            <a:cxnLst/>
            <a:rect l="l" t="t" r="r" b="b"/>
            <a:pathLst>
              <a:path w="2107565" h="2324735">
                <a:moveTo>
                  <a:pt x="2107171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7496716" y="2453165"/>
            <a:ext cx="2108200" cy="2324735"/>
          </a:xfrm>
          <a:custGeom>
            <a:avLst/>
            <a:gdLst/>
            <a:ahLst/>
            <a:cxnLst/>
            <a:rect l="l" t="t" r="r" b="b"/>
            <a:pathLst>
              <a:path w="2108200" h="2324735">
                <a:moveTo>
                  <a:pt x="2107745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7545008" y="2453165"/>
            <a:ext cx="2108835" cy="2324735"/>
          </a:xfrm>
          <a:custGeom>
            <a:avLst/>
            <a:gdLst/>
            <a:ahLst/>
            <a:cxnLst/>
            <a:rect l="l" t="t" r="r" b="b"/>
            <a:pathLst>
              <a:path w="2108834" h="2324735">
                <a:moveTo>
                  <a:pt x="2108304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7593318" y="2453166"/>
            <a:ext cx="2109470" cy="2324735"/>
          </a:xfrm>
          <a:custGeom>
            <a:avLst/>
            <a:gdLst/>
            <a:ahLst/>
            <a:cxnLst/>
            <a:rect l="l" t="t" r="r" b="b"/>
            <a:pathLst>
              <a:path w="2109470" h="2324735">
                <a:moveTo>
                  <a:pt x="2108863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7641628" y="2453166"/>
            <a:ext cx="2109470" cy="2324735"/>
          </a:xfrm>
          <a:custGeom>
            <a:avLst/>
            <a:gdLst/>
            <a:ahLst/>
            <a:cxnLst/>
            <a:rect l="l" t="t" r="r" b="b"/>
            <a:pathLst>
              <a:path w="2109470" h="2324735">
                <a:moveTo>
                  <a:pt x="2109431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7689953" y="2453165"/>
            <a:ext cx="2110105" cy="2324735"/>
          </a:xfrm>
          <a:custGeom>
            <a:avLst/>
            <a:gdLst/>
            <a:ahLst/>
            <a:cxnLst/>
            <a:rect l="l" t="t" r="r" b="b"/>
            <a:pathLst>
              <a:path w="2110104" h="2324735">
                <a:moveTo>
                  <a:pt x="2109998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7738292" y="2453166"/>
            <a:ext cx="2110740" cy="2324735"/>
          </a:xfrm>
          <a:custGeom>
            <a:avLst/>
            <a:gdLst/>
            <a:ahLst/>
            <a:cxnLst/>
            <a:rect l="l" t="t" r="r" b="b"/>
            <a:pathLst>
              <a:path w="2110740" h="2324735">
                <a:moveTo>
                  <a:pt x="2110567" y="0"/>
                </a:moveTo>
                <a:lnTo>
                  <a:pt x="0" y="232423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7786661" y="2459947"/>
            <a:ext cx="2105025" cy="2317750"/>
          </a:xfrm>
          <a:custGeom>
            <a:avLst/>
            <a:gdLst/>
            <a:ahLst/>
            <a:cxnLst/>
            <a:rect l="l" t="t" r="r" b="b"/>
            <a:pathLst>
              <a:path w="2105025" h="2317750">
                <a:moveTo>
                  <a:pt x="2104968" y="0"/>
                </a:moveTo>
                <a:lnTo>
                  <a:pt x="0" y="231745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7835045" y="2513815"/>
            <a:ext cx="2056764" cy="2263775"/>
          </a:xfrm>
          <a:custGeom>
            <a:avLst/>
            <a:gdLst/>
            <a:ahLst/>
            <a:cxnLst/>
            <a:rect l="l" t="t" r="r" b="b"/>
            <a:pathLst>
              <a:path w="2056765" h="2263775">
                <a:moveTo>
                  <a:pt x="2056584" y="0"/>
                </a:moveTo>
                <a:lnTo>
                  <a:pt x="0" y="2263586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7883417" y="2567660"/>
            <a:ext cx="2008505" cy="2209800"/>
          </a:xfrm>
          <a:custGeom>
            <a:avLst/>
            <a:gdLst/>
            <a:ahLst/>
            <a:cxnLst/>
            <a:rect l="l" t="t" r="r" b="b"/>
            <a:pathLst>
              <a:path w="2008504" h="2209800">
                <a:moveTo>
                  <a:pt x="2008213" y="0"/>
                </a:moveTo>
                <a:lnTo>
                  <a:pt x="0" y="2209741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7931831" y="2621506"/>
            <a:ext cx="1960245" cy="2156460"/>
          </a:xfrm>
          <a:custGeom>
            <a:avLst/>
            <a:gdLst/>
            <a:ahLst/>
            <a:cxnLst/>
            <a:rect l="l" t="t" r="r" b="b"/>
            <a:pathLst>
              <a:path w="1960245" h="2156460">
                <a:moveTo>
                  <a:pt x="1959799" y="0"/>
                </a:moveTo>
                <a:lnTo>
                  <a:pt x="0" y="2155896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7980246" y="2675332"/>
            <a:ext cx="1911985" cy="2102485"/>
          </a:xfrm>
          <a:custGeom>
            <a:avLst/>
            <a:gdLst/>
            <a:ahLst/>
            <a:cxnLst/>
            <a:rect l="l" t="t" r="r" b="b"/>
            <a:pathLst>
              <a:path w="1911984" h="2102485">
                <a:moveTo>
                  <a:pt x="1911385" y="0"/>
                </a:moveTo>
                <a:lnTo>
                  <a:pt x="0" y="2102069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8028683" y="2729148"/>
            <a:ext cx="1863089" cy="2048510"/>
          </a:xfrm>
          <a:custGeom>
            <a:avLst/>
            <a:gdLst/>
            <a:ahLst/>
            <a:cxnLst/>
            <a:rect l="l" t="t" r="r" b="b"/>
            <a:pathLst>
              <a:path w="1863090" h="2048510">
                <a:moveTo>
                  <a:pt x="1862946" y="0"/>
                </a:moveTo>
                <a:lnTo>
                  <a:pt x="0" y="204825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8077117" y="2782946"/>
            <a:ext cx="1814830" cy="1994535"/>
          </a:xfrm>
          <a:custGeom>
            <a:avLst/>
            <a:gdLst/>
            <a:ahLst/>
            <a:cxnLst/>
            <a:rect l="l" t="t" r="r" b="b"/>
            <a:pathLst>
              <a:path w="1814829" h="1994535">
                <a:moveTo>
                  <a:pt x="1814512" y="0"/>
                </a:moveTo>
                <a:lnTo>
                  <a:pt x="0" y="1994456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8125587" y="2836739"/>
            <a:ext cx="1766570" cy="1941195"/>
          </a:xfrm>
          <a:custGeom>
            <a:avLst/>
            <a:gdLst/>
            <a:ahLst/>
            <a:cxnLst/>
            <a:rect l="l" t="t" r="r" b="b"/>
            <a:pathLst>
              <a:path w="1766570" h="1941195">
                <a:moveTo>
                  <a:pt x="1766043" y="0"/>
                </a:moveTo>
                <a:lnTo>
                  <a:pt x="0" y="194066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8174072" y="2890520"/>
            <a:ext cx="1717675" cy="1887220"/>
          </a:xfrm>
          <a:custGeom>
            <a:avLst/>
            <a:gdLst/>
            <a:ahLst/>
            <a:cxnLst/>
            <a:rect l="l" t="t" r="r" b="b"/>
            <a:pathLst>
              <a:path w="1717675" h="1887220">
                <a:moveTo>
                  <a:pt x="1717558" y="0"/>
                </a:moveTo>
                <a:lnTo>
                  <a:pt x="0" y="1886881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8222564" y="2944289"/>
            <a:ext cx="1669414" cy="1833245"/>
          </a:xfrm>
          <a:custGeom>
            <a:avLst/>
            <a:gdLst/>
            <a:ahLst/>
            <a:cxnLst/>
            <a:rect l="l" t="t" r="r" b="b"/>
            <a:pathLst>
              <a:path w="1669415" h="1833245">
                <a:moveTo>
                  <a:pt x="1669065" y="0"/>
                </a:moveTo>
                <a:lnTo>
                  <a:pt x="0" y="1833112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8271065" y="2998038"/>
            <a:ext cx="1621155" cy="1779905"/>
          </a:xfrm>
          <a:custGeom>
            <a:avLst/>
            <a:gdLst/>
            <a:ahLst/>
            <a:cxnLst/>
            <a:rect l="l" t="t" r="r" b="b"/>
            <a:pathLst>
              <a:path w="1621154" h="1779904">
                <a:moveTo>
                  <a:pt x="1620564" y="0"/>
                </a:moveTo>
                <a:lnTo>
                  <a:pt x="0" y="177936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8319584" y="3051778"/>
            <a:ext cx="1572260" cy="1725930"/>
          </a:xfrm>
          <a:custGeom>
            <a:avLst/>
            <a:gdLst/>
            <a:ahLst/>
            <a:cxnLst/>
            <a:rect l="l" t="t" r="r" b="b"/>
            <a:pathLst>
              <a:path w="1572259" h="1725929">
                <a:moveTo>
                  <a:pt x="1572046" y="0"/>
                </a:moveTo>
                <a:lnTo>
                  <a:pt x="0" y="172562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8368126" y="3105508"/>
            <a:ext cx="1524000" cy="1671955"/>
          </a:xfrm>
          <a:custGeom>
            <a:avLst/>
            <a:gdLst/>
            <a:ahLst/>
            <a:cxnLst/>
            <a:rect l="l" t="t" r="r" b="b"/>
            <a:pathLst>
              <a:path w="1524000" h="1671954">
                <a:moveTo>
                  <a:pt x="1523503" y="0"/>
                </a:moveTo>
                <a:lnTo>
                  <a:pt x="0" y="167189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8416689" y="3159232"/>
            <a:ext cx="1475105" cy="1618615"/>
          </a:xfrm>
          <a:custGeom>
            <a:avLst/>
            <a:gdLst/>
            <a:ahLst/>
            <a:cxnLst/>
            <a:rect l="l" t="t" r="r" b="b"/>
            <a:pathLst>
              <a:path w="1475104" h="1618614">
                <a:moveTo>
                  <a:pt x="1474942" y="0"/>
                </a:moveTo>
                <a:lnTo>
                  <a:pt x="0" y="1618169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8465242" y="3212930"/>
            <a:ext cx="1426845" cy="1564640"/>
          </a:xfrm>
          <a:custGeom>
            <a:avLst/>
            <a:gdLst/>
            <a:ahLst/>
            <a:cxnLst/>
            <a:rect l="l" t="t" r="r" b="b"/>
            <a:pathLst>
              <a:path w="1426845" h="1564639">
                <a:moveTo>
                  <a:pt x="1426389" y="0"/>
                </a:moveTo>
                <a:lnTo>
                  <a:pt x="0" y="1564471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8513830" y="3266626"/>
            <a:ext cx="1377950" cy="1511300"/>
          </a:xfrm>
          <a:custGeom>
            <a:avLst/>
            <a:gdLst/>
            <a:ahLst/>
            <a:cxnLst/>
            <a:rect l="l" t="t" r="r" b="b"/>
            <a:pathLst>
              <a:path w="1377950" h="1511300">
                <a:moveTo>
                  <a:pt x="1377800" y="0"/>
                </a:moveTo>
                <a:lnTo>
                  <a:pt x="0" y="151077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8562425" y="3320305"/>
            <a:ext cx="1329690" cy="1457325"/>
          </a:xfrm>
          <a:custGeom>
            <a:avLst/>
            <a:gdLst/>
            <a:ahLst/>
            <a:cxnLst/>
            <a:rect l="l" t="t" r="r" b="b"/>
            <a:pathLst>
              <a:path w="1329690" h="1457325">
                <a:moveTo>
                  <a:pt x="1329205" y="0"/>
                </a:moveTo>
                <a:lnTo>
                  <a:pt x="0" y="1457096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8611043" y="3373976"/>
            <a:ext cx="1280795" cy="1403985"/>
          </a:xfrm>
          <a:custGeom>
            <a:avLst/>
            <a:gdLst/>
            <a:ahLst/>
            <a:cxnLst/>
            <a:rect l="l" t="t" r="r" b="b"/>
            <a:pathLst>
              <a:path w="1280795" h="1403985">
                <a:moveTo>
                  <a:pt x="1280587" y="0"/>
                </a:moveTo>
                <a:lnTo>
                  <a:pt x="0" y="140342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8659664" y="3427628"/>
            <a:ext cx="1232535" cy="1350010"/>
          </a:xfrm>
          <a:custGeom>
            <a:avLst/>
            <a:gdLst/>
            <a:ahLst/>
            <a:cxnLst/>
            <a:rect l="l" t="t" r="r" b="b"/>
            <a:pathLst>
              <a:path w="1232534" h="1350010">
                <a:moveTo>
                  <a:pt x="1231966" y="0"/>
                </a:moveTo>
                <a:lnTo>
                  <a:pt x="0" y="134977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8708304" y="3481272"/>
            <a:ext cx="1183640" cy="1296670"/>
          </a:xfrm>
          <a:custGeom>
            <a:avLst/>
            <a:gdLst/>
            <a:ahLst/>
            <a:cxnLst/>
            <a:rect l="l" t="t" r="r" b="b"/>
            <a:pathLst>
              <a:path w="1183640" h="1296670">
                <a:moveTo>
                  <a:pt x="1183325" y="0"/>
                </a:moveTo>
                <a:lnTo>
                  <a:pt x="0" y="1296130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8756968" y="3534907"/>
            <a:ext cx="1134745" cy="1242695"/>
          </a:xfrm>
          <a:custGeom>
            <a:avLst/>
            <a:gdLst/>
            <a:ahLst/>
            <a:cxnLst/>
            <a:rect l="l" t="t" r="r" b="b"/>
            <a:pathLst>
              <a:path w="1134745" h="1242695">
                <a:moveTo>
                  <a:pt x="1134662" y="0"/>
                </a:moveTo>
                <a:lnTo>
                  <a:pt x="0" y="124249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8805634" y="3588521"/>
            <a:ext cx="1086485" cy="1189355"/>
          </a:xfrm>
          <a:custGeom>
            <a:avLst/>
            <a:gdLst/>
            <a:ahLst/>
            <a:cxnLst/>
            <a:rect l="l" t="t" r="r" b="b"/>
            <a:pathLst>
              <a:path w="1086484" h="1189354">
                <a:moveTo>
                  <a:pt x="1085995" y="0"/>
                </a:moveTo>
                <a:lnTo>
                  <a:pt x="0" y="1188880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8854320" y="3642127"/>
            <a:ext cx="1037590" cy="1135380"/>
          </a:xfrm>
          <a:custGeom>
            <a:avLst/>
            <a:gdLst/>
            <a:ahLst/>
            <a:cxnLst/>
            <a:rect l="l" t="t" r="r" b="b"/>
            <a:pathLst>
              <a:path w="1037590" h="1135379">
                <a:moveTo>
                  <a:pt x="1037310" y="0"/>
                </a:moveTo>
                <a:lnTo>
                  <a:pt x="0" y="1135274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8903018" y="3695718"/>
            <a:ext cx="988694" cy="1082040"/>
          </a:xfrm>
          <a:custGeom>
            <a:avLst/>
            <a:gdLst/>
            <a:ahLst/>
            <a:cxnLst/>
            <a:rect l="l" t="t" r="r" b="b"/>
            <a:pathLst>
              <a:path w="988695" h="1082039">
                <a:moveTo>
                  <a:pt x="988612" y="0"/>
                </a:moveTo>
                <a:lnTo>
                  <a:pt x="0" y="108168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8951742" y="3749306"/>
            <a:ext cx="940435" cy="1028700"/>
          </a:xfrm>
          <a:custGeom>
            <a:avLst/>
            <a:gdLst/>
            <a:ahLst/>
            <a:cxnLst/>
            <a:rect l="l" t="t" r="r" b="b"/>
            <a:pathLst>
              <a:path w="940434" h="1028700">
                <a:moveTo>
                  <a:pt x="939887" y="0"/>
                </a:moveTo>
                <a:lnTo>
                  <a:pt x="0" y="102809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9000481" y="3802880"/>
            <a:ext cx="891540" cy="974725"/>
          </a:xfrm>
          <a:custGeom>
            <a:avLst/>
            <a:gdLst/>
            <a:ahLst/>
            <a:cxnLst/>
            <a:rect l="l" t="t" r="r" b="b"/>
            <a:pathLst>
              <a:path w="891540" h="974725">
                <a:moveTo>
                  <a:pt x="891148" y="0"/>
                </a:moveTo>
                <a:lnTo>
                  <a:pt x="0" y="974521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9049217" y="3856428"/>
            <a:ext cx="842644" cy="921385"/>
          </a:xfrm>
          <a:custGeom>
            <a:avLst/>
            <a:gdLst/>
            <a:ahLst/>
            <a:cxnLst/>
            <a:rect l="l" t="t" r="r" b="b"/>
            <a:pathLst>
              <a:path w="842645" h="921385">
                <a:moveTo>
                  <a:pt x="842413" y="0"/>
                </a:moveTo>
                <a:lnTo>
                  <a:pt x="0" y="92097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9097986" y="3909978"/>
            <a:ext cx="793750" cy="868044"/>
          </a:xfrm>
          <a:custGeom>
            <a:avLst/>
            <a:gdLst/>
            <a:ahLst/>
            <a:cxnLst/>
            <a:rect l="l" t="t" r="r" b="b"/>
            <a:pathLst>
              <a:path w="793750" h="868045">
                <a:moveTo>
                  <a:pt x="793644" y="0"/>
                </a:moveTo>
                <a:lnTo>
                  <a:pt x="0" y="86742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9146757" y="3963506"/>
            <a:ext cx="745490" cy="814069"/>
          </a:xfrm>
          <a:custGeom>
            <a:avLst/>
            <a:gdLst/>
            <a:ahLst/>
            <a:cxnLst/>
            <a:rect l="l" t="t" r="r" b="b"/>
            <a:pathLst>
              <a:path w="745490" h="814070">
                <a:moveTo>
                  <a:pt x="744872" y="0"/>
                </a:moveTo>
                <a:lnTo>
                  <a:pt x="0" y="81389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9195558" y="4017033"/>
            <a:ext cx="696595" cy="760730"/>
          </a:xfrm>
          <a:custGeom>
            <a:avLst/>
            <a:gdLst/>
            <a:ahLst/>
            <a:cxnLst/>
            <a:rect l="l" t="t" r="r" b="b"/>
            <a:pathLst>
              <a:path w="696595" h="760729">
                <a:moveTo>
                  <a:pt x="696071" y="0"/>
                </a:moveTo>
                <a:lnTo>
                  <a:pt x="0" y="760368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9244362" y="4070538"/>
            <a:ext cx="647700" cy="707390"/>
          </a:xfrm>
          <a:custGeom>
            <a:avLst/>
            <a:gdLst/>
            <a:ahLst/>
            <a:cxnLst/>
            <a:rect l="l" t="t" r="r" b="b"/>
            <a:pathLst>
              <a:path w="647700" h="707389">
                <a:moveTo>
                  <a:pt x="647267" y="0"/>
                </a:moveTo>
                <a:lnTo>
                  <a:pt x="0" y="706863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9293180" y="4124029"/>
            <a:ext cx="598805" cy="653415"/>
          </a:xfrm>
          <a:custGeom>
            <a:avLst/>
            <a:gdLst/>
            <a:ahLst/>
            <a:cxnLst/>
            <a:rect l="l" t="t" r="r" b="b"/>
            <a:pathLst>
              <a:path w="598804" h="653414">
                <a:moveTo>
                  <a:pt x="598449" y="0"/>
                </a:moveTo>
                <a:lnTo>
                  <a:pt x="0" y="653372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9342028" y="4177519"/>
            <a:ext cx="549910" cy="600075"/>
          </a:xfrm>
          <a:custGeom>
            <a:avLst/>
            <a:gdLst/>
            <a:ahLst/>
            <a:cxnLst/>
            <a:rect l="l" t="t" r="r" b="b"/>
            <a:pathLst>
              <a:path w="549909" h="600075">
                <a:moveTo>
                  <a:pt x="549603" y="0"/>
                </a:moveTo>
                <a:lnTo>
                  <a:pt x="0" y="599881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9390878" y="4230989"/>
            <a:ext cx="501015" cy="546735"/>
          </a:xfrm>
          <a:custGeom>
            <a:avLst/>
            <a:gdLst/>
            <a:ahLst/>
            <a:cxnLst/>
            <a:rect l="l" t="t" r="r" b="b"/>
            <a:pathLst>
              <a:path w="501015" h="546735">
                <a:moveTo>
                  <a:pt x="500751" y="0"/>
                </a:moveTo>
                <a:lnTo>
                  <a:pt x="0" y="546412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9439742" y="4284443"/>
            <a:ext cx="452120" cy="493395"/>
          </a:xfrm>
          <a:custGeom>
            <a:avLst/>
            <a:gdLst/>
            <a:ahLst/>
            <a:cxnLst/>
            <a:rect l="l" t="t" r="r" b="b"/>
            <a:pathLst>
              <a:path w="452120" h="493395">
                <a:moveTo>
                  <a:pt x="451888" y="0"/>
                </a:moveTo>
                <a:lnTo>
                  <a:pt x="0" y="492958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9488627" y="4337890"/>
            <a:ext cx="403225" cy="440055"/>
          </a:xfrm>
          <a:custGeom>
            <a:avLst/>
            <a:gdLst/>
            <a:ahLst/>
            <a:cxnLst/>
            <a:rect l="l" t="t" r="r" b="b"/>
            <a:pathLst>
              <a:path w="403225" h="440054">
                <a:moveTo>
                  <a:pt x="403003" y="0"/>
                </a:moveTo>
                <a:lnTo>
                  <a:pt x="0" y="439511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9537528" y="4391326"/>
            <a:ext cx="354330" cy="386080"/>
          </a:xfrm>
          <a:custGeom>
            <a:avLst/>
            <a:gdLst/>
            <a:ahLst/>
            <a:cxnLst/>
            <a:rect l="l" t="t" r="r" b="b"/>
            <a:pathLst>
              <a:path w="354329" h="386079">
                <a:moveTo>
                  <a:pt x="354101" y="0"/>
                </a:moveTo>
                <a:lnTo>
                  <a:pt x="0" y="38607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9586451" y="4444755"/>
            <a:ext cx="305435" cy="332740"/>
          </a:xfrm>
          <a:custGeom>
            <a:avLst/>
            <a:gdLst/>
            <a:ahLst/>
            <a:cxnLst/>
            <a:rect l="l" t="t" r="r" b="b"/>
            <a:pathLst>
              <a:path w="305434" h="332739">
                <a:moveTo>
                  <a:pt x="305179" y="0"/>
                </a:moveTo>
                <a:lnTo>
                  <a:pt x="0" y="332646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9635366" y="4498151"/>
            <a:ext cx="256540" cy="279400"/>
          </a:xfrm>
          <a:custGeom>
            <a:avLst/>
            <a:gdLst/>
            <a:ahLst/>
            <a:cxnLst/>
            <a:rect l="l" t="t" r="r" b="b"/>
            <a:pathLst>
              <a:path w="256540" h="279400">
                <a:moveTo>
                  <a:pt x="256264" y="0"/>
                </a:moveTo>
                <a:lnTo>
                  <a:pt x="0" y="279250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9684318" y="4551555"/>
            <a:ext cx="207645" cy="226060"/>
          </a:xfrm>
          <a:custGeom>
            <a:avLst/>
            <a:gdLst/>
            <a:ahLst/>
            <a:cxnLst/>
            <a:rect l="l" t="t" r="r" b="b"/>
            <a:pathLst>
              <a:path w="207645" h="226060">
                <a:moveTo>
                  <a:pt x="207311" y="0"/>
                </a:moveTo>
                <a:lnTo>
                  <a:pt x="0" y="225846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9733275" y="4604936"/>
            <a:ext cx="158750" cy="172720"/>
          </a:xfrm>
          <a:custGeom>
            <a:avLst/>
            <a:gdLst/>
            <a:ahLst/>
            <a:cxnLst/>
            <a:rect l="l" t="t" r="r" b="b"/>
            <a:pathLst>
              <a:path w="158750" h="172720">
                <a:moveTo>
                  <a:pt x="158355" y="0"/>
                </a:moveTo>
                <a:lnTo>
                  <a:pt x="0" y="17246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9782255" y="4658312"/>
            <a:ext cx="109855" cy="119380"/>
          </a:xfrm>
          <a:custGeom>
            <a:avLst/>
            <a:gdLst/>
            <a:ahLst/>
            <a:cxnLst/>
            <a:rect l="l" t="t" r="r" b="b"/>
            <a:pathLst>
              <a:path w="109854" h="119379">
                <a:moveTo>
                  <a:pt x="109375" y="0"/>
                </a:moveTo>
                <a:lnTo>
                  <a:pt x="0" y="119089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9831244" y="4711670"/>
            <a:ext cx="60960" cy="66040"/>
          </a:xfrm>
          <a:custGeom>
            <a:avLst/>
            <a:gdLst/>
            <a:ahLst/>
            <a:cxnLst/>
            <a:rect l="l" t="t" r="r" b="b"/>
            <a:pathLst>
              <a:path w="60959" h="66039">
                <a:moveTo>
                  <a:pt x="60386" y="0"/>
                </a:moveTo>
                <a:lnTo>
                  <a:pt x="0" y="65731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9880248" y="4765016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11381" y="0"/>
                </a:moveTo>
                <a:lnTo>
                  <a:pt x="0" y="12385"/>
                </a:lnTo>
              </a:path>
            </a:pathLst>
          </a:custGeom>
          <a:ln w="10602">
            <a:solidFill>
              <a:srgbClr val="96A5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 txBox="1"/>
          <p:nvPr/>
        </p:nvSpPr>
        <p:spPr>
          <a:xfrm>
            <a:off x="5902059" y="2528727"/>
            <a:ext cx="207645" cy="2185035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C</a:t>
            </a:r>
            <a:r>
              <a:rPr dirty="0" sz="950" spc="-5">
                <a:solidFill>
                  <a:srgbClr val="231F20"/>
                </a:solidFill>
                <a:latin typeface="Tahoma"/>
                <a:cs typeface="Tahoma"/>
              </a:rPr>
              <a:t>O</a:t>
            </a:r>
            <a:r>
              <a:rPr dirty="0" baseline="-23809" sz="105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baseline="-23809" sz="1050" spc="-7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or</a:t>
            </a:r>
            <a:r>
              <a:rPr dirty="0" sz="95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equi</a:t>
            </a:r>
            <a:r>
              <a:rPr dirty="0" sz="950" spc="-20">
                <a:solidFill>
                  <a:srgbClr val="231F20"/>
                </a:solidFill>
                <a:latin typeface="Tahoma"/>
                <a:cs typeface="Tahoma"/>
              </a:rPr>
              <a:t>v</a:t>
            </a: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alent</a:t>
            </a:r>
            <a:r>
              <a:rPr dirty="0" sz="95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per</a:t>
            </a:r>
            <a:r>
              <a:rPr dirty="0" sz="95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capita</a:t>
            </a:r>
            <a:r>
              <a:rPr dirty="0" sz="950" spc="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(tonnes)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7320171" y="4411234"/>
            <a:ext cx="2576195" cy="705485"/>
          </a:xfrm>
          <a:custGeom>
            <a:avLst/>
            <a:gdLst/>
            <a:ahLst/>
            <a:cxnLst/>
            <a:rect l="l" t="t" r="r" b="b"/>
            <a:pathLst>
              <a:path w="2576195" h="705485">
                <a:moveTo>
                  <a:pt x="0" y="704927"/>
                </a:moveTo>
                <a:lnTo>
                  <a:pt x="2576048" y="704927"/>
                </a:lnTo>
                <a:lnTo>
                  <a:pt x="2576048" y="0"/>
                </a:lnTo>
                <a:lnTo>
                  <a:pt x="0" y="0"/>
                </a:lnTo>
                <a:lnTo>
                  <a:pt x="0" y="704927"/>
                </a:lnTo>
                <a:close/>
              </a:path>
            </a:pathLst>
          </a:custGeom>
          <a:solidFill>
            <a:srgbClr val="798E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 txBox="1"/>
          <p:nvPr/>
        </p:nvSpPr>
        <p:spPr>
          <a:xfrm>
            <a:off x="8183785" y="2272562"/>
            <a:ext cx="832485" cy="163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 b="1">
                <a:solidFill>
                  <a:srgbClr val="231F20"/>
                </a:solidFill>
                <a:latin typeface="Lucida Sans"/>
                <a:cs typeface="Lucida Sans"/>
              </a:rPr>
              <a:t>DEVE</a:t>
            </a:r>
            <a:r>
              <a:rPr dirty="0" sz="950" spc="-35" b="1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dirty="0" sz="950" spc="25" b="1">
                <a:solidFill>
                  <a:srgbClr val="231F20"/>
                </a:solidFill>
                <a:latin typeface="Lucida Sans"/>
                <a:cs typeface="Lucida Sans"/>
              </a:rPr>
              <a:t>OPING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6474002" y="2258533"/>
            <a:ext cx="814705" cy="163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-5" b="1">
                <a:solidFill>
                  <a:srgbClr val="231F20"/>
                </a:solidFill>
                <a:latin typeface="Lucida Sans"/>
                <a:cs typeface="Lucida Sans"/>
              </a:rPr>
              <a:t>DEVE</a:t>
            </a:r>
            <a:r>
              <a:rPr dirty="0" sz="950" spc="-45" b="1">
                <a:solidFill>
                  <a:srgbClr val="231F20"/>
                </a:solidFill>
                <a:latin typeface="Lucida Sans"/>
                <a:cs typeface="Lucida Sans"/>
              </a:rPr>
              <a:t>L</a:t>
            </a:r>
            <a:r>
              <a:rPr dirty="0" sz="950" spc="5" b="1">
                <a:solidFill>
                  <a:srgbClr val="231F20"/>
                </a:solidFill>
                <a:latin typeface="Lucida Sans"/>
                <a:cs typeface="Lucida Sans"/>
              </a:rPr>
              <a:t>OPED*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10429416" y="2272562"/>
            <a:ext cx="1094740" cy="163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5" b="1">
                <a:solidFill>
                  <a:srgbClr val="231F20"/>
                </a:solidFill>
                <a:latin typeface="Lucida Sans"/>
                <a:cs typeface="Lucida Sans"/>
              </a:rPr>
              <a:t>FUTURE</a:t>
            </a:r>
            <a:r>
              <a:rPr dirty="0" sz="950" spc="-140" b="1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dirty="0" sz="950" spc="-20" b="1">
                <a:solidFill>
                  <a:srgbClr val="231F20"/>
                </a:solidFill>
                <a:latin typeface="Lucida Sans"/>
                <a:cs typeface="Lucida Sans"/>
              </a:rPr>
              <a:t>GROWTH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7795793" y="3186993"/>
            <a:ext cx="1606550" cy="750570"/>
          </a:xfrm>
          <a:prstGeom prst="rect">
            <a:avLst/>
          </a:prstGeom>
          <a:solidFill>
            <a:srgbClr val="231F20"/>
          </a:solidFill>
        </p:spPr>
        <p:txBody>
          <a:bodyPr wrap="square" lIns="0" tIns="55244" rIns="0" bIns="0" rtlCol="0" vert="horz">
            <a:spAutoFit/>
          </a:bodyPr>
          <a:lstStyle/>
          <a:p>
            <a:pPr algn="ctr" marL="151130" marR="147955">
              <a:lnSpc>
                <a:spcPct val="102899"/>
              </a:lnSpc>
              <a:spcBef>
                <a:spcPts val="434"/>
              </a:spcBef>
            </a:pPr>
            <a:r>
              <a:rPr dirty="0" sz="950" spc="55">
                <a:solidFill>
                  <a:srgbClr val="FFFFFF"/>
                </a:solidFill>
                <a:latin typeface="Tahoma"/>
                <a:cs typeface="Tahoma"/>
              </a:rPr>
              <a:t>Building</a:t>
            </a:r>
            <a:r>
              <a:rPr dirty="0" sz="95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50" spc="35">
                <a:solidFill>
                  <a:srgbClr val="FFFFFF"/>
                </a:solidFill>
                <a:latin typeface="Tahoma"/>
                <a:cs typeface="Tahoma"/>
              </a:rPr>
              <a:t>infrastructure  </a:t>
            </a:r>
            <a:r>
              <a:rPr dirty="0" sz="950" spc="25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dirty="0" sz="950" spc="45">
                <a:solidFill>
                  <a:srgbClr val="FFFFFF"/>
                </a:solidFill>
                <a:latin typeface="Tahoma"/>
                <a:cs typeface="Tahoma"/>
              </a:rPr>
              <a:t>upgrade</a:t>
            </a:r>
            <a:r>
              <a:rPr dirty="0" sz="950" spc="-1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50" spc="40">
                <a:solidFill>
                  <a:srgbClr val="FFFFFF"/>
                </a:solidFill>
                <a:latin typeface="Tahoma"/>
                <a:cs typeface="Tahoma"/>
              </a:rPr>
              <a:t>developing  </a:t>
            </a:r>
            <a:r>
              <a:rPr dirty="0" sz="950" spc="35">
                <a:solidFill>
                  <a:srgbClr val="FFFFFF"/>
                </a:solidFill>
                <a:latin typeface="Tahoma"/>
                <a:cs typeface="Tahoma"/>
              </a:rPr>
              <a:t>cities </a:t>
            </a:r>
            <a:r>
              <a:rPr dirty="0" sz="950" spc="45">
                <a:solidFill>
                  <a:srgbClr val="FFFFFF"/>
                </a:solidFill>
                <a:latin typeface="Tahoma"/>
                <a:cs typeface="Tahoma"/>
              </a:rPr>
              <a:t>would </a:t>
            </a:r>
            <a:r>
              <a:rPr dirty="0" sz="950" spc="50">
                <a:solidFill>
                  <a:srgbClr val="FFFFFF"/>
                </a:solidFill>
                <a:latin typeface="Tahoma"/>
                <a:cs typeface="Tahoma"/>
              </a:rPr>
              <a:t>produce  </a:t>
            </a:r>
            <a:r>
              <a:rPr dirty="0" sz="950" spc="10" b="1">
                <a:solidFill>
                  <a:srgbClr val="FFFFFF"/>
                </a:solidFill>
                <a:latin typeface="Lucida Sans"/>
                <a:cs typeface="Lucida Sans"/>
              </a:rPr>
              <a:t>109 </a:t>
            </a:r>
            <a:r>
              <a:rPr dirty="0" sz="950" b="1">
                <a:solidFill>
                  <a:srgbClr val="FFFFFF"/>
                </a:solidFill>
                <a:latin typeface="Lucida Sans"/>
                <a:cs typeface="Lucida Sans"/>
              </a:rPr>
              <a:t>Gt </a:t>
            </a:r>
            <a:r>
              <a:rPr dirty="0" sz="950" spc="2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950" spc="-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50" spc="20">
                <a:solidFill>
                  <a:srgbClr val="FFFFFF"/>
                </a:solidFill>
                <a:latin typeface="Tahoma"/>
                <a:cs typeface="Tahoma"/>
              </a:rPr>
              <a:t>CO</a:t>
            </a:r>
            <a:r>
              <a:rPr dirty="0" baseline="-27777" sz="1050" spc="3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dirty="0" sz="950" spc="2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8412483" y="4722361"/>
            <a:ext cx="358775" cy="163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 b="1">
                <a:solidFill>
                  <a:srgbClr val="FFFFFF"/>
                </a:solidFill>
                <a:latin typeface="Lucida Sans"/>
                <a:cs typeface="Lucida Sans"/>
              </a:rPr>
              <a:t>40</a:t>
            </a:r>
            <a:r>
              <a:rPr dirty="0" sz="950" spc="-11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50" b="1">
                <a:solidFill>
                  <a:srgbClr val="FFFFFF"/>
                </a:solidFill>
                <a:latin typeface="Lucida Sans"/>
                <a:cs typeface="Lucida Sans"/>
              </a:rPr>
              <a:t>Gt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5920881" y="5399701"/>
            <a:ext cx="480758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1520">
              <a:lnSpc>
                <a:spcPct val="100000"/>
              </a:lnSpc>
            </a:pPr>
            <a:r>
              <a:rPr dirty="0" sz="950" spc="45">
                <a:solidFill>
                  <a:srgbClr val="231F20"/>
                </a:solidFill>
                <a:latin typeface="Tahoma"/>
                <a:cs typeface="Tahoma"/>
              </a:rPr>
              <a:t>Cumulative </a:t>
            </a:r>
            <a:r>
              <a:rPr dirty="0" sz="950" spc="55">
                <a:solidFill>
                  <a:srgbClr val="231F20"/>
                </a:solidFill>
                <a:latin typeface="Tahoma"/>
                <a:cs typeface="Tahoma"/>
              </a:rPr>
              <a:t>urban </a:t>
            </a:r>
            <a:r>
              <a:rPr dirty="0" sz="950" spc="45">
                <a:solidFill>
                  <a:srgbClr val="231F20"/>
                </a:solidFill>
                <a:latin typeface="Tahoma"/>
                <a:cs typeface="Tahoma"/>
              </a:rPr>
              <a:t>population</a:t>
            </a:r>
            <a:r>
              <a:rPr dirty="0" sz="950" spc="-8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30">
                <a:solidFill>
                  <a:srgbClr val="231F20"/>
                </a:solidFill>
                <a:latin typeface="Tahoma"/>
                <a:cs typeface="Tahoma"/>
              </a:rPr>
              <a:t>(billions)</a:t>
            </a:r>
            <a:endParaRPr sz="9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650" spc="25">
                <a:solidFill>
                  <a:srgbClr val="231F20"/>
                </a:solidFill>
                <a:latin typeface="Tahoma"/>
                <a:cs typeface="Tahoma"/>
              </a:rPr>
              <a:t>*Developed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Tahoma"/>
                <a:cs typeface="Tahoma"/>
              </a:rPr>
              <a:t>countries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2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25">
                <a:solidFill>
                  <a:srgbClr val="231F20"/>
                </a:solidFill>
                <a:latin typeface="Tahoma"/>
                <a:cs typeface="Tahoma"/>
              </a:rPr>
              <a:t>listed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35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Tahoma"/>
                <a:cs typeface="Tahoma"/>
              </a:rPr>
              <a:t>Annex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-55">
                <a:solidFill>
                  <a:srgbClr val="231F20"/>
                </a:solidFill>
                <a:latin typeface="Tahoma"/>
                <a:cs typeface="Tahoma"/>
              </a:rPr>
              <a:t>I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2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25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25">
                <a:solidFill>
                  <a:srgbClr val="231F20"/>
                </a:solidFill>
                <a:latin typeface="Tahoma"/>
                <a:cs typeface="Tahoma"/>
              </a:rPr>
              <a:t>Kyoto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25">
                <a:solidFill>
                  <a:srgbClr val="231F20"/>
                </a:solidFill>
                <a:latin typeface="Tahoma"/>
                <a:cs typeface="Tahoma"/>
              </a:rPr>
              <a:t>Protocol.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Tahoma"/>
                <a:cs typeface="Tahoma"/>
              </a:rPr>
              <a:t>Developing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Tahoma"/>
                <a:cs typeface="Tahoma"/>
              </a:rPr>
              <a:t>countries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2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25">
                <a:solidFill>
                  <a:srgbClr val="231F20"/>
                </a:solidFill>
                <a:latin typeface="Tahoma"/>
                <a:cs typeface="Tahoma"/>
              </a:rPr>
              <a:t>those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Tahoma"/>
                <a:cs typeface="Tahoma"/>
              </a:rPr>
              <a:t>not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25">
                <a:solidFill>
                  <a:srgbClr val="231F20"/>
                </a:solidFill>
                <a:latin typeface="Tahoma"/>
                <a:cs typeface="Tahoma"/>
              </a:rPr>
              <a:t>listed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35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30">
                <a:solidFill>
                  <a:srgbClr val="231F20"/>
                </a:solidFill>
                <a:latin typeface="Tahoma"/>
                <a:cs typeface="Tahoma"/>
              </a:rPr>
              <a:t>Annex</a:t>
            </a:r>
            <a:r>
              <a:rPr dirty="0" sz="650" spc="1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650" spc="-50">
                <a:solidFill>
                  <a:srgbClr val="231F20"/>
                </a:solidFill>
                <a:latin typeface="Tahoma"/>
                <a:cs typeface="Tahoma"/>
              </a:rPr>
              <a:t>I.</a:t>
            </a:r>
            <a:endParaRPr sz="650">
              <a:latin typeface="Tahoma"/>
              <a:cs typeface="Tahoma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6443765" y="2454159"/>
            <a:ext cx="877569" cy="2658110"/>
          </a:xfrm>
          <a:custGeom>
            <a:avLst/>
            <a:gdLst/>
            <a:ahLst/>
            <a:cxnLst/>
            <a:rect l="l" t="t" r="r" b="b"/>
            <a:pathLst>
              <a:path w="877570" h="2658110">
                <a:moveTo>
                  <a:pt x="0" y="2657723"/>
                </a:moveTo>
                <a:lnTo>
                  <a:pt x="877091" y="2657723"/>
                </a:lnTo>
                <a:lnTo>
                  <a:pt x="877091" y="0"/>
                </a:lnTo>
                <a:lnTo>
                  <a:pt x="0" y="0"/>
                </a:lnTo>
                <a:lnTo>
                  <a:pt x="0" y="2657723"/>
                </a:lnTo>
                <a:close/>
              </a:path>
            </a:pathLst>
          </a:custGeom>
          <a:solidFill>
            <a:srgbClr val="68C8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 txBox="1"/>
          <p:nvPr/>
        </p:nvSpPr>
        <p:spPr>
          <a:xfrm>
            <a:off x="6682692" y="3659971"/>
            <a:ext cx="358775" cy="163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 b="1">
                <a:solidFill>
                  <a:srgbClr val="FFFFFF"/>
                </a:solidFill>
                <a:latin typeface="Lucida Sans"/>
                <a:cs typeface="Lucida Sans"/>
              </a:rPr>
              <a:t>53</a:t>
            </a:r>
            <a:r>
              <a:rPr dirty="0" sz="950" spc="-110" b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950" b="1">
                <a:solidFill>
                  <a:srgbClr val="FFFFFF"/>
                </a:solidFill>
                <a:latin typeface="Lucida Sans"/>
                <a:cs typeface="Lucida Sans"/>
              </a:rPr>
              <a:t>Gt</a:t>
            </a:r>
            <a:endParaRPr sz="950">
              <a:latin typeface="Lucida Sans"/>
              <a:cs typeface="Lucida San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11700268" y="5121395"/>
            <a:ext cx="0" cy="84455"/>
          </a:xfrm>
          <a:custGeom>
            <a:avLst/>
            <a:gdLst/>
            <a:ahLst/>
            <a:cxnLst/>
            <a:rect l="l" t="t" r="r" b="b"/>
            <a:pathLst>
              <a:path w="0" h="84454">
                <a:moveTo>
                  <a:pt x="0" y="0"/>
                </a:moveTo>
                <a:lnTo>
                  <a:pt x="0" y="84059"/>
                </a:lnTo>
              </a:path>
            </a:pathLst>
          </a:custGeom>
          <a:ln w="380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 txBox="1"/>
          <p:nvPr/>
        </p:nvSpPr>
        <p:spPr>
          <a:xfrm>
            <a:off x="10786895" y="5217486"/>
            <a:ext cx="102870" cy="162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11641229" y="5217486"/>
            <a:ext cx="102870" cy="162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6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8199742" y="5121395"/>
            <a:ext cx="0" cy="84455"/>
          </a:xfrm>
          <a:custGeom>
            <a:avLst/>
            <a:gdLst/>
            <a:ahLst/>
            <a:cxnLst/>
            <a:rect l="l" t="t" r="r" b="b"/>
            <a:pathLst>
              <a:path w="0" h="84454">
                <a:moveTo>
                  <a:pt x="0" y="0"/>
                </a:moveTo>
                <a:lnTo>
                  <a:pt x="0" y="84059"/>
                </a:lnTo>
              </a:path>
            </a:pathLst>
          </a:custGeom>
          <a:ln w="380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9070865" y="5121395"/>
            <a:ext cx="0" cy="84455"/>
          </a:xfrm>
          <a:custGeom>
            <a:avLst/>
            <a:gdLst/>
            <a:ahLst/>
            <a:cxnLst/>
            <a:rect l="l" t="t" r="r" b="b"/>
            <a:pathLst>
              <a:path w="0" h="84454">
                <a:moveTo>
                  <a:pt x="0" y="0"/>
                </a:moveTo>
                <a:lnTo>
                  <a:pt x="0" y="84059"/>
                </a:lnTo>
              </a:path>
            </a:pathLst>
          </a:custGeom>
          <a:ln w="380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9930648" y="5121395"/>
            <a:ext cx="0" cy="84455"/>
          </a:xfrm>
          <a:custGeom>
            <a:avLst/>
            <a:gdLst/>
            <a:ahLst/>
            <a:cxnLst/>
            <a:rect l="l" t="t" r="r" b="b"/>
            <a:pathLst>
              <a:path w="0" h="84454">
                <a:moveTo>
                  <a:pt x="0" y="0"/>
                </a:moveTo>
                <a:lnTo>
                  <a:pt x="0" y="84059"/>
                </a:lnTo>
              </a:path>
            </a:pathLst>
          </a:custGeom>
          <a:ln w="380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0835276" y="5121395"/>
            <a:ext cx="0" cy="84455"/>
          </a:xfrm>
          <a:custGeom>
            <a:avLst/>
            <a:gdLst/>
            <a:ahLst/>
            <a:cxnLst/>
            <a:rect l="l" t="t" r="r" b="b"/>
            <a:pathLst>
              <a:path w="0" h="84454">
                <a:moveTo>
                  <a:pt x="0" y="0"/>
                </a:moveTo>
                <a:lnTo>
                  <a:pt x="0" y="84059"/>
                </a:lnTo>
              </a:path>
            </a:pathLst>
          </a:custGeom>
          <a:ln w="380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6447921" y="5121395"/>
            <a:ext cx="0" cy="84455"/>
          </a:xfrm>
          <a:custGeom>
            <a:avLst/>
            <a:gdLst/>
            <a:ahLst/>
            <a:cxnLst/>
            <a:rect l="l" t="t" r="r" b="b"/>
            <a:pathLst>
              <a:path w="0" h="84454">
                <a:moveTo>
                  <a:pt x="0" y="0"/>
                </a:moveTo>
                <a:lnTo>
                  <a:pt x="0" y="84059"/>
                </a:lnTo>
              </a:path>
            </a:pathLst>
          </a:custGeom>
          <a:ln w="380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 txBox="1"/>
          <p:nvPr/>
        </p:nvSpPr>
        <p:spPr>
          <a:xfrm>
            <a:off x="6400141" y="5217486"/>
            <a:ext cx="3587115" cy="162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83285" algn="l"/>
                <a:tab pos="1760855" algn="l"/>
                <a:tab pos="2629535" algn="l"/>
                <a:tab pos="3496310" algn="l"/>
              </a:tabLst>
            </a:pP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0</a:t>
            </a: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2</a:t>
            </a: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3</a:t>
            </a: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	</a:t>
            </a: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4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6386159" y="5121395"/>
            <a:ext cx="5617210" cy="0"/>
          </a:xfrm>
          <a:custGeom>
            <a:avLst/>
            <a:gdLst/>
            <a:ahLst/>
            <a:cxnLst/>
            <a:rect l="l" t="t" r="r" b="b"/>
            <a:pathLst>
              <a:path w="5617209" h="0">
                <a:moveTo>
                  <a:pt x="0" y="0"/>
                </a:moveTo>
                <a:lnTo>
                  <a:pt x="5616827" y="0"/>
                </a:lnTo>
              </a:path>
            </a:pathLst>
          </a:custGeom>
          <a:ln w="191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6530258" y="1828001"/>
            <a:ext cx="93345" cy="93980"/>
          </a:xfrm>
          <a:custGeom>
            <a:avLst/>
            <a:gdLst/>
            <a:ahLst/>
            <a:cxnLst/>
            <a:rect l="l" t="t" r="r" b="b"/>
            <a:pathLst>
              <a:path w="93345" h="93980">
                <a:moveTo>
                  <a:pt x="0" y="93456"/>
                </a:moveTo>
                <a:lnTo>
                  <a:pt x="93178" y="93456"/>
                </a:lnTo>
                <a:lnTo>
                  <a:pt x="93178" y="0"/>
                </a:lnTo>
                <a:lnTo>
                  <a:pt x="0" y="0"/>
                </a:lnTo>
                <a:lnTo>
                  <a:pt x="0" y="934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 txBox="1"/>
          <p:nvPr/>
        </p:nvSpPr>
        <p:spPr>
          <a:xfrm>
            <a:off x="5929361" y="1044610"/>
            <a:ext cx="5420360" cy="1049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0"/>
              </a:lnSpc>
            </a:pPr>
            <a:r>
              <a:rPr dirty="0" sz="950" spc="45">
                <a:solidFill>
                  <a:srgbClr val="231F20"/>
                </a:solidFill>
                <a:latin typeface="Tahoma"/>
                <a:cs typeface="Tahoma"/>
              </a:rPr>
              <a:t>Building</a:t>
            </a:r>
            <a:r>
              <a:rPr dirty="0" sz="95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25">
                <a:solidFill>
                  <a:srgbClr val="231F20"/>
                </a:solidFill>
                <a:latin typeface="Tahoma"/>
                <a:cs typeface="Tahoma"/>
              </a:rPr>
              <a:t>infrastructure</a:t>
            </a:r>
            <a:r>
              <a:rPr dirty="0" sz="95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2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dirty="0" sz="95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10">
                <a:solidFill>
                  <a:srgbClr val="231F20"/>
                </a:solidFill>
                <a:latin typeface="Tahoma"/>
                <a:cs typeface="Tahoma"/>
              </a:rPr>
              <a:t>fast-growing</a:t>
            </a:r>
            <a:r>
              <a:rPr dirty="0" sz="95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25">
                <a:solidFill>
                  <a:srgbClr val="231F20"/>
                </a:solidFill>
                <a:latin typeface="Tahoma"/>
                <a:cs typeface="Tahoma"/>
              </a:rPr>
              <a:t>cities</a:t>
            </a:r>
            <a:r>
              <a:rPr dirty="0" sz="95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4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dirty="0" sz="95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30">
                <a:solidFill>
                  <a:srgbClr val="231F20"/>
                </a:solidFill>
                <a:latin typeface="Tahoma"/>
                <a:cs typeface="Tahoma"/>
              </a:rPr>
              <a:t>developing</a:t>
            </a:r>
            <a:r>
              <a:rPr dirty="0" sz="95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30">
                <a:solidFill>
                  <a:srgbClr val="231F20"/>
                </a:solidFill>
                <a:latin typeface="Tahoma"/>
                <a:cs typeface="Tahoma"/>
              </a:rPr>
              <a:t>countries</a:t>
            </a:r>
            <a:r>
              <a:rPr dirty="0" sz="95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45">
                <a:solidFill>
                  <a:srgbClr val="231F20"/>
                </a:solidFill>
                <a:latin typeface="Tahoma"/>
                <a:cs typeface="Tahoma"/>
              </a:rPr>
              <a:t>could</a:t>
            </a:r>
            <a:r>
              <a:rPr dirty="0" sz="95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20">
                <a:solidFill>
                  <a:srgbClr val="231F20"/>
                </a:solidFill>
                <a:latin typeface="Tahoma"/>
                <a:cs typeface="Tahoma"/>
              </a:rPr>
              <a:t>release</a:t>
            </a:r>
            <a:r>
              <a:rPr dirty="0" sz="950" spc="-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80">
                <a:solidFill>
                  <a:srgbClr val="231F20"/>
                </a:solidFill>
                <a:latin typeface="Tahoma"/>
                <a:cs typeface="Tahoma"/>
              </a:rPr>
              <a:t>226</a:t>
            </a:r>
            <a:endParaRPr sz="950">
              <a:latin typeface="Tahoma"/>
              <a:cs typeface="Tahoma"/>
            </a:endParaRPr>
          </a:p>
          <a:p>
            <a:pPr marL="12700" marR="5080">
              <a:lnSpc>
                <a:spcPct val="102899"/>
              </a:lnSpc>
            </a:pPr>
            <a:r>
              <a:rPr dirty="0" sz="950" spc="25">
                <a:solidFill>
                  <a:srgbClr val="231F20"/>
                </a:solidFill>
                <a:latin typeface="Tahoma"/>
                <a:cs typeface="Tahoma"/>
              </a:rPr>
              <a:t>gigatonnes </a:t>
            </a:r>
            <a:r>
              <a:rPr dirty="0" sz="950">
                <a:solidFill>
                  <a:srgbClr val="231F20"/>
                </a:solidFill>
                <a:latin typeface="Tahoma"/>
                <a:cs typeface="Tahoma"/>
              </a:rPr>
              <a:t>(Gt) </a:t>
            </a:r>
            <a:r>
              <a:rPr dirty="0" sz="950" spc="15">
                <a:solidFill>
                  <a:srgbClr val="231F20"/>
                </a:solidFill>
                <a:latin typeface="Tahoma"/>
                <a:cs typeface="Tahoma"/>
              </a:rPr>
              <a:t>of </a:t>
            </a:r>
            <a:r>
              <a:rPr dirty="0" sz="950" spc="45">
                <a:solidFill>
                  <a:srgbClr val="231F20"/>
                </a:solidFill>
                <a:latin typeface="Tahoma"/>
                <a:cs typeface="Tahoma"/>
              </a:rPr>
              <a:t>carbon </a:t>
            </a:r>
            <a:r>
              <a:rPr dirty="0" sz="950" spc="30">
                <a:solidFill>
                  <a:srgbClr val="231F20"/>
                </a:solidFill>
                <a:latin typeface="Tahoma"/>
                <a:cs typeface="Tahoma"/>
              </a:rPr>
              <a:t>dioxide </a:t>
            </a:r>
            <a:r>
              <a:rPr dirty="0" sz="950" spc="45">
                <a:solidFill>
                  <a:srgbClr val="231F20"/>
                </a:solidFill>
                <a:latin typeface="Tahoma"/>
                <a:cs typeface="Tahoma"/>
              </a:rPr>
              <a:t>by </a:t>
            </a:r>
            <a:r>
              <a:rPr dirty="0" sz="950" spc="80">
                <a:solidFill>
                  <a:srgbClr val="231F20"/>
                </a:solidFill>
                <a:latin typeface="Tahoma"/>
                <a:cs typeface="Tahoma"/>
              </a:rPr>
              <a:t>2050 </a:t>
            </a:r>
            <a:r>
              <a:rPr dirty="0" sz="950" spc="110">
                <a:solidFill>
                  <a:srgbClr val="231F20"/>
                </a:solidFill>
                <a:latin typeface="Tahoma"/>
                <a:cs typeface="Tahoma"/>
              </a:rPr>
              <a:t>— </a:t>
            </a:r>
            <a:r>
              <a:rPr dirty="0" sz="950" spc="45">
                <a:solidFill>
                  <a:srgbClr val="231F20"/>
                </a:solidFill>
                <a:latin typeface="Tahoma"/>
                <a:cs typeface="Tahoma"/>
              </a:rPr>
              <a:t>more </a:t>
            </a:r>
            <a:r>
              <a:rPr dirty="0" sz="950" spc="35">
                <a:solidFill>
                  <a:srgbClr val="231F20"/>
                </a:solidFill>
                <a:latin typeface="Tahoma"/>
                <a:cs typeface="Tahoma"/>
              </a:rPr>
              <a:t>than </a:t>
            </a:r>
            <a:r>
              <a:rPr dirty="0" sz="950" spc="30">
                <a:solidFill>
                  <a:srgbClr val="231F20"/>
                </a:solidFill>
                <a:latin typeface="Tahoma"/>
                <a:cs typeface="Tahoma"/>
              </a:rPr>
              <a:t>four </a:t>
            </a:r>
            <a:r>
              <a:rPr dirty="0" sz="950" spc="40">
                <a:solidFill>
                  <a:srgbClr val="231F20"/>
                </a:solidFill>
                <a:latin typeface="Tahoma"/>
                <a:cs typeface="Tahoma"/>
              </a:rPr>
              <a:t>times </a:t>
            </a:r>
            <a:r>
              <a:rPr dirty="0" sz="950" spc="25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dirty="0" sz="950" spc="45">
                <a:solidFill>
                  <a:srgbClr val="231F20"/>
                </a:solidFill>
                <a:latin typeface="Tahoma"/>
                <a:cs typeface="Tahoma"/>
              </a:rPr>
              <a:t>amount </a:t>
            </a:r>
            <a:r>
              <a:rPr dirty="0" sz="950" spc="40">
                <a:solidFill>
                  <a:srgbClr val="231F20"/>
                </a:solidFill>
                <a:latin typeface="Tahoma"/>
                <a:cs typeface="Tahoma"/>
              </a:rPr>
              <a:t>used </a:t>
            </a:r>
            <a:r>
              <a:rPr dirty="0" sz="950" spc="2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dirty="0" sz="950" spc="45">
                <a:solidFill>
                  <a:srgbClr val="231F20"/>
                </a:solidFill>
                <a:latin typeface="Tahoma"/>
                <a:cs typeface="Tahoma"/>
              </a:rPr>
              <a:t>build  </a:t>
            </a:r>
            <a:r>
              <a:rPr dirty="0" sz="950" spc="20">
                <a:solidFill>
                  <a:srgbClr val="231F20"/>
                </a:solidFill>
                <a:latin typeface="Tahoma"/>
                <a:cs typeface="Tahoma"/>
              </a:rPr>
              <a:t>existing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30">
                <a:solidFill>
                  <a:srgbClr val="231F20"/>
                </a:solidFill>
                <a:latin typeface="Tahoma"/>
                <a:cs typeface="Tahoma"/>
              </a:rPr>
              <a:t>developed-world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20">
                <a:solidFill>
                  <a:srgbClr val="231F20"/>
                </a:solidFill>
                <a:latin typeface="Tahoma"/>
                <a:cs typeface="Tahoma"/>
              </a:rPr>
              <a:t>infrastructure.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-35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50">
                <a:solidFill>
                  <a:srgbClr val="231F20"/>
                </a:solidFill>
                <a:latin typeface="Tahoma"/>
                <a:cs typeface="Tahoma"/>
              </a:rPr>
              <a:t>curb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30">
                <a:solidFill>
                  <a:srgbClr val="231F20"/>
                </a:solidFill>
                <a:latin typeface="Tahoma"/>
                <a:cs typeface="Tahoma"/>
              </a:rPr>
              <a:t>emissions,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25">
                <a:solidFill>
                  <a:srgbClr val="231F20"/>
                </a:solidFill>
                <a:latin typeface="Tahoma"/>
                <a:cs typeface="Tahoma"/>
              </a:rPr>
              <a:t>cities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35">
                <a:solidFill>
                  <a:srgbClr val="231F20"/>
                </a:solidFill>
                <a:latin typeface="Tahoma"/>
                <a:cs typeface="Tahoma"/>
              </a:rPr>
              <a:t>need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30">
                <a:solidFill>
                  <a:srgbClr val="231F20"/>
                </a:solidFill>
                <a:latin typeface="Tahoma"/>
                <a:cs typeface="Tahoma"/>
              </a:rPr>
              <a:t>low-carbon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25">
                <a:solidFill>
                  <a:srgbClr val="231F20"/>
                </a:solidFill>
                <a:latin typeface="Tahoma"/>
                <a:cs typeface="Tahoma"/>
              </a:rPr>
              <a:t>construction,  </a:t>
            </a:r>
            <a:r>
              <a:rPr dirty="0" sz="950" spc="20">
                <a:solidFill>
                  <a:srgbClr val="231F20"/>
                </a:solidFill>
                <a:latin typeface="Tahoma"/>
                <a:cs typeface="Tahoma"/>
              </a:rPr>
              <a:t>alternative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25">
                <a:solidFill>
                  <a:srgbClr val="231F20"/>
                </a:solidFill>
                <a:latin typeface="Tahoma"/>
                <a:cs typeface="Tahoma"/>
              </a:rPr>
              <a:t>transport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5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20">
                <a:solidFill>
                  <a:srgbClr val="231F20"/>
                </a:solidFill>
                <a:latin typeface="Tahoma"/>
                <a:cs typeface="Tahoma"/>
              </a:rPr>
              <a:t>better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40">
                <a:solidFill>
                  <a:srgbClr val="231F20"/>
                </a:solidFill>
                <a:latin typeface="Tahoma"/>
                <a:cs typeface="Tahoma"/>
              </a:rPr>
              <a:t>planning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5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950" spc="-1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950" spc="15">
                <a:solidFill>
                  <a:srgbClr val="231F20"/>
                </a:solidFill>
                <a:latin typeface="Tahoma"/>
                <a:cs typeface="Tahoma"/>
              </a:rPr>
              <a:t>design.</a:t>
            </a:r>
            <a:endParaRPr sz="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727710">
              <a:lnSpc>
                <a:spcPts val="1090"/>
              </a:lnSpc>
              <a:tabLst>
                <a:tab pos="1407160" algn="l"/>
              </a:tabLst>
            </a:pPr>
            <a:r>
              <a:rPr dirty="0" sz="950" spc="40">
                <a:solidFill>
                  <a:srgbClr val="231F20"/>
                </a:solidFill>
                <a:latin typeface="Tahoma"/>
                <a:cs typeface="Tahoma"/>
              </a:rPr>
              <a:t>Present	</a:t>
            </a:r>
            <a:r>
              <a:rPr dirty="0" sz="950" spc="45">
                <a:solidFill>
                  <a:srgbClr val="231F20"/>
                </a:solidFill>
                <a:latin typeface="Tahoma"/>
                <a:cs typeface="Tahoma"/>
              </a:rPr>
              <a:t>Predicted</a:t>
            </a:r>
            <a:endParaRPr sz="950">
              <a:latin typeface="Tahoma"/>
              <a:cs typeface="Tahoma"/>
            </a:endParaRPr>
          </a:p>
          <a:p>
            <a:pPr marL="238760">
              <a:lnSpc>
                <a:spcPts val="1090"/>
              </a:lnSpc>
            </a:pPr>
            <a:r>
              <a:rPr dirty="0" sz="950" spc="90">
                <a:solidFill>
                  <a:srgbClr val="231F20"/>
                </a:solidFill>
                <a:latin typeface="Tahoma"/>
                <a:cs typeface="Tahoma"/>
              </a:rPr>
              <a:t>60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9892792" y="2452821"/>
            <a:ext cx="23495" cy="26034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23189" y="0"/>
                </a:moveTo>
                <a:lnTo>
                  <a:pt x="0" y="2584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9892793" y="2452821"/>
            <a:ext cx="71755" cy="80010"/>
          </a:xfrm>
          <a:custGeom>
            <a:avLst/>
            <a:gdLst/>
            <a:ahLst/>
            <a:cxnLst/>
            <a:rect l="l" t="t" r="r" b="b"/>
            <a:pathLst>
              <a:path w="71754" h="80010">
                <a:moveTo>
                  <a:pt x="71411" y="0"/>
                </a:moveTo>
                <a:lnTo>
                  <a:pt x="0" y="7956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9892793" y="2452821"/>
            <a:ext cx="120014" cy="133350"/>
          </a:xfrm>
          <a:custGeom>
            <a:avLst/>
            <a:gdLst/>
            <a:ahLst/>
            <a:cxnLst/>
            <a:rect l="l" t="t" r="r" b="b"/>
            <a:pathLst>
              <a:path w="120015" h="133350">
                <a:moveTo>
                  <a:pt x="119644" y="0"/>
                </a:moveTo>
                <a:lnTo>
                  <a:pt x="0" y="13327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9892792" y="2452821"/>
            <a:ext cx="168275" cy="187325"/>
          </a:xfrm>
          <a:custGeom>
            <a:avLst/>
            <a:gdLst/>
            <a:ahLst/>
            <a:cxnLst/>
            <a:rect l="l" t="t" r="r" b="b"/>
            <a:pathLst>
              <a:path w="168275" h="187325">
                <a:moveTo>
                  <a:pt x="167907" y="0"/>
                </a:moveTo>
                <a:lnTo>
                  <a:pt x="0" y="18698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9892792" y="2452822"/>
            <a:ext cx="216535" cy="240665"/>
          </a:xfrm>
          <a:custGeom>
            <a:avLst/>
            <a:gdLst/>
            <a:ahLst/>
            <a:cxnLst/>
            <a:rect l="l" t="t" r="r" b="b"/>
            <a:pathLst>
              <a:path w="216534" h="240664">
                <a:moveTo>
                  <a:pt x="216169" y="0"/>
                </a:moveTo>
                <a:lnTo>
                  <a:pt x="0" y="24066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9892793" y="2452821"/>
            <a:ext cx="264795" cy="294640"/>
          </a:xfrm>
          <a:custGeom>
            <a:avLst/>
            <a:gdLst/>
            <a:ahLst/>
            <a:cxnLst/>
            <a:rect l="l" t="t" r="r" b="b"/>
            <a:pathLst>
              <a:path w="264795" h="294639">
                <a:moveTo>
                  <a:pt x="264450" y="0"/>
                </a:moveTo>
                <a:lnTo>
                  <a:pt x="0" y="29433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9892793" y="2452821"/>
            <a:ext cx="313055" cy="348615"/>
          </a:xfrm>
          <a:custGeom>
            <a:avLst/>
            <a:gdLst/>
            <a:ahLst/>
            <a:cxnLst/>
            <a:rect l="l" t="t" r="r" b="b"/>
            <a:pathLst>
              <a:path w="313054" h="348614">
                <a:moveTo>
                  <a:pt x="312746" y="0"/>
                </a:moveTo>
                <a:lnTo>
                  <a:pt x="0" y="34800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9892793" y="2452822"/>
            <a:ext cx="361315" cy="401955"/>
          </a:xfrm>
          <a:custGeom>
            <a:avLst/>
            <a:gdLst/>
            <a:ahLst/>
            <a:cxnLst/>
            <a:rect l="l" t="t" r="r" b="b"/>
            <a:pathLst>
              <a:path w="361315" h="401955">
                <a:moveTo>
                  <a:pt x="361061" y="0"/>
                </a:moveTo>
                <a:lnTo>
                  <a:pt x="0" y="40165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9892792" y="2452821"/>
            <a:ext cx="409575" cy="455295"/>
          </a:xfrm>
          <a:custGeom>
            <a:avLst/>
            <a:gdLst/>
            <a:ahLst/>
            <a:cxnLst/>
            <a:rect l="l" t="t" r="r" b="b"/>
            <a:pathLst>
              <a:path w="409575" h="455294">
                <a:moveTo>
                  <a:pt x="409395" y="0"/>
                </a:moveTo>
                <a:lnTo>
                  <a:pt x="0" y="45530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9892792" y="2452821"/>
            <a:ext cx="457834" cy="509270"/>
          </a:xfrm>
          <a:custGeom>
            <a:avLst/>
            <a:gdLst/>
            <a:ahLst/>
            <a:cxnLst/>
            <a:rect l="l" t="t" r="r" b="b"/>
            <a:pathLst>
              <a:path w="457834" h="509269">
                <a:moveTo>
                  <a:pt x="457722" y="0"/>
                </a:moveTo>
                <a:lnTo>
                  <a:pt x="0" y="50891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9892793" y="2452822"/>
            <a:ext cx="506095" cy="562610"/>
          </a:xfrm>
          <a:custGeom>
            <a:avLst/>
            <a:gdLst/>
            <a:ahLst/>
            <a:cxnLst/>
            <a:rect l="l" t="t" r="r" b="b"/>
            <a:pathLst>
              <a:path w="506095" h="562610">
                <a:moveTo>
                  <a:pt x="506081" y="0"/>
                </a:moveTo>
                <a:lnTo>
                  <a:pt x="0" y="56253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9892793" y="2452821"/>
            <a:ext cx="554990" cy="616585"/>
          </a:xfrm>
          <a:custGeom>
            <a:avLst/>
            <a:gdLst/>
            <a:ahLst/>
            <a:cxnLst/>
            <a:rect l="l" t="t" r="r" b="b"/>
            <a:pathLst>
              <a:path w="554990" h="616585">
                <a:moveTo>
                  <a:pt x="554449" y="0"/>
                </a:moveTo>
                <a:lnTo>
                  <a:pt x="0" y="61613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9892792" y="2452821"/>
            <a:ext cx="603250" cy="669925"/>
          </a:xfrm>
          <a:custGeom>
            <a:avLst/>
            <a:gdLst/>
            <a:ahLst/>
            <a:cxnLst/>
            <a:rect l="l" t="t" r="r" b="b"/>
            <a:pathLst>
              <a:path w="603250" h="669925">
                <a:moveTo>
                  <a:pt x="602839" y="0"/>
                </a:moveTo>
                <a:lnTo>
                  <a:pt x="0" y="66973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9892792" y="2452822"/>
            <a:ext cx="651510" cy="723900"/>
          </a:xfrm>
          <a:custGeom>
            <a:avLst/>
            <a:gdLst/>
            <a:ahLst/>
            <a:cxnLst/>
            <a:rect l="l" t="t" r="r" b="b"/>
            <a:pathLst>
              <a:path w="651509" h="723900">
                <a:moveTo>
                  <a:pt x="651235" y="0"/>
                </a:moveTo>
                <a:lnTo>
                  <a:pt x="0" y="72330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9892793" y="2452822"/>
            <a:ext cx="699770" cy="777240"/>
          </a:xfrm>
          <a:custGeom>
            <a:avLst/>
            <a:gdLst/>
            <a:ahLst/>
            <a:cxnLst/>
            <a:rect l="l" t="t" r="r" b="b"/>
            <a:pathLst>
              <a:path w="699770" h="777239">
                <a:moveTo>
                  <a:pt x="699645" y="0"/>
                </a:moveTo>
                <a:lnTo>
                  <a:pt x="0" y="77686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9892793" y="2452822"/>
            <a:ext cx="748665" cy="830580"/>
          </a:xfrm>
          <a:custGeom>
            <a:avLst/>
            <a:gdLst/>
            <a:ahLst/>
            <a:cxnLst/>
            <a:rect l="l" t="t" r="r" b="b"/>
            <a:pathLst>
              <a:path w="748665" h="830579">
                <a:moveTo>
                  <a:pt x="748077" y="0"/>
                </a:moveTo>
                <a:lnTo>
                  <a:pt x="0" y="83042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9892793" y="2452822"/>
            <a:ext cx="796925" cy="884555"/>
          </a:xfrm>
          <a:custGeom>
            <a:avLst/>
            <a:gdLst/>
            <a:ahLst/>
            <a:cxnLst/>
            <a:rect l="l" t="t" r="r" b="b"/>
            <a:pathLst>
              <a:path w="796925" h="884554">
                <a:moveTo>
                  <a:pt x="796512" y="0"/>
                </a:moveTo>
                <a:lnTo>
                  <a:pt x="0" y="88395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9892793" y="2452821"/>
            <a:ext cx="845185" cy="937894"/>
          </a:xfrm>
          <a:custGeom>
            <a:avLst/>
            <a:gdLst/>
            <a:ahLst/>
            <a:cxnLst/>
            <a:rect l="l" t="t" r="r" b="b"/>
            <a:pathLst>
              <a:path w="845184" h="937895">
                <a:moveTo>
                  <a:pt x="844972" y="0"/>
                </a:moveTo>
                <a:lnTo>
                  <a:pt x="0" y="93749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9892792" y="2452821"/>
            <a:ext cx="893444" cy="991235"/>
          </a:xfrm>
          <a:custGeom>
            <a:avLst/>
            <a:gdLst/>
            <a:ahLst/>
            <a:cxnLst/>
            <a:rect l="l" t="t" r="r" b="b"/>
            <a:pathLst>
              <a:path w="893445" h="991235">
                <a:moveTo>
                  <a:pt x="893449" y="0"/>
                </a:moveTo>
                <a:lnTo>
                  <a:pt x="0" y="99101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9892793" y="2452821"/>
            <a:ext cx="942340" cy="1044575"/>
          </a:xfrm>
          <a:custGeom>
            <a:avLst/>
            <a:gdLst/>
            <a:ahLst/>
            <a:cxnLst/>
            <a:rect l="l" t="t" r="r" b="b"/>
            <a:pathLst>
              <a:path w="942340" h="1044575">
                <a:moveTo>
                  <a:pt x="941936" y="0"/>
                </a:moveTo>
                <a:lnTo>
                  <a:pt x="0" y="104451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9892793" y="2452821"/>
            <a:ext cx="990600" cy="1098550"/>
          </a:xfrm>
          <a:custGeom>
            <a:avLst/>
            <a:gdLst/>
            <a:ahLst/>
            <a:cxnLst/>
            <a:rect l="l" t="t" r="r" b="b"/>
            <a:pathLst>
              <a:path w="990600" h="1098550">
                <a:moveTo>
                  <a:pt x="990437" y="0"/>
                </a:moveTo>
                <a:lnTo>
                  <a:pt x="0" y="109800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9892793" y="2452821"/>
            <a:ext cx="1039494" cy="1151890"/>
          </a:xfrm>
          <a:custGeom>
            <a:avLst/>
            <a:gdLst/>
            <a:ahLst/>
            <a:cxnLst/>
            <a:rect l="l" t="t" r="r" b="b"/>
            <a:pathLst>
              <a:path w="1039495" h="1151889">
                <a:moveTo>
                  <a:pt x="1038951" y="0"/>
                </a:moveTo>
                <a:lnTo>
                  <a:pt x="0" y="115148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9892792" y="2452822"/>
            <a:ext cx="1087755" cy="1205230"/>
          </a:xfrm>
          <a:custGeom>
            <a:avLst/>
            <a:gdLst/>
            <a:ahLst/>
            <a:cxnLst/>
            <a:rect l="l" t="t" r="r" b="b"/>
            <a:pathLst>
              <a:path w="1087754" h="1205229">
                <a:moveTo>
                  <a:pt x="1087486" y="0"/>
                </a:moveTo>
                <a:lnTo>
                  <a:pt x="0" y="120495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9892793" y="2452821"/>
            <a:ext cx="1136015" cy="1258570"/>
          </a:xfrm>
          <a:custGeom>
            <a:avLst/>
            <a:gdLst/>
            <a:ahLst/>
            <a:cxnLst/>
            <a:rect l="l" t="t" r="r" b="b"/>
            <a:pathLst>
              <a:path w="1136015" h="1258570">
                <a:moveTo>
                  <a:pt x="1136019" y="0"/>
                </a:moveTo>
                <a:lnTo>
                  <a:pt x="0" y="125839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9892793" y="2452821"/>
            <a:ext cx="1184910" cy="1311910"/>
          </a:xfrm>
          <a:custGeom>
            <a:avLst/>
            <a:gdLst/>
            <a:ahLst/>
            <a:cxnLst/>
            <a:rect l="l" t="t" r="r" b="b"/>
            <a:pathLst>
              <a:path w="1184909" h="1311910">
                <a:moveTo>
                  <a:pt x="1184578" y="0"/>
                </a:moveTo>
                <a:lnTo>
                  <a:pt x="0" y="131183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9892793" y="2452821"/>
            <a:ext cx="1233170" cy="1365885"/>
          </a:xfrm>
          <a:custGeom>
            <a:avLst/>
            <a:gdLst/>
            <a:ahLst/>
            <a:cxnLst/>
            <a:rect l="l" t="t" r="r" b="b"/>
            <a:pathLst>
              <a:path w="1233170" h="1365885">
                <a:moveTo>
                  <a:pt x="1233159" y="0"/>
                </a:moveTo>
                <a:lnTo>
                  <a:pt x="0" y="136527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9892793" y="2452822"/>
            <a:ext cx="1282065" cy="1419225"/>
          </a:xfrm>
          <a:custGeom>
            <a:avLst/>
            <a:gdLst/>
            <a:ahLst/>
            <a:cxnLst/>
            <a:rect l="l" t="t" r="r" b="b"/>
            <a:pathLst>
              <a:path w="1282065" h="1419225">
                <a:moveTo>
                  <a:pt x="1281747" y="0"/>
                </a:moveTo>
                <a:lnTo>
                  <a:pt x="0" y="141869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9892792" y="2452821"/>
            <a:ext cx="1330960" cy="1472565"/>
          </a:xfrm>
          <a:custGeom>
            <a:avLst/>
            <a:gdLst/>
            <a:ahLst/>
            <a:cxnLst/>
            <a:rect l="l" t="t" r="r" b="b"/>
            <a:pathLst>
              <a:path w="1330959" h="1472564">
                <a:moveTo>
                  <a:pt x="1330359" y="0"/>
                </a:moveTo>
                <a:lnTo>
                  <a:pt x="0" y="147210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9892793" y="2452821"/>
            <a:ext cx="1379220" cy="1525905"/>
          </a:xfrm>
          <a:custGeom>
            <a:avLst/>
            <a:gdLst/>
            <a:ahLst/>
            <a:cxnLst/>
            <a:rect l="l" t="t" r="r" b="b"/>
            <a:pathLst>
              <a:path w="1379220" h="1525904">
                <a:moveTo>
                  <a:pt x="1378969" y="0"/>
                </a:moveTo>
                <a:lnTo>
                  <a:pt x="0" y="152548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9892792" y="2452821"/>
            <a:ext cx="1428115" cy="1579245"/>
          </a:xfrm>
          <a:custGeom>
            <a:avLst/>
            <a:gdLst/>
            <a:ahLst/>
            <a:cxnLst/>
            <a:rect l="l" t="t" r="r" b="b"/>
            <a:pathLst>
              <a:path w="1428115" h="1579245">
                <a:moveTo>
                  <a:pt x="1427612" y="0"/>
                </a:moveTo>
                <a:lnTo>
                  <a:pt x="0" y="157887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9892793" y="2452822"/>
            <a:ext cx="1476375" cy="1632585"/>
          </a:xfrm>
          <a:custGeom>
            <a:avLst/>
            <a:gdLst/>
            <a:ahLst/>
            <a:cxnLst/>
            <a:rect l="l" t="t" r="r" b="b"/>
            <a:pathLst>
              <a:path w="1476375" h="1632585">
                <a:moveTo>
                  <a:pt x="1476264" y="0"/>
                </a:moveTo>
                <a:lnTo>
                  <a:pt x="0" y="163225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9892793" y="2452821"/>
            <a:ext cx="1525270" cy="1685925"/>
          </a:xfrm>
          <a:custGeom>
            <a:avLst/>
            <a:gdLst/>
            <a:ahLst/>
            <a:cxnLst/>
            <a:rect l="l" t="t" r="r" b="b"/>
            <a:pathLst>
              <a:path w="1525270" h="1685925">
                <a:moveTo>
                  <a:pt x="1524926" y="0"/>
                </a:moveTo>
                <a:lnTo>
                  <a:pt x="0" y="168560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9892793" y="2452821"/>
            <a:ext cx="1574165" cy="1739264"/>
          </a:xfrm>
          <a:custGeom>
            <a:avLst/>
            <a:gdLst/>
            <a:ahLst/>
            <a:cxnLst/>
            <a:rect l="l" t="t" r="r" b="b"/>
            <a:pathLst>
              <a:path w="1574165" h="1739264">
                <a:moveTo>
                  <a:pt x="1573593" y="0"/>
                </a:moveTo>
                <a:lnTo>
                  <a:pt x="0" y="173893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9892793" y="2452821"/>
            <a:ext cx="1622425" cy="1792605"/>
          </a:xfrm>
          <a:custGeom>
            <a:avLst/>
            <a:gdLst/>
            <a:ahLst/>
            <a:cxnLst/>
            <a:rect l="l" t="t" r="r" b="b"/>
            <a:pathLst>
              <a:path w="1622425" h="1792604">
                <a:moveTo>
                  <a:pt x="1622285" y="0"/>
                </a:moveTo>
                <a:lnTo>
                  <a:pt x="0" y="179226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9892792" y="2452822"/>
            <a:ext cx="1671320" cy="1845945"/>
          </a:xfrm>
          <a:custGeom>
            <a:avLst/>
            <a:gdLst/>
            <a:ahLst/>
            <a:cxnLst/>
            <a:rect l="l" t="t" r="r" b="b"/>
            <a:pathLst>
              <a:path w="1671320" h="1845945">
                <a:moveTo>
                  <a:pt x="1671000" y="0"/>
                </a:moveTo>
                <a:lnTo>
                  <a:pt x="0" y="184559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9892793" y="2452822"/>
            <a:ext cx="1720214" cy="1899285"/>
          </a:xfrm>
          <a:custGeom>
            <a:avLst/>
            <a:gdLst/>
            <a:ahLst/>
            <a:cxnLst/>
            <a:rect l="l" t="t" r="r" b="b"/>
            <a:pathLst>
              <a:path w="1720215" h="1899285">
                <a:moveTo>
                  <a:pt x="1719727" y="0"/>
                </a:moveTo>
                <a:lnTo>
                  <a:pt x="0" y="189891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9892793" y="2452821"/>
            <a:ext cx="1768475" cy="1952625"/>
          </a:xfrm>
          <a:custGeom>
            <a:avLst/>
            <a:gdLst/>
            <a:ahLst/>
            <a:cxnLst/>
            <a:rect l="l" t="t" r="r" b="b"/>
            <a:pathLst>
              <a:path w="1768475" h="1952625">
                <a:moveTo>
                  <a:pt x="1768460" y="0"/>
                </a:moveTo>
                <a:lnTo>
                  <a:pt x="0" y="195219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9892793" y="2452821"/>
            <a:ext cx="1817370" cy="2005964"/>
          </a:xfrm>
          <a:custGeom>
            <a:avLst/>
            <a:gdLst/>
            <a:ahLst/>
            <a:cxnLst/>
            <a:rect l="l" t="t" r="r" b="b"/>
            <a:pathLst>
              <a:path w="1817370" h="2005964">
                <a:moveTo>
                  <a:pt x="1817217" y="0"/>
                </a:moveTo>
                <a:lnTo>
                  <a:pt x="0" y="200548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9892792" y="2452821"/>
            <a:ext cx="1866264" cy="2059305"/>
          </a:xfrm>
          <a:custGeom>
            <a:avLst/>
            <a:gdLst/>
            <a:ahLst/>
            <a:cxnLst/>
            <a:rect l="l" t="t" r="r" b="b"/>
            <a:pathLst>
              <a:path w="1866265" h="2059304">
                <a:moveTo>
                  <a:pt x="1865984" y="0"/>
                </a:moveTo>
                <a:lnTo>
                  <a:pt x="0" y="205874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9892792" y="2452821"/>
            <a:ext cx="1915160" cy="2112010"/>
          </a:xfrm>
          <a:custGeom>
            <a:avLst/>
            <a:gdLst/>
            <a:ahLst/>
            <a:cxnLst/>
            <a:rect l="l" t="t" r="r" b="b"/>
            <a:pathLst>
              <a:path w="1915159" h="2112010">
                <a:moveTo>
                  <a:pt x="1914773" y="0"/>
                </a:moveTo>
                <a:lnTo>
                  <a:pt x="0" y="211201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9892793" y="2452821"/>
            <a:ext cx="1964055" cy="2165350"/>
          </a:xfrm>
          <a:custGeom>
            <a:avLst/>
            <a:gdLst/>
            <a:ahLst/>
            <a:cxnLst/>
            <a:rect l="l" t="t" r="r" b="b"/>
            <a:pathLst>
              <a:path w="1964054" h="2165350">
                <a:moveTo>
                  <a:pt x="1963565" y="0"/>
                </a:moveTo>
                <a:lnTo>
                  <a:pt x="0" y="216524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9892792" y="2452821"/>
            <a:ext cx="2012950" cy="2218690"/>
          </a:xfrm>
          <a:custGeom>
            <a:avLst/>
            <a:gdLst/>
            <a:ahLst/>
            <a:cxnLst/>
            <a:rect l="l" t="t" r="r" b="b"/>
            <a:pathLst>
              <a:path w="2012950" h="2218690">
                <a:moveTo>
                  <a:pt x="2012385" y="0"/>
                </a:moveTo>
                <a:lnTo>
                  <a:pt x="0" y="221849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9892793" y="2452822"/>
            <a:ext cx="2061210" cy="2272030"/>
          </a:xfrm>
          <a:custGeom>
            <a:avLst/>
            <a:gdLst/>
            <a:ahLst/>
            <a:cxnLst/>
            <a:rect l="l" t="t" r="r" b="b"/>
            <a:pathLst>
              <a:path w="2061209" h="2272029">
                <a:moveTo>
                  <a:pt x="2061218" y="0"/>
                </a:moveTo>
                <a:lnTo>
                  <a:pt x="0" y="227172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9892793" y="2452821"/>
            <a:ext cx="2110105" cy="2325370"/>
          </a:xfrm>
          <a:custGeom>
            <a:avLst/>
            <a:gdLst/>
            <a:ahLst/>
            <a:cxnLst/>
            <a:rect l="l" t="t" r="r" b="b"/>
            <a:pathLst>
              <a:path w="2110104" h="2325370">
                <a:moveTo>
                  <a:pt x="2110046" y="0"/>
                </a:moveTo>
                <a:lnTo>
                  <a:pt x="0" y="232491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9892793" y="2506372"/>
            <a:ext cx="2110740" cy="2324735"/>
          </a:xfrm>
          <a:custGeom>
            <a:avLst/>
            <a:gdLst/>
            <a:ahLst/>
            <a:cxnLst/>
            <a:rect l="l" t="t" r="r" b="b"/>
            <a:pathLst>
              <a:path w="2110740" h="2324735">
                <a:moveTo>
                  <a:pt x="2110290" y="0"/>
                </a:moveTo>
                <a:lnTo>
                  <a:pt x="0" y="232455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9892793" y="2560178"/>
            <a:ext cx="2110740" cy="2324100"/>
          </a:xfrm>
          <a:custGeom>
            <a:avLst/>
            <a:gdLst/>
            <a:ahLst/>
            <a:cxnLst/>
            <a:rect l="l" t="t" r="r" b="b"/>
            <a:pathLst>
              <a:path w="2110740" h="2324100">
                <a:moveTo>
                  <a:pt x="2110290" y="0"/>
                </a:moveTo>
                <a:lnTo>
                  <a:pt x="0" y="232393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9892792" y="2613978"/>
            <a:ext cx="2110740" cy="2323465"/>
          </a:xfrm>
          <a:custGeom>
            <a:avLst/>
            <a:gdLst/>
            <a:ahLst/>
            <a:cxnLst/>
            <a:rect l="l" t="t" r="r" b="b"/>
            <a:pathLst>
              <a:path w="2110740" h="2323465">
                <a:moveTo>
                  <a:pt x="2110290" y="0"/>
                </a:moveTo>
                <a:lnTo>
                  <a:pt x="0" y="232331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9892793" y="2667764"/>
            <a:ext cx="2110740" cy="2322830"/>
          </a:xfrm>
          <a:custGeom>
            <a:avLst/>
            <a:gdLst/>
            <a:ahLst/>
            <a:cxnLst/>
            <a:rect l="l" t="t" r="r" b="b"/>
            <a:pathLst>
              <a:path w="2110740" h="2322829">
                <a:moveTo>
                  <a:pt x="2110290" y="0"/>
                </a:moveTo>
                <a:lnTo>
                  <a:pt x="0" y="232269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9892792" y="2721530"/>
            <a:ext cx="2110740" cy="2322195"/>
          </a:xfrm>
          <a:custGeom>
            <a:avLst/>
            <a:gdLst/>
            <a:ahLst/>
            <a:cxnLst/>
            <a:rect l="l" t="t" r="r" b="b"/>
            <a:pathLst>
              <a:path w="2110740" h="2322195">
                <a:moveTo>
                  <a:pt x="2110290" y="0"/>
                </a:moveTo>
                <a:lnTo>
                  <a:pt x="0" y="232206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9892793" y="2775291"/>
            <a:ext cx="2110740" cy="2321560"/>
          </a:xfrm>
          <a:custGeom>
            <a:avLst/>
            <a:gdLst/>
            <a:ahLst/>
            <a:cxnLst/>
            <a:rect l="l" t="t" r="r" b="b"/>
            <a:pathLst>
              <a:path w="2110740" h="2321560">
                <a:moveTo>
                  <a:pt x="2110290" y="0"/>
                </a:moveTo>
                <a:lnTo>
                  <a:pt x="0" y="232144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9927650" y="2829036"/>
            <a:ext cx="2075814" cy="2282825"/>
          </a:xfrm>
          <a:custGeom>
            <a:avLst/>
            <a:gdLst/>
            <a:ahLst/>
            <a:cxnLst/>
            <a:rect l="l" t="t" r="r" b="b"/>
            <a:pathLst>
              <a:path w="2075815" h="2282825">
                <a:moveTo>
                  <a:pt x="2075433" y="0"/>
                </a:moveTo>
                <a:lnTo>
                  <a:pt x="0" y="228248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9975976" y="2882775"/>
            <a:ext cx="2027555" cy="2228850"/>
          </a:xfrm>
          <a:custGeom>
            <a:avLst/>
            <a:gdLst/>
            <a:ahLst/>
            <a:cxnLst/>
            <a:rect l="l" t="t" r="r" b="b"/>
            <a:pathLst>
              <a:path w="2027554" h="2228850">
                <a:moveTo>
                  <a:pt x="2027107" y="0"/>
                </a:moveTo>
                <a:lnTo>
                  <a:pt x="0" y="222874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10024276" y="2936477"/>
            <a:ext cx="1979295" cy="2175510"/>
          </a:xfrm>
          <a:custGeom>
            <a:avLst/>
            <a:gdLst/>
            <a:ahLst/>
            <a:cxnLst/>
            <a:rect l="l" t="t" r="r" b="b"/>
            <a:pathLst>
              <a:path w="1979295" h="2175510">
                <a:moveTo>
                  <a:pt x="1978806" y="0"/>
                </a:moveTo>
                <a:lnTo>
                  <a:pt x="0" y="217504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0072628" y="2990188"/>
            <a:ext cx="1931035" cy="2121535"/>
          </a:xfrm>
          <a:custGeom>
            <a:avLst/>
            <a:gdLst/>
            <a:ahLst/>
            <a:cxnLst/>
            <a:rect l="l" t="t" r="r" b="b"/>
            <a:pathLst>
              <a:path w="1931034" h="2121535">
                <a:moveTo>
                  <a:pt x="1930454" y="0"/>
                </a:moveTo>
                <a:lnTo>
                  <a:pt x="0" y="212133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0120999" y="3043893"/>
            <a:ext cx="1882139" cy="2068195"/>
          </a:xfrm>
          <a:custGeom>
            <a:avLst/>
            <a:gdLst/>
            <a:ahLst/>
            <a:cxnLst/>
            <a:rect l="l" t="t" r="r" b="b"/>
            <a:pathLst>
              <a:path w="1882140" h="2068195">
                <a:moveTo>
                  <a:pt x="1882084" y="0"/>
                </a:moveTo>
                <a:lnTo>
                  <a:pt x="0" y="206762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0169367" y="3097575"/>
            <a:ext cx="1833880" cy="2014220"/>
          </a:xfrm>
          <a:custGeom>
            <a:avLst/>
            <a:gdLst/>
            <a:ahLst/>
            <a:cxnLst/>
            <a:rect l="l" t="t" r="r" b="b"/>
            <a:pathLst>
              <a:path w="1833879" h="2014220">
                <a:moveTo>
                  <a:pt x="1833714" y="0"/>
                </a:moveTo>
                <a:lnTo>
                  <a:pt x="0" y="201394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10217753" y="3151245"/>
            <a:ext cx="1785620" cy="1960880"/>
          </a:xfrm>
          <a:custGeom>
            <a:avLst/>
            <a:gdLst/>
            <a:ahLst/>
            <a:cxnLst/>
            <a:rect l="l" t="t" r="r" b="b"/>
            <a:pathLst>
              <a:path w="1785620" h="1960879">
                <a:moveTo>
                  <a:pt x="1785330" y="0"/>
                </a:moveTo>
                <a:lnTo>
                  <a:pt x="0" y="196027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10266153" y="3204904"/>
            <a:ext cx="1737360" cy="1906905"/>
          </a:xfrm>
          <a:custGeom>
            <a:avLst/>
            <a:gdLst/>
            <a:ahLst/>
            <a:cxnLst/>
            <a:rect l="l" t="t" r="r" b="b"/>
            <a:pathLst>
              <a:path w="1737359" h="1906904">
                <a:moveTo>
                  <a:pt x="1736929" y="0"/>
                </a:moveTo>
                <a:lnTo>
                  <a:pt x="0" y="190661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10314582" y="3258557"/>
            <a:ext cx="1689100" cy="1853564"/>
          </a:xfrm>
          <a:custGeom>
            <a:avLst/>
            <a:gdLst/>
            <a:ahLst/>
            <a:cxnLst/>
            <a:rect l="l" t="t" r="r" b="b"/>
            <a:pathLst>
              <a:path w="1689100" h="1853564">
                <a:moveTo>
                  <a:pt x="1688502" y="0"/>
                </a:moveTo>
                <a:lnTo>
                  <a:pt x="0" y="185296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10363023" y="3312198"/>
            <a:ext cx="1640205" cy="1799589"/>
          </a:xfrm>
          <a:custGeom>
            <a:avLst/>
            <a:gdLst/>
            <a:ahLst/>
            <a:cxnLst/>
            <a:rect l="l" t="t" r="r" b="b"/>
            <a:pathLst>
              <a:path w="1640204" h="1799589">
                <a:moveTo>
                  <a:pt x="1640059" y="0"/>
                </a:moveTo>
                <a:lnTo>
                  <a:pt x="0" y="179932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10411441" y="3365798"/>
            <a:ext cx="1591945" cy="1746250"/>
          </a:xfrm>
          <a:custGeom>
            <a:avLst/>
            <a:gdLst/>
            <a:ahLst/>
            <a:cxnLst/>
            <a:rect l="l" t="t" r="r" b="b"/>
            <a:pathLst>
              <a:path w="1591945" h="1746250">
                <a:moveTo>
                  <a:pt x="1591641" y="0"/>
                </a:moveTo>
                <a:lnTo>
                  <a:pt x="0" y="174572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10459928" y="3419431"/>
            <a:ext cx="1543685" cy="1692275"/>
          </a:xfrm>
          <a:custGeom>
            <a:avLst/>
            <a:gdLst/>
            <a:ahLst/>
            <a:cxnLst/>
            <a:rect l="l" t="t" r="r" b="b"/>
            <a:pathLst>
              <a:path w="1543684" h="1692275">
                <a:moveTo>
                  <a:pt x="1543154" y="0"/>
                </a:moveTo>
                <a:lnTo>
                  <a:pt x="0" y="169208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10508388" y="3473012"/>
            <a:ext cx="1494790" cy="1638935"/>
          </a:xfrm>
          <a:custGeom>
            <a:avLst/>
            <a:gdLst/>
            <a:ahLst/>
            <a:cxnLst/>
            <a:rect l="l" t="t" r="r" b="b"/>
            <a:pathLst>
              <a:path w="1494790" h="1638935">
                <a:moveTo>
                  <a:pt x="1494694" y="0"/>
                </a:moveTo>
                <a:lnTo>
                  <a:pt x="0" y="1638507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10556888" y="3526603"/>
            <a:ext cx="1446530" cy="1584960"/>
          </a:xfrm>
          <a:custGeom>
            <a:avLst/>
            <a:gdLst/>
            <a:ahLst/>
            <a:cxnLst/>
            <a:rect l="l" t="t" r="r" b="b"/>
            <a:pathLst>
              <a:path w="1446529" h="1584960">
                <a:moveTo>
                  <a:pt x="1446193" y="0"/>
                </a:moveTo>
                <a:lnTo>
                  <a:pt x="0" y="158491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10605395" y="3580177"/>
            <a:ext cx="1398270" cy="1531620"/>
          </a:xfrm>
          <a:custGeom>
            <a:avLst/>
            <a:gdLst/>
            <a:ahLst/>
            <a:cxnLst/>
            <a:rect l="l" t="t" r="r" b="b"/>
            <a:pathLst>
              <a:path w="1398270" h="1531620">
                <a:moveTo>
                  <a:pt x="1397688" y="0"/>
                </a:moveTo>
                <a:lnTo>
                  <a:pt x="0" y="153134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10653915" y="3633737"/>
            <a:ext cx="1349375" cy="1478280"/>
          </a:xfrm>
          <a:custGeom>
            <a:avLst/>
            <a:gdLst/>
            <a:ahLst/>
            <a:cxnLst/>
            <a:rect l="l" t="t" r="r" b="b"/>
            <a:pathLst>
              <a:path w="1349375" h="1478279">
                <a:moveTo>
                  <a:pt x="1349168" y="0"/>
                </a:moveTo>
                <a:lnTo>
                  <a:pt x="0" y="147778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10702459" y="3687291"/>
            <a:ext cx="1301115" cy="1424305"/>
          </a:xfrm>
          <a:custGeom>
            <a:avLst/>
            <a:gdLst/>
            <a:ahLst/>
            <a:cxnLst/>
            <a:rect l="l" t="t" r="r" b="b"/>
            <a:pathLst>
              <a:path w="1301115" h="1424304">
                <a:moveTo>
                  <a:pt x="1300623" y="0"/>
                </a:moveTo>
                <a:lnTo>
                  <a:pt x="0" y="142422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10751007" y="3740824"/>
            <a:ext cx="1252220" cy="1370965"/>
          </a:xfrm>
          <a:custGeom>
            <a:avLst/>
            <a:gdLst/>
            <a:ahLst/>
            <a:cxnLst/>
            <a:rect l="l" t="t" r="r" b="b"/>
            <a:pathLst>
              <a:path w="1252220" h="1370964">
                <a:moveTo>
                  <a:pt x="1252076" y="0"/>
                </a:moveTo>
                <a:lnTo>
                  <a:pt x="0" y="137069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10799573" y="3794349"/>
            <a:ext cx="1203960" cy="1317625"/>
          </a:xfrm>
          <a:custGeom>
            <a:avLst/>
            <a:gdLst/>
            <a:ahLst/>
            <a:cxnLst/>
            <a:rect l="l" t="t" r="r" b="b"/>
            <a:pathLst>
              <a:path w="1203959" h="1317625">
                <a:moveTo>
                  <a:pt x="1203510" y="0"/>
                </a:moveTo>
                <a:lnTo>
                  <a:pt x="0" y="131717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10848151" y="3847860"/>
            <a:ext cx="1155065" cy="1263650"/>
          </a:xfrm>
          <a:custGeom>
            <a:avLst/>
            <a:gdLst/>
            <a:ahLst/>
            <a:cxnLst/>
            <a:rect l="l" t="t" r="r" b="b"/>
            <a:pathLst>
              <a:path w="1155065" h="1263650">
                <a:moveTo>
                  <a:pt x="1154930" y="0"/>
                </a:moveTo>
                <a:lnTo>
                  <a:pt x="0" y="126365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10896758" y="3901367"/>
            <a:ext cx="1106805" cy="1210310"/>
          </a:xfrm>
          <a:custGeom>
            <a:avLst/>
            <a:gdLst/>
            <a:ahLst/>
            <a:cxnLst/>
            <a:rect l="l" t="t" r="r" b="b"/>
            <a:pathLst>
              <a:path w="1106804" h="1210310">
                <a:moveTo>
                  <a:pt x="1106324" y="0"/>
                </a:moveTo>
                <a:lnTo>
                  <a:pt x="0" y="121015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10945366" y="3954846"/>
            <a:ext cx="1057910" cy="1156970"/>
          </a:xfrm>
          <a:custGeom>
            <a:avLst/>
            <a:gdLst/>
            <a:ahLst/>
            <a:cxnLst/>
            <a:rect l="l" t="t" r="r" b="b"/>
            <a:pathLst>
              <a:path w="1057909" h="1156970">
                <a:moveTo>
                  <a:pt x="1057717" y="0"/>
                </a:moveTo>
                <a:lnTo>
                  <a:pt x="0" y="115667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10993979" y="4008311"/>
            <a:ext cx="1009650" cy="1103630"/>
          </a:xfrm>
          <a:custGeom>
            <a:avLst/>
            <a:gdLst/>
            <a:ahLst/>
            <a:cxnLst/>
            <a:rect l="l" t="t" r="r" b="b"/>
            <a:pathLst>
              <a:path w="1009650" h="1103629">
                <a:moveTo>
                  <a:pt x="1009104" y="0"/>
                </a:moveTo>
                <a:lnTo>
                  <a:pt x="0" y="110320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11042629" y="4061780"/>
            <a:ext cx="960755" cy="1050290"/>
          </a:xfrm>
          <a:custGeom>
            <a:avLst/>
            <a:gdLst/>
            <a:ahLst/>
            <a:cxnLst/>
            <a:rect l="l" t="t" r="r" b="b"/>
            <a:pathLst>
              <a:path w="960754" h="1050289">
                <a:moveTo>
                  <a:pt x="960453" y="0"/>
                </a:moveTo>
                <a:lnTo>
                  <a:pt x="0" y="104973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11091285" y="4115230"/>
            <a:ext cx="911860" cy="996315"/>
          </a:xfrm>
          <a:custGeom>
            <a:avLst/>
            <a:gdLst/>
            <a:ahLst/>
            <a:cxnLst/>
            <a:rect l="l" t="t" r="r" b="b"/>
            <a:pathLst>
              <a:path w="911859" h="996314">
                <a:moveTo>
                  <a:pt x="911798" y="0"/>
                </a:moveTo>
                <a:lnTo>
                  <a:pt x="0" y="99628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11139965" y="4168674"/>
            <a:ext cx="863600" cy="942975"/>
          </a:xfrm>
          <a:custGeom>
            <a:avLst/>
            <a:gdLst/>
            <a:ahLst/>
            <a:cxnLst/>
            <a:rect l="l" t="t" r="r" b="b"/>
            <a:pathLst>
              <a:path w="863600" h="942975">
                <a:moveTo>
                  <a:pt x="863118" y="0"/>
                </a:moveTo>
                <a:lnTo>
                  <a:pt x="0" y="94284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11188651" y="4222101"/>
            <a:ext cx="814705" cy="889635"/>
          </a:xfrm>
          <a:custGeom>
            <a:avLst/>
            <a:gdLst/>
            <a:ahLst/>
            <a:cxnLst/>
            <a:rect l="l" t="t" r="r" b="b"/>
            <a:pathLst>
              <a:path w="814704" h="889635">
                <a:moveTo>
                  <a:pt x="814431" y="0"/>
                </a:moveTo>
                <a:lnTo>
                  <a:pt x="0" y="88941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11237349" y="4275511"/>
            <a:ext cx="765810" cy="836294"/>
          </a:xfrm>
          <a:custGeom>
            <a:avLst/>
            <a:gdLst/>
            <a:ahLst/>
            <a:cxnLst/>
            <a:rect l="l" t="t" r="r" b="b"/>
            <a:pathLst>
              <a:path w="765809" h="836295">
                <a:moveTo>
                  <a:pt x="765733" y="0"/>
                </a:moveTo>
                <a:lnTo>
                  <a:pt x="0" y="83600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11286077" y="4328920"/>
            <a:ext cx="717550" cy="782955"/>
          </a:xfrm>
          <a:custGeom>
            <a:avLst/>
            <a:gdLst/>
            <a:ahLst/>
            <a:cxnLst/>
            <a:rect l="l" t="t" r="r" b="b"/>
            <a:pathLst>
              <a:path w="717550" h="782954">
                <a:moveTo>
                  <a:pt x="717006" y="0"/>
                </a:moveTo>
                <a:lnTo>
                  <a:pt x="0" y="78259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11334804" y="4382304"/>
            <a:ext cx="668655" cy="729615"/>
          </a:xfrm>
          <a:custGeom>
            <a:avLst/>
            <a:gdLst/>
            <a:ahLst/>
            <a:cxnLst/>
            <a:rect l="l" t="t" r="r" b="b"/>
            <a:pathLst>
              <a:path w="668654" h="729614">
                <a:moveTo>
                  <a:pt x="668279" y="0"/>
                </a:moveTo>
                <a:lnTo>
                  <a:pt x="0" y="72921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11383550" y="4435680"/>
            <a:ext cx="619760" cy="676275"/>
          </a:xfrm>
          <a:custGeom>
            <a:avLst/>
            <a:gdLst/>
            <a:ahLst/>
            <a:cxnLst/>
            <a:rect l="l" t="t" r="r" b="b"/>
            <a:pathLst>
              <a:path w="619759" h="676275">
                <a:moveTo>
                  <a:pt x="619532" y="0"/>
                </a:moveTo>
                <a:lnTo>
                  <a:pt x="0" y="675840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11432309" y="4489037"/>
            <a:ext cx="570865" cy="622935"/>
          </a:xfrm>
          <a:custGeom>
            <a:avLst/>
            <a:gdLst/>
            <a:ahLst/>
            <a:cxnLst/>
            <a:rect l="l" t="t" r="r" b="b"/>
            <a:pathLst>
              <a:path w="570865" h="622935">
                <a:moveTo>
                  <a:pt x="570774" y="0"/>
                </a:moveTo>
                <a:lnTo>
                  <a:pt x="0" y="62248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11481082" y="4542385"/>
            <a:ext cx="522605" cy="569595"/>
          </a:xfrm>
          <a:custGeom>
            <a:avLst/>
            <a:gdLst/>
            <a:ahLst/>
            <a:cxnLst/>
            <a:rect l="l" t="t" r="r" b="b"/>
            <a:pathLst>
              <a:path w="522604" h="569595">
                <a:moveTo>
                  <a:pt x="522000" y="0"/>
                </a:moveTo>
                <a:lnTo>
                  <a:pt x="0" y="56913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11529886" y="4595734"/>
            <a:ext cx="473709" cy="516255"/>
          </a:xfrm>
          <a:custGeom>
            <a:avLst/>
            <a:gdLst/>
            <a:ahLst/>
            <a:cxnLst/>
            <a:rect l="l" t="t" r="r" b="b"/>
            <a:pathLst>
              <a:path w="473709" h="516254">
                <a:moveTo>
                  <a:pt x="473196" y="0"/>
                </a:moveTo>
                <a:lnTo>
                  <a:pt x="0" y="515785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11578681" y="4649050"/>
            <a:ext cx="424815" cy="462915"/>
          </a:xfrm>
          <a:custGeom>
            <a:avLst/>
            <a:gdLst/>
            <a:ahLst/>
            <a:cxnLst/>
            <a:rect l="l" t="t" r="r" b="b"/>
            <a:pathLst>
              <a:path w="424815" h="462914">
                <a:moveTo>
                  <a:pt x="424401" y="0"/>
                </a:moveTo>
                <a:lnTo>
                  <a:pt x="0" y="46246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11627511" y="4702370"/>
            <a:ext cx="375920" cy="409575"/>
          </a:xfrm>
          <a:custGeom>
            <a:avLst/>
            <a:gdLst/>
            <a:ahLst/>
            <a:cxnLst/>
            <a:rect l="l" t="t" r="r" b="b"/>
            <a:pathLst>
              <a:path w="375920" h="409575">
                <a:moveTo>
                  <a:pt x="375571" y="0"/>
                </a:moveTo>
                <a:lnTo>
                  <a:pt x="0" y="409149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11676349" y="4755671"/>
            <a:ext cx="327025" cy="356235"/>
          </a:xfrm>
          <a:custGeom>
            <a:avLst/>
            <a:gdLst/>
            <a:ahLst/>
            <a:cxnLst/>
            <a:rect l="l" t="t" r="r" b="b"/>
            <a:pathLst>
              <a:path w="327025" h="356235">
                <a:moveTo>
                  <a:pt x="326734" y="0"/>
                </a:moveTo>
                <a:lnTo>
                  <a:pt x="0" y="35584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11725210" y="4808968"/>
            <a:ext cx="278130" cy="302895"/>
          </a:xfrm>
          <a:custGeom>
            <a:avLst/>
            <a:gdLst/>
            <a:ahLst/>
            <a:cxnLst/>
            <a:rect l="l" t="t" r="r" b="b"/>
            <a:pathLst>
              <a:path w="278129" h="302895">
                <a:moveTo>
                  <a:pt x="277872" y="0"/>
                </a:moveTo>
                <a:lnTo>
                  <a:pt x="0" y="302551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11774079" y="4862245"/>
            <a:ext cx="229235" cy="249554"/>
          </a:xfrm>
          <a:custGeom>
            <a:avLst/>
            <a:gdLst/>
            <a:ahLst/>
            <a:cxnLst/>
            <a:rect l="l" t="t" r="r" b="b"/>
            <a:pathLst>
              <a:path w="229234" h="249554">
                <a:moveTo>
                  <a:pt x="229003" y="0"/>
                </a:moveTo>
                <a:lnTo>
                  <a:pt x="0" y="249274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11822960" y="4915505"/>
            <a:ext cx="180340" cy="196215"/>
          </a:xfrm>
          <a:custGeom>
            <a:avLst/>
            <a:gdLst/>
            <a:ahLst/>
            <a:cxnLst/>
            <a:rect l="l" t="t" r="r" b="b"/>
            <a:pathLst>
              <a:path w="180340" h="196214">
                <a:moveTo>
                  <a:pt x="180123" y="0"/>
                </a:moveTo>
                <a:lnTo>
                  <a:pt x="0" y="196013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11871855" y="4968753"/>
            <a:ext cx="131445" cy="142875"/>
          </a:xfrm>
          <a:custGeom>
            <a:avLst/>
            <a:gdLst/>
            <a:ahLst/>
            <a:cxnLst/>
            <a:rect l="l" t="t" r="r" b="b"/>
            <a:pathLst>
              <a:path w="131445" h="142875">
                <a:moveTo>
                  <a:pt x="131228" y="0"/>
                </a:moveTo>
                <a:lnTo>
                  <a:pt x="0" y="142766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11920767" y="5021991"/>
            <a:ext cx="82550" cy="89535"/>
          </a:xfrm>
          <a:custGeom>
            <a:avLst/>
            <a:gdLst/>
            <a:ahLst/>
            <a:cxnLst/>
            <a:rect l="l" t="t" r="r" b="b"/>
            <a:pathLst>
              <a:path w="82550" h="89535">
                <a:moveTo>
                  <a:pt x="82315" y="0"/>
                </a:moveTo>
                <a:lnTo>
                  <a:pt x="0" y="89528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11969696" y="5075217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386" y="0"/>
                </a:moveTo>
                <a:lnTo>
                  <a:pt x="0" y="36302"/>
                </a:lnTo>
              </a:path>
            </a:pathLst>
          </a:custGeom>
          <a:ln w="12833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9892792" y="2452821"/>
            <a:ext cx="23495" cy="26034"/>
          </a:xfrm>
          <a:custGeom>
            <a:avLst/>
            <a:gdLst/>
            <a:ahLst/>
            <a:cxnLst/>
            <a:rect l="l" t="t" r="r" b="b"/>
            <a:pathLst>
              <a:path w="23495" h="26035">
                <a:moveTo>
                  <a:pt x="23189" y="0"/>
                </a:moveTo>
                <a:lnTo>
                  <a:pt x="0" y="25844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9892793" y="2452821"/>
            <a:ext cx="71755" cy="80010"/>
          </a:xfrm>
          <a:custGeom>
            <a:avLst/>
            <a:gdLst/>
            <a:ahLst/>
            <a:cxnLst/>
            <a:rect l="l" t="t" r="r" b="b"/>
            <a:pathLst>
              <a:path w="71754" h="80010">
                <a:moveTo>
                  <a:pt x="71411" y="0"/>
                </a:moveTo>
                <a:lnTo>
                  <a:pt x="0" y="79566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9892793" y="2452821"/>
            <a:ext cx="120014" cy="133350"/>
          </a:xfrm>
          <a:custGeom>
            <a:avLst/>
            <a:gdLst/>
            <a:ahLst/>
            <a:cxnLst/>
            <a:rect l="l" t="t" r="r" b="b"/>
            <a:pathLst>
              <a:path w="120015" h="133350">
                <a:moveTo>
                  <a:pt x="119644" y="0"/>
                </a:moveTo>
                <a:lnTo>
                  <a:pt x="0" y="133272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9892792" y="2452821"/>
            <a:ext cx="168275" cy="187325"/>
          </a:xfrm>
          <a:custGeom>
            <a:avLst/>
            <a:gdLst/>
            <a:ahLst/>
            <a:cxnLst/>
            <a:rect l="l" t="t" r="r" b="b"/>
            <a:pathLst>
              <a:path w="168275" h="187325">
                <a:moveTo>
                  <a:pt x="167907" y="0"/>
                </a:moveTo>
                <a:lnTo>
                  <a:pt x="0" y="186983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9892792" y="2452822"/>
            <a:ext cx="216535" cy="240665"/>
          </a:xfrm>
          <a:custGeom>
            <a:avLst/>
            <a:gdLst/>
            <a:ahLst/>
            <a:cxnLst/>
            <a:rect l="l" t="t" r="r" b="b"/>
            <a:pathLst>
              <a:path w="216534" h="240664">
                <a:moveTo>
                  <a:pt x="216169" y="0"/>
                </a:moveTo>
                <a:lnTo>
                  <a:pt x="0" y="240664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9892793" y="2452821"/>
            <a:ext cx="264795" cy="294640"/>
          </a:xfrm>
          <a:custGeom>
            <a:avLst/>
            <a:gdLst/>
            <a:ahLst/>
            <a:cxnLst/>
            <a:rect l="l" t="t" r="r" b="b"/>
            <a:pathLst>
              <a:path w="264795" h="294639">
                <a:moveTo>
                  <a:pt x="264450" y="0"/>
                </a:moveTo>
                <a:lnTo>
                  <a:pt x="0" y="294339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9892793" y="2452821"/>
            <a:ext cx="313055" cy="348615"/>
          </a:xfrm>
          <a:custGeom>
            <a:avLst/>
            <a:gdLst/>
            <a:ahLst/>
            <a:cxnLst/>
            <a:rect l="l" t="t" r="r" b="b"/>
            <a:pathLst>
              <a:path w="313054" h="348614">
                <a:moveTo>
                  <a:pt x="312746" y="0"/>
                </a:moveTo>
                <a:lnTo>
                  <a:pt x="0" y="348000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9892793" y="2452822"/>
            <a:ext cx="361315" cy="401955"/>
          </a:xfrm>
          <a:custGeom>
            <a:avLst/>
            <a:gdLst/>
            <a:ahLst/>
            <a:cxnLst/>
            <a:rect l="l" t="t" r="r" b="b"/>
            <a:pathLst>
              <a:path w="361315" h="401955">
                <a:moveTo>
                  <a:pt x="361061" y="0"/>
                </a:moveTo>
                <a:lnTo>
                  <a:pt x="0" y="401657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9892792" y="2452821"/>
            <a:ext cx="409575" cy="455295"/>
          </a:xfrm>
          <a:custGeom>
            <a:avLst/>
            <a:gdLst/>
            <a:ahLst/>
            <a:cxnLst/>
            <a:rect l="l" t="t" r="r" b="b"/>
            <a:pathLst>
              <a:path w="409575" h="455294">
                <a:moveTo>
                  <a:pt x="409395" y="0"/>
                </a:moveTo>
                <a:lnTo>
                  <a:pt x="0" y="455306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9892792" y="2452821"/>
            <a:ext cx="457834" cy="509270"/>
          </a:xfrm>
          <a:custGeom>
            <a:avLst/>
            <a:gdLst/>
            <a:ahLst/>
            <a:cxnLst/>
            <a:rect l="l" t="t" r="r" b="b"/>
            <a:pathLst>
              <a:path w="457834" h="509269">
                <a:moveTo>
                  <a:pt x="457722" y="0"/>
                </a:moveTo>
                <a:lnTo>
                  <a:pt x="0" y="508915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9892793" y="2452822"/>
            <a:ext cx="506095" cy="562610"/>
          </a:xfrm>
          <a:custGeom>
            <a:avLst/>
            <a:gdLst/>
            <a:ahLst/>
            <a:cxnLst/>
            <a:rect l="l" t="t" r="r" b="b"/>
            <a:pathLst>
              <a:path w="506095" h="562610">
                <a:moveTo>
                  <a:pt x="506081" y="0"/>
                </a:moveTo>
                <a:lnTo>
                  <a:pt x="0" y="562536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9892793" y="2452821"/>
            <a:ext cx="554990" cy="616585"/>
          </a:xfrm>
          <a:custGeom>
            <a:avLst/>
            <a:gdLst/>
            <a:ahLst/>
            <a:cxnLst/>
            <a:rect l="l" t="t" r="r" b="b"/>
            <a:pathLst>
              <a:path w="554990" h="616585">
                <a:moveTo>
                  <a:pt x="554449" y="0"/>
                </a:moveTo>
                <a:lnTo>
                  <a:pt x="0" y="616136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9892792" y="2452821"/>
            <a:ext cx="603250" cy="669925"/>
          </a:xfrm>
          <a:custGeom>
            <a:avLst/>
            <a:gdLst/>
            <a:ahLst/>
            <a:cxnLst/>
            <a:rect l="l" t="t" r="r" b="b"/>
            <a:pathLst>
              <a:path w="603250" h="669925">
                <a:moveTo>
                  <a:pt x="602839" y="0"/>
                </a:moveTo>
                <a:lnTo>
                  <a:pt x="0" y="669733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9892792" y="2452822"/>
            <a:ext cx="651510" cy="723900"/>
          </a:xfrm>
          <a:custGeom>
            <a:avLst/>
            <a:gdLst/>
            <a:ahLst/>
            <a:cxnLst/>
            <a:rect l="l" t="t" r="r" b="b"/>
            <a:pathLst>
              <a:path w="651509" h="723900">
                <a:moveTo>
                  <a:pt x="651235" y="0"/>
                </a:moveTo>
                <a:lnTo>
                  <a:pt x="0" y="723307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9892793" y="2452822"/>
            <a:ext cx="699770" cy="777240"/>
          </a:xfrm>
          <a:custGeom>
            <a:avLst/>
            <a:gdLst/>
            <a:ahLst/>
            <a:cxnLst/>
            <a:rect l="l" t="t" r="r" b="b"/>
            <a:pathLst>
              <a:path w="699770" h="777239">
                <a:moveTo>
                  <a:pt x="699645" y="0"/>
                </a:moveTo>
                <a:lnTo>
                  <a:pt x="0" y="776868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9892793" y="2452822"/>
            <a:ext cx="748665" cy="830580"/>
          </a:xfrm>
          <a:custGeom>
            <a:avLst/>
            <a:gdLst/>
            <a:ahLst/>
            <a:cxnLst/>
            <a:rect l="l" t="t" r="r" b="b"/>
            <a:pathLst>
              <a:path w="748665" h="830579">
                <a:moveTo>
                  <a:pt x="748077" y="0"/>
                </a:moveTo>
                <a:lnTo>
                  <a:pt x="0" y="830427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9892793" y="2452822"/>
            <a:ext cx="796925" cy="884555"/>
          </a:xfrm>
          <a:custGeom>
            <a:avLst/>
            <a:gdLst/>
            <a:ahLst/>
            <a:cxnLst/>
            <a:rect l="l" t="t" r="r" b="b"/>
            <a:pathLst>
              <a:path w="796925" h="884554">
                <a:moveTo>
                  <a:pt x="796512" y="0"/>
                </a:moveTo>
                <a:lnTo>
                  <a:pt x="0" y="883956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9892793" y="2452821"/>
            <a:ext cx="845185" cy="937894"/>
          </a:xfrm>
          <a:custGeom>
            <a:avLst/>
            <a:gdLst/>
            <a:ahLst/>
            <a:cxnLst/>
            <a:rect l="l" t="t" r="r" b="b"/>
            <a:pathLst>
              <a:path w="845184" h="937895">
                <a:moveTo>
                  <a:pt x="844972" y="0"/>
                </a:moveTo>
                <a:lnTo>
                  <a:pt x="0" y="937490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9892792" y="2452821"/>
            <a:ext cx="893444" cy="991235"/>
          </a:xfrm>
          <a:custGeom>
            <a:avLst/>
            <a:gdLst/>
            <a:ahLst/>
            <a:cxnLst/>
            <a:rect l="l" t="t" r="r" b="b"/>
            <a:pathLst>
              <a:path w="893445" h="991235">
                <a:moveTo>
                  <a:pt x="893449" y="0"/>
                </a:moveTo>
                <a:lnTo>
                  <a:pt x="0" y="991014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9892793" y="2452821"/>
            <a:ext cx="942340" cy="1044575"/>
          </a:xfrm>
          <a:custGeom>
            <a:avLst/>
            <a:gdLst/>
            <a:ahLst/>
            <a:cxnLst/>
            <a:rect l="l" t="t" r="r" b="b"/>
            <a:pathLst>
              <a:path w="942340" h="1044575">
                <a:moveTo>
                  <a:pt x="941936" y="0"/>
                </a:moveTo>
                <a:lnTo>
                  <a:pt x="0" y="1044517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9892793" y="2452821"/>
            <a:ext cx="990600" cy="1098550"/>
          </a:xfrm>
          <a:custGeom>
            <a:avLst/>
            <a:gdLst/>
            <a:ahLst/>
            <a:cxnLst/>
            <a:rect l="l" t="t" r="r" b="b"/>
            <a:pathLst>
              <a:path w="990600" h="1098550">
                <a:moveTo>
                  <a:pt x="990437" y="0"/>
                </a:moveTo>
                <a:lnTo>
                  <a:pt x="0" y="1098007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9892793" y="2452821"/>
            <a:ext cx="1039494" cy="1151890"/>
          </a:xfrm>
          <a:custGeom>
            <a:avLst/>
            <a:gdLst/>
            <a:ahLst/>
            <a:cxnLst/>
            <a:rect l="l" t="t" r="r" b="b"/>
            <a:pathLst>
              <a:path w="1039495" h="1151889">
                <a:moveTo>
                  <a:pt x="1038951" y="0"/>
                </a:moveTo>
                <a:lnTo>
                  <a:pt x="0" y="1151483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9892792" y="2452822"/>
            <a:ext cx="1087755" cy="1205230"/>
          </a:xfrm>
          <a:custGeom>
            <a:avLst/>
            <a:gdLst/>
            <a:ahLst/>
            <a:cxnLst/>
            <a:rect l="l" t="t" r="r" b="b"/>
            <a:pathLst>
              <a:path w="1087754" h="1205229">
                <a:moveTo>
                  <a:pt x="1087486" y="0"/>
                </a:moveTo>
                <a:lnTo>
                  <a:pt x="0" y="1204958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9892793" y="2452821"/>
            <a:ext cx="1136015" cy="1258570"/>
          </a:xfrm>
          <a:custGeom>
            <a:avLst/>
            <a:gdLst/>
            <a:ahLst/>
            <a:cxnLst/>
            <a:rect l="l" t="t" r="r" b="b"/>
            <a:pathLst>
              <a:path w="1136015" h="1258570">
                <a:moveTo>
                  <a:pt x="1136019" y="0"/>
                </a:moveTo>
                <a:lnTo>
                  <a:pt x="0" y="1258397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9892793" y="2452821"/>
            <a:ext cx="1184910" cy="1311910"/>
          </a:xfrm>
          <a:custGeom>
            <a:avLst/>
            <a:gdLst/>
            <a:ahLst/>
            <a:cxnLst/>
            <a:rect l="l" t="t" r="r" b="b"/>
            <a:pathLst>
              <a:path w="1184909" h="1311910">
                <a:moveTo>
                  <a:pt x="1184578" y="0"/>
                </a:moveTo>
                <a:lnTo>
                  <a:pt x="0" y="1311836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9892793" y="2452821"/>
            <a:ext cx="1233170" cy="1365885"/>
          </a:xfrm>
          <a:custGeom>
            <a:avLst/>
            <a:gdLst/>
            <a:ahLst/>
            <a:cxnLst/>
            <a:rect l="l" t="t" r="r" b="b"/>
            <a:pathLst>
              <a:path w="1233170" h="1365885">
                <a:moveTo>
                  <a:pt x="1233159" y="0"/>
                </a:moveTo>
                <a:lnTo>
                  <a:pt x="0" y="1365278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9892793" y="2452822"/>
            <a:ext cx="1282065" cy="1419225"/>
          </a:xfrm>
          <a:custGeom>
            <a:avLst/>
            <a:gdLst/>
            <a:ahLst/>
            <a:cxnLst/>
            <a:rect l="l" t="t" r="r" b="b"/>
            <a:pathLst>
              <a:path w="1282065" h="1419225">
                <a:moveTo>
                  <a:pt x="1281747" y="0"/>
                </a:moveTo>
                <a:lnTo>
                  <a:pt x="0" y="1418691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9892792" y="2452821"/>
            <a:ext cx="1330960" cy="1472565"/>
          </a:xfrm>
          <a:custGeom>
            <a:avLst/>
            <a:gdLst/>
            <a:ahLst/>
            <a:cxnLst/>
            <a:rect l="l" t="t" r="r" b="b"/>
            <a:pathLst>
              <a:path w="1330959" h="1472564">
                <a:moveTo>
                  <a:pt x="1330359" y="0"/>
                </a:moveTo>
                <a:lnTo>
                  <a:pt x="0" y="1472108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9892793" y="2452821"/>
            <a:ext cx="1379220" cy="1525905"/>
          </a:xfrm>
          <a:custGeom>
            <a:avLst/>
            <a:gdLst/>
            <a:ahLst/>
            <a:cxnLst/>
            <a:rect l="l" t="t" r="r" b="b"/>
            <a:pathLst>
              <a:path w="1379220" h="1525904">
                <a:moveTo>
                  <a:pt x="1378969" y="0"/>
                </a:moveTo>
                <a:lnTo>
                  <a:pt x="0" y="1525485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9892792" y="2452821"/>
            <a:ext cx="1428115" cy="1579245"/>
          </a:xfrm>
          <a:custGeom>
            <a:avLst/>
            <a:gdLst/>
            <a:ahLst/>
            <a:cxnLst/>
            <a:rect l="l" t="t" r="r" b="b"/>
            <a:pathLst>
              <a:path w="1428115" h="1579245">
                <a:moveTo>
                  <a:pt x="1427612" y="0"/>
                </a:moveTo>
                <a:lnTo>
                  <a:pt x="0" y="1578879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9892793" y="2452822"/>
            <a:ext cx="1476375" cy="1632585"/>
          </a:xfrm>
          <a:custGeom>
            <a:avLst/>
            <a:gdLst/>
            <a:ahLst/>
            <a:cxnLst/>
            <a:rect l="l" t="t" r="r" b="b"/>
            <a:pathLst>
              <a:path w="1476375" h="1632585">
                <a:moveTo>
                  <a:pt x="1476264" y="0"/>
                </a:moveTo>
                <a:lnTo>
                  <a:pt x="0" y="1632255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9892793" y="2452821"/>
            <a:ext cx="1525270" cy="1685925"/>
          </a:xfrm>
          <a:custGeom>
            <a:avLst/>
            <a:gdLst/>
            <a:ahLst/>
            <a:cxnLst/>
            <a:rect l="l" t="t" r="r" b="b"/>
            <a:pathLst>
              <a:path w="1525270" h="1685925">
                <a:moveTo>
                  <a:pt x="1524926" y="0"/>
                </a:moveTo>
                <a:lnTo>
                  <a:pt x="0" y="1685607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9892793" y="2452821"/>
            <a:ext cx="1574165" cy="1739264"/>
          </a:xfrm>
          <a:custGeom>
            <a:avLst/>
            <a:gdLst/>
            <a:ahLst/>
            <a:cxnLst/>
            <a:rect l="l" t="t" r="r" b="b"/>
            <a:pathLst>
              <a:path w="1574165" h="1739264">
                <a:moveTo>
                  <a:pt x="1573593" y="0"/>
                </a:moveTo>
                <a:lnTo>
                  <a:pt x="0" y="1738936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9892793" y="2452821"/>
            <a:ext cx="1622425" cy="1792605"/>
          </a:xfrm>
          <a:custGeom>
            <a:avLst/>
            <a:gdLst/>
            <a:ahLst/>
            <a:cxnLst/>
            <a:rect l="l" t="t" r="r" b="b"/>
            <a:pathLst>
              <a:path w="1622425" h="1792604">
                <a:moveTo>
                  <a:pt x="1622285" y="0"/>
                </a:moveTo>
                <a:lnTo>
                  <a:pt x="0" y="1792264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9892792" y="2452822"/>
            <a:ext cx="1671320" cy="1845945"/>
          </a:xfrm>
          <a:custGeom>
            <a:avLst/>
            <a:gdLst/>
            <a:ahLst/>
            <a:cxnLst/>
            <a:rect l="l" t="t" r="r" b="b"/>
            <a:pathLst>
              <a:path w="1671320" h="1845945">
                <a:moveTo>
                  <a:pt x="1671000" y="0"/>
                </a:moveTo>
                <a:lnTo>
                  <a:pt x="0" y="1845596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9892793" y="2452822"/>
            <a:ext cx="1720214" cy="1899285"/>
          </a:xfrm>
          <a:custGeom>
            <a:avLst/>
            <a:gdLst/>
            <a:ahLst/>
            <a:cxnLst/>
            <a:rect l="l" t="t" r="r" b="b"/>
            <a:pathLst>
              <a:path w="1720215" h="1899285">
                <a:moveTo>
                  <a:pt x="1719727" y="0"/>
                </a:moveTo>
                <a:lnTo>
                  <a:pt x="0" y="1898912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9892793" y="2452821"/>
            <a:ext cx="1768475" cy="1952625"/>
          </a:xfrm>
          <a:custGeom>
            <a:avLst/>
            <a:gdLst/>
            <a:ahLst/>
            <a:cxnLst/>
            <a:rect l="l" t="t" r="r" b="b"/>
            <a:pathLst>
              <a:path w="1768475" h="1952625">
                <a:moveTo>
                  <a:pt x="1768460" y="0"/>
                </a:moveTo>
                <a:lnTo>
                  <a:pt x="0" y="1952190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9892793" y="2452821"/>
            <a:ext cx="1817370" cy="2005964"/>
          </a:xfrm>
          <a:custGeom>
            <a:avLst/>
            <a:gdLst/>
            <a:ahLst/>
            <a:cxnLst/>
            <a:rect l="l" t="t" r="r" b="b"/>
            <a:pathLst>
              <a:path w="1817370" h="2005964">
                <a:moveTo>
                  <a:pt x="1817217" y="0"/>
                </a:moveTo>
                <a:lnTo>
                  <a:pt x="0" y="2005482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9892792" y="2452821"/>
            <a:ext cx="1866264" cy="2059305"/>
          </a:xfrm>
          <a:custGeom>
            <a:avLst/>
            <a:gdLst/>
            <a:ahLst/>
            <a:cxnLst/>
            <a:rect l="l" t="t" r="r" b="b"/>
            <a:pathLst>
              <a:path w="1866265" h="2059304">
                <a:moveTo>
                  <a:pt x="1865984" y="0"/>
                </a:moveTo>
                <a:lnTo>
                  <a:pt x="0" y="2058749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9892792" y="2452821"/>
            <a:ext cx="1915160" cy="2112010"/>
          </a:xfrm>
          <a:custGeom>
            <a:avLst/>
            <a:gdLst/>
            <a:ahLst/>
            <a:cxnLst/>
            <a:rect l="l" t="t" r="r" b="b"/>
            <a:pathLst>
              <a:path w="1915159" h="2112010">
                <a:moveTo>
                  <a:pt x="1914773" y="0"/>
                </a:moveTo>
                <a:lnTo>
                  <a:pt x="0" y="2112019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9892793" y="2452821"/>
            <a:ext cx="1964055" cy="2165350"/>
          </a:xfrm>
          <a:custGeom>
            <a:avLst/>
            <a:gdLst/>
            <a:ahLst/>
            <a:cxnLst/>
            <a:rect l="l" t="t" r="r" b="b"/>
            <a:pathLst>
              <a:path w="1964054" h="2165350">
                <a:moveTo>
                  <a:pt x="1963565" y="0"/>
                </a:moveTo>
                <a:lnTo>
                  <a:pt x="0" y="2165246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9892792" y="2452821"/>
            <a:ext cx="2012950" cy="2218690"/>
          </a:xfrm>
          <a:custGeom>
            <a:avLst/>
            <a:gdLst/>
            <a:ahLst/>
            <a:cxnLst/>
            <a:rect l="l" t="t" r="r" b="b"/>
            <a:pathLst>
              <a:path w="2012950" h="2218690">
                <a:moveTo>
                  <a:pt x="2012385" y="0"/>
                </a:moveTo>
                <a:lnTo>
                  <a:pt x="0" y="2218492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9892793" y="2452822"/>
            <a:ext cx="2061210" cy="2272030"/>
          </a:xfrm>
          <a:custGeom>
            <a:avLst/>
            <a:gdLst/>
            <a:ahLst/>
            <a:cxnLst/>
            <a:rect l="l" t="t" r="r" b="b"/>
            <a:pathLst>
              <a:path w="2061209" h="2272029">
                <a:moveTo>
                  <a:pt x="2061218" y="0"/>
                </a:moveTo>
                <a:lnTo>
                  <a:pt x="0" y="2271725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9892793" y="2452821"/>
            <a:ext cx="2110105" cy="2325370"/>
          </a:xfrm>
          <a:custGeom>
            <a:avLst/>
            <a:gdLst/>
            <a:ahLst/>
            <a:cxnLst/>
            <a:rect l="l" t="t" r="r" b="b"/>
            <a:pathLst>
              <a:path w="2110104" h="2325370">
                <a:moveTo>
                  <a:pt x="2110046" y="0"/>
                </a:moveTo>
                <a:lnTo>
                  <a:pt x="0" y="2324913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9892793" y="2506372"/>
            <a:ext cx="2110740" cy="2324735"/>
          </a:xfrm>
          <a:custGeom>
            <a:avLst/>
            <a:gdLst/>
            <a:ahLst/>
            <a:cxnLst/>
            <a:rect l="l" t="t" r="r" b="b"/>
            <a:pathLst>
              <a:path w="2110740" h="2324735">
                <a:moveTo>
                  <a:pt x="2110290" y="0"/>
                </a:moveTo>
                <a:lnTo>
                  <a:pt x="0" y="2324557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9892793" y="2560178"/>
            <a:ext cx="2110740" cy="2324100"/>
          </a:xfrm>
          <a:custGeom>
            <a:avLst/>
            <a:gdLst/>
            <a:ahLst/>
            <a:cxnLst/>
            <a:rect l="l" t="t" r="r" b="b"/>
            <a:pathLst>
              <a:path w="2110740" h="2324100">
                <a:moveTo>
                  <a:pt x="2110290" y="0"/>
                </a:moveTo>
                <a:lnTo>
                  <a:pt x="0" y="2323930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9892792" y="2613978"/>
            <a:ext cx="2110740" cy="2323465"/>
          </a:xfrm>
          <a:custGeom>
            <a:avLst/>
            <a:gdLst/>
            <a:ahLst/>
            <a:cxnLst/>
            <a:rect l="l" t="t" r="r" b="b"/>
            <a:pathLst>
              <a:path w="2110740" h="2323465">
                <a:moveTo>
                  <a:pt x="2110290" y="0"/>
                </a:moveTo>
                <a:lnTo>
                  <a:pt x="0" y="2323313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9892793" y="2667764"/>
            <a:ext cx="2110740" cy="2322830"/>
          </a:xfrm>
          <a:custGeom>
            <a:avLst/>
            <a:gdLst/>
            <a:ahLst/>
            <a:cxnLst/>
            <a:rect l="l" t="t" r="r" b="b"/>
            <a:pathLst>
              <a:path w="2110740" h="2322829">
                <a:moveTo>
                  <a:pt x="2110290" y="0"/>
                </a:moveTo>
                <a:lnTo>
                  <a:pt x="0" y="2322697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9892792" y="2721530"/>
            <a:ext cx="2110740" cy="2322195"/>
          </a:xfrm>
          <a:custGeom>
            <a:avLst/>
            <a:gdLst/>
            <a:ahLst/>
            <a:cxnLst/>
            <a:rect l="l" t="t" r="r" b="b"/>
            <a:pathLst>
              <a:path w="2110740" h="2322195">
                <a:moveTo>
                  <a:pt x="2110290" y="0"/>
                </a:moveTo>
                <a:lnTo>
                  <a:pt x="0" y="2322061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9892793" y="2775291"/>
            <a:ext cx="2110740" cy="2321560"/>
          </a:xfrm>
          <a:custGeom>
            <a:avLst/>
            <a:gdLst/>
            <a:ahLst/>
            <a:cxnLst/>
            <a:rect l="l" t="t" r="r" b="b"/>
            <a:pathLst>
              <a:path w="2110740" h="2321560">
                <a:moveTo>
                  <a:pt x="2110290" y="0"/>
                </a:moveTo>
                <a:lnTo>
                  <a:pt x="0" y="2321444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9927650" y="2829036"/>
            <a:ext cx="2075814" cy="2282825"/>
          </a:xfrm>
          <a:custGeom>
            <a:avLst/>
            <a:gdLst/>
            <a:ahLst/>
            <a:cxnLst/>
            <a:rect l="l" t="t" r="r" b="b"/>
            <a:pathLst>
              <a:path w="2075815" h="2282825">
                <a:moveTo>
                  <a:pt x="2075433" y="0"/>
                </a:moveTo>
                <a:lnTo>
                  <a:pt x="0" y="2282483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9975976" y="2882775"/>
            <a:ext cx="2027555" cy="2228850"/>
          </a:xfrm>
          <a:custGeom>
            <a:avLst/>
            <a:gdLst/>
            <a:ahLst/>
            <a:cxnLst/>
            <a:rect l="l" t="t" r="r" b="b"/>
            <a:pathLst>
              <a:path w="2027554" h="2228850">
                <a:moveTo>
                  <a:pt x="2027107" y="0"/>
                </a:moveTo>
                <a:lnTo>
                  <a:pt x="0" y="2228744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10024276" y="2936477"/>
            <a:ext cx="1979295" cy="2175510"/>
          </a:xfrm>
          <a:custGeom>
            <a:avLst/>
            <a:gdLst/>
            <a:ahLst/>
            <a:cxnLst/>
            <a:rect l="l" t="t" r="r" b="b"/>
            <a:pathLst>
              <a:path w="1979295" h="2175510">
                <a:moveTo>
                  <a:pt x="1978806" y="0"/>
                </a:moveTo>
                <a:lnTo>
                  <a:pt x="0" y="2175042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10072628" y="2990188"/>
            <a:ext cx="1931035" cy="2121535"/>
          </a:xfrm>
          <a:custGeom>
            <a:avLst/>
            <a:gdLst/>
            <a:ahLst/>
            <a:cxnLst/>
            <a:rect l="l" t="t" r="r" b="b"/>
            <a:pathLst>
              <a:path w="1931034" h="2121535">
                <a:moveTo>
                  <a:pt x="1930454" y="0"/>
                </a:moveTo>
                <a:lnTo>
                  <a:pt x="0" y="2121331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10120999" y="3043893"/>
            <a:ext cx="1882139" cy="2068195"/>
          </a:xfrm>
          <a:custGeom>
            <a:avLst/>
            <a:gdLst/>
            <a:ahLst/>
            <a:cxnLst/>
            <a:rect l="l" t="t" r="r" b="b"/>
            <a:pathLst>
              <a:path w="1882140" h="2068195">
                <a:moveTo>
                  <a:pt x="1882084" y="0"/>
                </a:moveTo>
                <a:lnTo>
                  <a:pt x="0" y="2067627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10169367" y="3097575"/>
            <a:ext cx="1833880" cy="2014220"/>
          </a:xfrm>
          <a:custGeom>
            <a:avLst/>
            <a:gdLst/>
            <a:ahLst/>
            <a:cxnLst/>
            <a:rect l="l" t="t" r="r" b="b"/>
            <a:pathLst>
              <a:path w="1833879" h="2014220">
                <a:moveTo>
                  <a:pt x="1833714" y="0"/>
                </a:moveTo>
                <a:lnTo>
                  <a:pt x="0" y="2013944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10217753" y="3151245"/>
            <a:ext cx="1785620" cy="1960880"/>
          </a:xfrm>
          <a:custGeom>
            <a:avLst/>
            <a:gdLst/>
            <a:ahLst/>
            <a:cxnLst/>
            <a:rect l="l" t="t" r="r" b="b"/>
            <a:pathLst>
              <a:path w="1785620" h="1960879">
                <a:moveTo>
                  <a:pt x="1785330" y="0"/>
                </a:moveTo>
                <a:lnTo>
                  <a:pt x="0" y="1960274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10266153" y="3204904"/>
            <a:ext cx="1737360" cy="1906905"/>
          </a:xfrm>
          <a:custGeom>
            <a:avLst/>
            <a:gdLst/>
            <a:ahLst/>
            <a:cxnLst/>
            <a:rect l="l" t="t" r="r" b="b"/>
            <a:pathLst>
              <a:path w="1737359" h="1906904">
                <a:moveTo>
                  <a:pt x="1736929" y="0"/>
                </a:moveTo>
                <a:lnTo>
                  <a:pt x="0" y="1906614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10314582" y="3258557"/>
            <a:ext cx="1689100" cy="1853564"/>
          </a:xfrm>
          <a:custGeom>
            <a:avLst/>
            <a:gdLst/>
            <a:ahLst/>
            <a:cxnLst/>
            <a:rect l="l" t="t" r="r" b="b"/>
            <a:pathLst>
              <a:path w="1689100" h="1853564">
                <a:moveTo>
                  <a:pt x="1688502" y="0"/>
                </a:moveTo>
                <a:lnTo>
                  <a:pt x="0" y="1852962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10363023" y="3312198"/>
            <a:ext cx="1640205" cy="1799589"/>
          </a:xfrm>
          <a:custGeom>
            <a:avLst/>
            <a:gdLst/>
            <a:ahLst/>
            <a:cxnLst/>
            <a:rect l="l" t="t" r="r" b="b"/>
            <a:pathLst>
              <a:path w="1640204" h="1799589">
                <a:moveTo>
                  <a:pt x="1640059" y="0"/>
                </a:moveTo>
                <a:lnTo>
                  <a:pt x="0" y="1799321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10411441" y="3365798"/>
            <a:ext cx="1591945" cy="1746250"/>
          </a:xfrm>
          <a:custGeom>
            <a:avLst/>
            <a:gdLst/>
            <a:ahLst/>
            <a:cxnLst/>
            <a:rect l="l" t="t" r="r" b="b"/>
            <a:pathLst>
              <a:path w="1591945" h="1746250">
                <a:moveTo>
                  <a:pt x="1591641" y="0"/>
                </a:moveTo>
                <a:lnTo>
                  <a:pt x="0" y="1745722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10459928" y="3419431"/>
            <a:ext cx="1543685" cy="1692275"/>
          </a:xfrm>
          <a:custGeom>
            <a:avLst/>
            <a:gdLst/>
            <a:ahLst/>
            <a:cxnLst/>
            <a:rect l="l" t="t" r="r" b="b"/>
            <a:pathLst>
              <a:path w="1543684" h="1692275">
                <a:moveTo>
                  <a:pt x="1543154" y="0"/>
                </a:moveTo>
                <a:lnTo>
                  <a:pt x="0" y="1692088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10508388" y="3473012"/>
            <a:ext cx="1494790" cy="1638935"/>
          </a:xfrm>
          <a:custGeom>
            <a:avLst/>
            <a:gdLst/>
            <a:ahLst/>
            <a:cxnLst/>
            <a:rect l="l" t="t" r="r" b="b"/>
            <a:pathLst>
              <a:path w="1494790" h="1638935">
                <a:moveTo>
                  <a:pt x="1494694" y="0"/>
                </a:moveTo>
                <a:lnTo>
                  <a:pt x="0" y="1638507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10556888" y="3526603"/>
            <a:ext cx="1446530" cy="1584960"/>
          </a:xfrm>
          <a:custGeom>
            <a:avLst/>
            <a:gdLst/>
            <a:ahLst/>
            <a:cxnLst/>
            <a:rect l="l" t="t" r="r" b="b"/>
            <a:pathLst>
              <a:path w="1446529" h="1584960">
                <a:moveTo>
                  <a:pt x="1446193" y="0"/>
                </a:moveTo>
                <a:lnTo>
                  <a:pt x="0" y="1584916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10605395" y="3580177"/>
            <a:ext cx="1398270" cy="1531620"/>
          </a:xfrm>
          <a:custGeom>
            <a:avLst/>
            <a:gdLst/>
            <a:ahLst/>
            <a:cxnLst/>
            <a:rect l="l" t="t" r="r" b="b"/>
            <a:pathLst>
              <a:path w="1398270" h="1531620">
                <a:moveTo>
                  <a:pt x="1397688" y="0"/>
                </a:moveTo>
                <a:lnTo>
                  <a:pt x="0" y="1531343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10653915" y="3633737"/>
            <a:ext cx="1349375" cy="1478280"/>
          </a:xfrm>
          <a:custGeom>
            <a:avLst/>
            <a:gdLst/>
            <a:ahLst/>
            <a:cxnLst/>
            <a:rect l="l" t="t" r="r" b="b"/>
            <a:pathLst>
              <a:path w="1349375" h="1478279">
                <a:moveTo>
                  <a:pt x="1349168" y="0"/>
                </a:moveTo>
                <a:lnTo>
                  <a:pt x="0" y="1477782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10702459" y="3687291"/>
            <a:ext cx="1301115" cy="1424305"/>
          </a:xfrm>
          <a:custGeom>
            <a:avLst/>
            <a:gdLst/>
            <a:ahLst/>
            <a:cxnLst/>
            <a:rect l="l" t="t" r="r" b="b"/>
            <a:pathLst>
              <a:path w="1301115" h="1424304">
                <a:moveTo>
                  <a:pt x="1300623" y="0"/>
                </a:moveTo>
                <a:lnTo>
                  <a:pt x="0" y="1424229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10751007" y="3740824"/>
            <a:ext cx="1252220" cy="1370965"/>
          </a:xfrm>
          <a:custGeom>
            <a:avLst/>
            <a:gdLst/>
            <a:ahLst/>
            <a:cxnLst/>
            <a:rect l="l" t="t" r="r" b="b"/>
            <a:pathLst>
              <a:path w="1252220" h="1370964">
                <a:moveTo>
                  <a:pt x="1252076" y="0"/>
                </a:moveTo>
                <a:lnTo>
                  <a:pt x="0" y="1370695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10799573" y="3794349"/>
            <a:ext cx="1203960" cy="1317625"/>
          </a:xfrm>
          <a:custGeom>
            <a:avLst/>
            <a:gdLst/>
            <a:ahLst/>
            <a:cxnLst/>
            <a:rect l="l" t="t" r="r" b="b"/>
            <a:pathLst>
              <a:path w="1203959" h="1317625">
                <a:moveTo>
                  <a:pt x="1203510" y="0"/>
                </a:moveTo>
                <a:lnTo>
                  <a:pt x="0" y="1317170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10848151" y="3847860"/>
            <a:ext cx="1155065" cy="1263650"/>
          </a:xfrm>
          <a:custGeom>
            <a:avLst/>
            <a:gdLst/>
            <a:ahLst/>
            <a:cxnLst/>
            <a:rect l="l" t="t" r="r" b="b"/>
            <a:pathLst>
              <a:path w="1155065" h="1263650">
                <a:moveTo>
                  <a:pt x="1154930" y="0"/>
                </a:moveTo>
                <a:lnTo>
                  <a:pt x="0" y="1263659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10896758" y="3901367"/>
            <a:ext cx="1106805" cy="1210310"/>
          </a:xfrm>
          <a:custGeom>
            <a:avLst/>
            <a:gdLst/>
            <a:ahLst/>
            <a:cxnLst/>
            <a:rect l="l" t="t" r="r" b="b"/>
            <a:pathLst>
              <a:path w="1106804" h="1210310">
                <a:moveTo>
                  <a:pt x="1106324" y="0"/>
                </a:moveTo>
                <a:lnTo>
                  <a:pt x="0" y="1210152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10945366" y="3954846"/>
            <a:ext cx="1057910" cy="1156970"/>
          </a:xfrm>
          <a:custGeom>
            <a:avLst/>
            <a:gdLst/>
            <a:ahLst/>
            <a:cxnLst/>
            <a:rect l="l" t="t" r="r" b="b"/>
            <a:pathLst>
              <a:path w="1057909" h="1156970">
                <a:moveTo>
                  <a:pt x="1057717" y="0"/>
                </a:moveTo>
                <a:lnTo>
                  <a:pt x="0" y="1156673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10993979" y="4008311"/>
            <a:ext cx="1009650" cy="1103630"/>
          </a:xfrm>
          <a:custGeom>
            <a:avLst/>
            <a:gdLst/>
            <a:ahLst/>
            <a:cxnLst/>
            <a:rect l="l" t="t" r="r" b="b"/>
            <a:pathLst>
              <a:path w="1009650" h="1103629">
                <a:moveTo>
                  <a:pt x="1009104" y="0"/>
                </a:moveTo>
                <a:lnTo>
                  <a:pt x="0" y="1103208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11042629" y="4061780"/>
            <a:ext cx="960755" cy="1050290"/>
          </a:xfrm>
          <a:custGeom>
            <a:avLst/>
            <a:gdLst/>
            <a:ahLst/>
            <a:cxnLst/>
            <a:rect l="l" t="t" r="r" b="b"/>
            <a:pathLst>
              <a:path w="960754" h="1050289">
                <a:moveTo>
                  <a:pt x="960453" y="0"/>
                </a:moveTo>
                <a:lnTo>
                  <a:pt x="0" y="1049739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11091285" y="4115230"/>
            <a:ext cx="911860" cy="996315"/>
          </a:xfrm>
          <a:custGeom>
            <a:avLst/>
            <a:gdLst/>
            <a:ahLst/>
            <a:cxnLst/>
            <a:rect l="l" t="t" r="r" b="b"/>
            <a:pathLst>
              <a:path w="911859" h="996314">
                <a:moveTo>
                  <a:pt x="911798" y="0"/>
                </a:moveTo>
                <a:lnTo>
                  <a:pt x="0" y="996289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11139965" y="4168674"/>
            <a:ext cx="863600" cy="942975"/>
          </a:xfrm>
          <a:custGeom>
            <a:avLst/>
            <a:gdLst/>
            <a:ahLst/>
            <a:cxnLst/>
            <a:rect l="l" t="t" r="r" b="b"/>
            <a:pathLst>
              <a:path w="863600" h="942975">
                <a:moveTo>
                  <a:pt x="863118" y="0"/>
                </a:moveTo>
                <a:lnTo>
                  <a:pt x="0" y="942845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11188651" y="4222101"/>
            <a:ext cx="814705" cy="889635"/>
          </a:xfrm>
          <a:custGeom>
            <a:avLst/>
            <a:gdLst/>
            <a:ahLst/>
            <a:cxnLst/>
            <a:rect l="l" t="t" r="r" b="b"/>
            <a:pathLst>
              <a:path w="814704" h="889635">
                <a:moveTo>
                  <a:pt x="814431" y="0"/>
                </a:moveTo>
                <a:lnTo>
                  <a:pt x="0" y="889418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11237349" y="4275511"/>
            <a:ext cx="765810" cy="836294"/>
          </a:xfrm>
          <a:custGeom>
            <a:avLst/>
            <a:gdLst/>
            <a:ahLst/>
            <a:cxnLst/>
            <a:rect l="l" t="t" r="r" b="b"/>
            <a:pathLst>
              <a:path w="765809" h="836295">
                <a:moveTo>
                  <a:pt x="765733" y="0"/>
                </a:moveTo>
                <a:lnTo>
                  <a:pt x="0" y="836008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11286077" y="4328920"/>
            <a:ext cx="717550" cy="782955"/>
          </a:xfrm>
          <a:custGeom>
            <a:avLst/>
            <a:gdLst/>
            <a:ahLst/>
            <a:cxnLst/>
            <a:rect l="l" t="t" r="r" b="b"/>
            <a:pathLst>
              <a:path w="717550" h="782954">
                <a:moveTo>
                  <a:pt x="717006" y="0"/>
                </a:moveTo>
                <a:lnTo>
                  <a:pt x="0" y="782599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11334804" y="4382304"/>
            <a:ext cx="668655" cy="729615"/>
          </a:xfrm>
          <a:custGeom>
            <a:avLst/>
            <a:gdLst/>
            <a:ahLst/>
            <a:cxnLst/>
            <a:rect l="l" t="t" r="r" b="b"/>
            <a:pathLst>
              <a:path w="668654" h="729614">
                <a:moveTo>
                  <a:pt x="668279" y="0"/>
                </a:moveTo>
                <a:lnTo>
                  <a:pt x="0" y="729215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11383550" y="4435680"/>
            <a:ext cx="619760" cy="676275"/>
          </a:xfrm>
          <a:custGeom>
            <a:avLst/>
            <a:gdLst/>
            <a:ahLst/>
            <a:cxnLst/>
            <a:rect l="l" t="t" r="r" b="b"/>
            <a:pathLst>
              <a:path w="619759" h="676275">
                <a:moveTo>
                  <a:pt x="619532" y="0"/>
                </a:moveTo>
                <a:lnTo>
                  <a:pt x="0" y="675840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11432309" y="4489037"/>
            <a:ext cx="570865" cy="622935"/>
          </a:xfrm>
          <a:custGeom>
            <a:avLst/>
            <a:gdLst/>
            <a:ahLst/>
            <a:cxnLst/>
            <a:rect l="l" t="t" r="r" b="b"/>
            <a:pathLst>
              <a:path w="570865" h="622935">
                <a:moveTo>
                  <a:pt x="570774" y="0"/>
                </a:moveTo>
                <a:lnTo>
                  <a:pt x="0" y="622482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11481082" y="4542385"/>
            <a:ext cx="522605" cy="569595"/>
          </a:xfrm>
          <a:custGeom>
            <a:avLst/>
            <a:gdLst/>
            <a:ahLst/>
            <a:cxnLst/>
            <a:rect l="l" t="t" r="r" b="b"/>
            <a:pathLst>
              <a:path w="522604" h="569595">
                <a:moveTo>
                  <a:pt x="522000" y="0"/>
                </a:moveTo>
                <a:lnTo>
                  <a:pt x="0" y="569134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11529886" y="4595734"/>
            <a:ext cx="473709" cy="516255"/>
          </a:xfrm>
          <a:custGeom>
            <a:avLst/>
            <a:gdLst/>
            <a:ahLst/>
            <a:cxnLst/>
            <a:rect l="l" t="t" r="r" b="b"/>
            <a:pathLst>
              <a:path w="473709" h="516254">
                <a:moveTo>
                  <a:pt x="473196" y="0"/>
                </a:moveTo>
                <a:lnTo>
                  <a:pt x="0" y="515785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11578681" y="4649050"/>
            <a:ext cx="424815" cy="462915"/>
          </a:xfrm>
          <a:custGeom>
            <a:avLst/>
            <a:gdLst/>
            <a:ahLst/>
            <a:cxnLst/>
            <a:rect l="l" t="t" r="r" b="b"/>
            <a:pathLst>
              <a:path w="424815" h="462914">
                <a:moveTo>
                  <a:pt x="424401" y="0"/>
                </a:moveTo>
                <a:lnTo>
                  <a:pt x="0" y="462469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11627511" y="4702370"/>
            <a:ext cx="375920" cy="409575"/>
          </a:xfrm>
          <a:custGeom>
            <a:avLst/>
            <a:gdLst/>
            <a:ahLst/>
            <a:cxnLst/>
            <a:rect l="l" t="t" r="r" b="b"/>
            <a:pathLst>
              <a:path w="375920" h="409575">
                <a:moveTo>
                  <a:pt x="375571" y="0"/>
                </a:moveTo>
                <a:lnTo>
                  <a:pt x="0" y="409149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11676349" y="4755671"/>
            <a:ext cx="327025" cy="356235"/>
          </a:xfrm>
          <a:custGeom>
            <a:avLst/>
            <a:gdLst/>
            <a:ahLst/>
            <a:cxnLst/>
            <a:rect l="l" t="t" r="r" b="b"/>
            <a:pathLst>
              <a:path w="327025" h="356235">
                <a:moveTo>
                  <a:pt x="326734" y="0"/>
                </a:moveTo>
                <a:lnTo>
                  <a:pt x="0" y="355848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11725210" y="4808968"/>
            <a:ext cx="278130" cy="302895"/>
          </a:xfrm>
          <a:custGeom>
            <a:avLst/>
            <a:gdLst/>
            <a:ahLst/>
            <a:cxnLst/>
            <a:rect l="l" t="t" r="r" b="b"/>
            <a:pathLst>
              <a:path w="278129" h="302895">
                <a:moveTo>
                  <a:pt x="277872" y="0"/>
                </a:moveTo>
                <a:lnTo>
                  <a:pt x="0" y="302551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11774079" y="4862245"/>
            <a:ext cx="229235" cy="249554"/>
          </a:xfrm>
          <a:custGeom>
            <a:avLst/>
            <a:gdLst/>
            <a:ahLst/>
            <a:cxnLst/>
            <a:rect l="l" t="t" r="r" b="b"/>
            <a:pathLst>
              <a:path w="229234" h="249554">
                <a:moveTo>
                  <a:pt x="229003" y="0"/>
                </a:moveTo>
                <a:lnTo>
                  <a:pt x="0" y="249274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11822960" y="4915505"/>
            <a:ext cx="180340" cy="196215"/>
          </a:xfrm>
          <a:custGeom>
            <a:avLst/>
            <a:gdLst/>
            <a:ahLst/>
            <a:cxnLst/>
            <a:rect l="l" t="t" r="r" b="b"/>
            <a:pathLst>
              <a:path w="180340" h="196214">
                <a:moveTo>
                  <a:pt x="180123" y="0"/>
                </a:moveTo>
                <a:lnTo>
                  <a:pt x="0" y="196013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11871855" y="4968753"/>
            <a:ext cx="131445" cy="142875"/>
          </a:xfrm>
          <a:custGeom>
            <a:avLst/>
            <a:gdLst/>
            <a:ahLst/>
            <a:cxnLst/>
            <a:rect l="l" t="t" r="r" b="b"/>
            <a:pathLst>
              <a:path w="131445" h="142875">
                <a:moveTo>
                  <a:pt x="131228" y="0"/>
                </a:moveTo>
                <a:lnTo>
                  <a:pt x="0" y="142766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11920767" y="5021991"/>
            <a:ext cx="82550" cy="89535"/>
          </a:xfrm>
          <a:custGeom>
            <a:avLst/>
            <a:gdLst/>
            <a:ahLst/>
            <a:cxnLst/>
            <a:rect l="l" t="t" r="r" b="b"/>
            <a:pathLst>
              <a:path w="82550" h="89535">
                <a:moveTo>
                  <a:pt x="82315" y="0"/>
                </a:moveTo>
                <a:lnTo>
                  <a:pt x="0" y="89528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11969696" y="5075217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33386" y="0"/>
                </a:moveTo>
                <a:lnTo>
                  <a:pt x="0" y="36302"/>
                </a:lnTo>
              </a:path>
            </a:pathLst>
          </a:custGeom>
          <a:ln w="10983">
            <a:solidFill>
              <a:srgbClr val="5E6A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7203092" y="1828440"/>
            <a:ext cx="17145" cy="20955"/>
          </a:xfrm>
          <a:custGeom>
            <a:avLst/>
            <a:gdLst/>
            <a:ahLst/>
            <a:cxnLst/>
            <a:rect l="l" t="t" r="r" b="b"/>
            <a:pathLst>
              <a:path w="17145" h="20955">
                <a:moveTo>
                  <a:pt x="17074" y="0"/>
                </a:moveTo>
                <a:lnTo>
                  <a:pt x="0" y="20447"/>
                </a:lnTo>
              </a:path>
            </a:pathLst>
          </a:custGeom>
          <a:ln w="13365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7203092" y="1828440"/>
            <a:ext cx="63500" cy="75565"/>
          </a:xfrm>
          <a:custGeom>
            <a:avLst/>
            <a:gdLst/>
            <a:ahLst/>
            <a:cxnLst/>
            <a:rect l="l" t="t" r="r" b="b"/>
            <a:pathLst>
              <a:path w="63500" h="75564">
                <a:moveTo>
                  <a:pt x="62890" y="0"/>
                </a:moveTo>
                <a:lnTo>
                  <a:pt x="0" y="75293"/>
                </a:lnTo>
              </a:path>
            </a:pathLst>
          </a:custGeom>
          <a:ln w="13365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7233739" y="1847053"/>
            <a:ext cx="62865" cy="74930"/>
          </a:xfrm>
          <a:custGeom>
            <a:avLst/>
            <a:gdLst/>
            <a:ahLst/>
            <a:cxnLst/>
            <a:rect l="l" t="t" r="r" b="b"/>
            <a:pathLst>
              <a:path w="62865" h="74930">
                <a:moveTo>
                  <a:pt x="62531" y="0"/>
                </a:moveTo>
                <a:lnTo>
                  <a:pt x="0" y="74844"/>
                </a:lnTo>
              </a:path>
            </a:pathLst>
          </a:custGeom>
          <a:ln w="13365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7279562" y="1901903"/>
            <a:ext cx="17145" cy="20320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16708" y="0"/>
                </a:moveTo>
                <a:lnTo>
                  <a:pt x="0" y="19993"/>
                </a:lnTo>
              </a:path>
            </a:pathLst>
          </a:custGeom>
          <a:ln w="13365">
            <a:solidFill>
              <a:srgbClr val="DCDDD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7203092" y="1828440"/>
            <a:ext cx="17145" cy="20955"/>
          </a:xfrm>
          <a:custGeom>
            <a:avLst/>
            <a:gdLst/>
            <a:ahLst/>
            <a:cxnLst/>
            <a:rect l="l" t="t" r="r" b="b"/>
            <a:pathLst>
              <a:path w="17145" h="20955">
                <a:moveTo>
                  <a:pt x="17074" y="0"/>
                </a:moveTo>
                <a:lnTo>
                  <a:pt x="0" y="20447"/>
                </a:lnTo>
              </a:path>
            </a:pathLst>
          </a:custGeom>
          <a:ln w="1143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7203092" y="1828440"/>
            <a:ext cx="63500" cy="75565"/>
          </a:xfrm>
          <a:custGeom>
            <a:avLst/>
            <a:gdLst/>
            <a:ahLst/>
            <a:cxnLst/>
            <a:rect l="l" t="t" r="r" b="b"/>
            <a:pathLst>
              <a:path w="63500" h="75564">
                <a:moveTo>
                  <a:pt x="62890" y="0"/>
                </a:moveTo>
                <a:lnTo>
                  <a:pt x="0" y="75293"/>
                </a:lnTo>
              </a:path>
            </a:pathLst>
          </a:custGeom>
          <a:ln w="1143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7233739" y="1847053"/>
            <a:ext cx="62865" cy="74930"/>
          </a:xfrm>
          <a:custGeom>
            <a:avLst/>
            <a:gdLst/>
            <a:ahLst/>
            <a:cxnLst/>
            <a:rect l="l" t="t" r="r" b="b"/>
            <a:pathLst>
              <a:path w="62865" h="74930">
                <a:moveTo>
                  <a:pt x="62531" y="0"/>
                </a:moveTo>
                <a:lnTo>
                  <a:pt x="0" y="74844"/>
                </a:lnTo>
              </a:path>
            </a:pathLst>
          </a:custGeom>
          <a:ln w="1143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7279562" y="1901903"/>
            <a:ext cx="17145" cy="20320"/>
          </a:xfrm>
          <a:custGeom>
            <a:avLst/>
            <a:gdLst/>
            <a:ahLst/>
            <a:cxnLst/>
            <a:rect l="l" t="t" r="r" b="b"/>
            <a:pathLst>
              <a:path w="17145" h="20319">
                <a:moveTo>
                  <a:pt x="16708" y="0"/>
                </a:moveTo>
                <a:lnTo>
                  <a:pt x="0" y="19993"/>
                </a:lnTo>
              </a:path>
            </a:pathLst>
          </a:custGeom>
          <a:ln w="1143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7203087" y="1828438"/>
            <a:ext cx="93345" cy="93980"/>
          </a:xfrm>
          <a:custGeom>
            <a:avLst/>
            <a:gdLst/>
            <a:ahLst/>
            <a:cxnLst/>
            <a:rect l="l" t="t" r="r" b="b"/>
            <a:pathLst>
              <a:path w="93345" h="93980">
                <a:moveTo>
                  <a:pt x="0" y="93456"/>
                </a:moveTo>
                <a:lnTo>
                  <a:pt x="93178" y="93456"/>
                </a:lnTo>
                <a:lnTo>
                  <a:pt x="93178" y="0"/>
                </a:lnTo>
                <a:lnTo>
                  <a:pt x="0" y="0"/>
                </a:lnTo>
                <a:lnTo>
                  <a:pt x="0" y="93456"/>
                </a:lnTo>
                <a:close/>
              </a:path>
            </a:pathLst>
          </a:custGeom>
          <a:ln w="3814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 txBox="1"/>
          <p:nvPr/>
        </p:nvSpPr>
        <p:spPr>
          <a:xfrm>
            <a:off x="10125005" y="3098674"/>
            <a:ext cx="1650364" cy="916305"/>
          </a:xfrm>
          <a:prstGeom prst="rect">
            <a:avLst/>
          </a:prstGeom>
          <a:solidFill>
            <a:srgbClr val="231F20"/>
          </a:solidFill>
        </p:spPr>
        <p:txBody>
          <a:bodyPr wrap="square" lIns="0" tIns="64769" rIns="0" bIns="0" rtlCol="0" vert="horz">
            <a:spAutoFit/>
          </a:bodyPr>
          <a:lstStyle/>
          <a:p>
            <a:pPr algn="ctr" marL="127635" marR="118745" indent="-1270">
              <a:lnSpc>
                <a:spcPct val="102899"/>
              </a:lnSpc>
              <a:spcBef>
                <a:spcPts val="509"/>
              </a:spcBef>
            </a:pPr>
            <a:r>
              <a:rPr dirty="0" sz="950" spc="90">
                <a:solidFill>
                  <a:srgbClr val="FFFFFF"/>
                </a:solidFill>
                <a:latin typeface="Tahoma"/>
                <a:cs typeface="Tahoma"/>
              </a:rPr>
              <a:t>2 </a:t>
            </a:r>
            <a:r>
              <a:rPr dirty="0" sz="950" spc="40">
                <a:solidFill>
                  <a:srgbClr val="FFFFFF"/>
                </a:solidFill>
                <a:latin typeface="Tahoma"/>
                <a:cs typeface="Tahoma"/>
              </a:rPr>
              <a:t>billion </a:t>
            </a:r>
            <a:r>
              <a:rPr dirty="0" sz="950" spc="50">
                <a:solidFill>
                  <a:srgbClr val="FFFFFF"/>
                </a:solidFill>
                <a:latin typeface="Tahoma"/>
                <a:cs typeface="Tahoma"/>
              </a:rPr>
              <a:t>more </a:t>
            </a:r>
            <a:r>
              <a:rPr dirty="0" sz="950" spc="40">
                <a:solidFill>
                  <a:srgbClr val="FFFFFF"/>
                </a:solidFill>
                <a:latin typeface="Tahoma"/>
                <a:cs typeface="Tahoma"/>
              </a:rPr>
              <a:t>people  </a:t>
            </a:r>
            <a:r>
              <a:rPr dirty="0" sz="950" spc="25">
                <a:solidFill>
                  <a:srgbClr val="FFFFFF"/>
                </a:solidFill>
                <a:latin typeface="Tahoma"/>
                <a:cs typeface="Tahoma"/>
              </a:rPr>
              <a:t>will </a:t>
            </a:r>
            <a:r>
              <a:rPr dirty="0" sz="950" spc="20">
                <a:solidFill>
                  <a:srgbClr val="FFFFFF"/>
                </a:solidFill>
                <a:latin typeface="Tahoma"/>
                <a:cs typeface="Tahoma"/>
              </a:rPr>
              <a:t>live </a:t>
            </a:r>
            <a:r>
              <a:rPr dirty="0" sz="950" spc="45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950" spc="30">
                <a:solidFill>
                  <a:srgbClr val="FFFFFF"/>
                </a:solidFill>
                <a:latin typeface="Tahoma"/>
                <a:cs typeface="Tahoma"/>
              </a:rPr>
              <a:t>cities </a:t>
            </a:r>
            <a:r>
              <a:rPr dirty="0" sz="950" spc="45">
                <a:solidFill>
                  <a:srgbClr val="FFFFFF"/>
                </a:solidFill>
                <a:latin typeface="Tahoma"/>
                <a:cs typeface="Tahoma"/>
              </a:rPr>
              <a:t>by  </a:t>
            </a:r>
            <a:r>
              <a:rPr dirty="0" sz="950" spc="55">
                <a:solidFill>
                  <a:srgbClr val="FFFFFF"/>
                </a:solidFill>
                <a:latin typeface="Tahoma"/>
                <a:cs typeface="Tahoma"/>
              </a:rPr>
              <a:t>2050. </a:t>
            </a:r>
            <a:r>
              <a:rPr dirty="0" sz="950" spc="3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950" spc="-1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50" spc="30">
                <a:solidFill>
                  <a:srgbClr val="FFFFFF"/>
                </a:solidFill>
                <a:latin typeface="Tahoma"/>
                <a:cs typeface="Tahoma"/>
              </a:rPr>
              <a:t>infrastructure  </a:t>
            </a:r>
            <a:r>
              <a:rPr dirty="0" sz="950" spc="40">
                <a:solidFill>
                  <a:srgbClr val="FFFFFF"/>
                </a:solidFill>
                <a:latin typeface="Tahoma"/>
                <a:cs typeface="Tahoma"/>
              </a:rPr>
              <a:t>required </a:t>
            </a:r>
            <a:r>
              <a:rPr dirty="0" sz="950" spc="25">
                <a:solidFill>
                  <a:srgbClr val="FFFFFF"/>
                </a:solidFill>
                <a:latin typeface="Tahoma"/>
                <a:cs typeface="Tahoma"/>
              </a:rPr>
              <a:t>will </a:t>
            </a:r>
            <a:r>
              <a:rPr dirty="0" sz="950" spc="20">
                <a:solidFill>
                  <a:srgbClr val="FFFFFF"/>
                </a:solidFill>
                <a:latin typeface="Tahoma"/>
                <a:cs typeface="Tahoma"/>
              </a:rPr>
              <a:t>generate  </a:t>
            </a:r>
            <a:r>
              <a:rPr dirty="0" sz="950" spc="35">
                <a:solidFill>
                  <a:srgbClr val="FFFFFF"/>
                </a:solidFill>
                <a:latin typeface="Tahoma"/>
                <a:cs typeface="Tahoma"/>
              </a:rPr>
              <a:t>another </a:t>
            </a:r>
            <a:r>
              <a:rPr dirty="0" sz="950" spc="5" b="1">
                <a:solidFill>
                  <a:srgbClr val="FFFFFF"/>
                </a:solidFill>
                <a:latin typeface="Lucida Sans"/>
                <a:cs typeface="Lucida Sans"/>
              </a:rPr>
              <a:t>117 </a:t>
            </a:r>
            <a:r>
              <a:rPr dirty="0" sz="950" b="1">
                <a:solidFill>
                  <a:srgbClr val="FFFFFF"/>
                </a:solidFill>
                <a:latin typeface="Lucida Sans"/>
                <a:cs typeface="Lucida Sans"/>
              </a:rPr>
              <a:t>Gt </a:t>
            </a:r>
            <a:r>
              <a:rPr dirty="0" sz="950" spc="2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950" spc="-1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50" spc="20">
                <a:solidFill>
                  <a:srgbClr val="FFFFFF"/>
                </a:solidFill>
                <a:latin typeface="Tahoma"/>
                <a:cs typeface="Tahoma"/>
              </a:rPr>
              <a:t>CO</a:t>
            </a:r>
            <a:r>
              <a:rPr dirty="0" baseline="-27777" sz="1050" spc="3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dirty="0" sz="950" spc="2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4739" y="0"/>
            <a:ext cx="950187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2100" y="1579629"/>
            <a:ext cx="9359900" cy="5278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4050" y="0"/>
            <a:ext cx="2245691" cy="3162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428" y="506554"/>
            <a:ext cx="8757347" cy="6325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393874" y="330356"/>
            <a:ext cx="2372382" cy="4114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33063" y="4444654"/>
            <a:ext cx="3533195" cy="2387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EDE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2019-06-23T18:45:48Z</dcterms:created>
  <dcterms:modified xsi:type="dcterms:W3CDTF">2019-06-23T18:45:48Z</dcterms:modified>
</cp:coreProperties>
</file>