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2" r:id="rId4"/>
    <p:sldId id="281" r:id="rId5"/>
    <p:sldId id="280" r:id="rId6"/>
    <p:sldId id="279" r:id="rId7"/>
    <p:sldId id="278" r:id="rId8"/>
    <p:sldId id="277" r:id="rId9"/>
    <p:sldId id="276" r:id="rId10"/>
    <p:sldId id="275" r:id="rId11"/>
    <p:sldId id="274" r:id="rId12"/>
    <p:sldId id="273" r:id="rId13"/>
    <p:sldId id="272" r:id="rId14"/>
    <p:sldId id="271" r:id="rId15"/>
    <p:sldId id="270" r:id="rId16"/>
    <p:sldId id="269" r:id="rId17"/>
    <p:sldId id="268" r:id="rId18"/>
    <p:sldId id="267" r:id="rId19"/>
    <p:sldId id="266" r:id="rId20"/>
    <p:sldId id="265" r:id="rId21"/>
    <p:sldId id="264" r:id="rId22"/>
    <p:sldId id="263" r:id="rId23"/>
    <p:sldId id="262" r:id="rId24"/>
    <p:sldId id="261" r:id="rId25"/>
    <p:sldId id="260" r:id="rId26"/>
    <p:sldId id="258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1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5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5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3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9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37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4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7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0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10FDF-F2DB-449C-989F-8F9FEAF879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58E4-2A87-4CC5-9D9C-3491C7A7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9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1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93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40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09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4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91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52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58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78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15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7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29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07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05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79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23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86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6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6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9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67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95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63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(16:9)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C.E.C.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Dominique Croteau</dc:creator>
  <cp:lastModifiedBy>Windows User</cp:lastModifiedBy>
  <cp:revision>2</cp:revision>
  <dcterms:created xsi:type="dcterms:W3CDTF">2019-06-21T22:09:26Z</dcterms:created>
  <dcterms:modified xsi:type="dcterms:W3CDTF">2019-06-24T17:22:25Z</dcterms:modified>
</cp:coreProperties>
</file>