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384" r:id="rId2"/>
    <p:sldId id="385" r:id="rId3"/>
    <p:sldId id="338" r:id="rId4"/>
    <p:sldId id="378" r:id="rId5"/>
    <p:sldId id="290" r:id="rId6"/>
    <p:sldId id="291" r:id="rId7"/>
    <p:sldId id="263" r:id="rId8"/>
    <p:sldId id="262" r:id="rId9"/>
    <p:sldId id="270" r:id="rId10"/>
    <p:sldId id="271" r:id="rId11"/>
    <p:sldId id="379" r:id="rId12"/>
    <p:sldId id="381" r:id="rId13"/>
    <p:sldId id="330" r:id="rId14"/>
    <p:sldId id="292" r:id="rId15"/>
    <p:sldId id="329" r:id="rId16"/>
    <p:sldId id="319" r:id="rId17"/>
    <p:sldId id="276" r:id="rId18"/>
    <p:sldId id="275" r:id="rId19"/>
    <p:sldId id="380" r:id="rId20"/>
    <p:sldId id="288" r:id="rId21"/>
    <p:sldId id="256" r:id="rId22"/>
    <p:sldId id="352" r:id="rId23"/>
    <p:sldId id="353" r:id="rId24"/>
    <p:sldId id="272" r:id="rId25"/>
    <p:sldId id="273" r:id="rId26"/>
    <p:sldId id="350" r:id="rId27"/>
    <p:sldId id="331" r:id="rId28"/>
    <p:sldId id="274" r:id="rId29"/>
    <p:sldId id="345" r:id="rId30"/>
    <p:sldId id="374" r:id="rId31"/>
    <p:sldId id="370" r:id="rId32"/>
    <p:sldId id="376" r:id="rId33"/>
    <p:sldId id="386" r:id="rId34"/>
    <p:sldId id="375" r:id="rId35"/>
    <p:sldId id="355" r:id="rId36"/>
    <p:sldId id="310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47" autoAdjust="0"/>
    <p:restoredTop sz="94660"/>
  </p:normalViewPr>
  <p:slideViewPr>
    <p:cSldViewPr>
      <p:cViewPr varScale="1">
        <p:scale>
          <a:sx n="114" d="100"/>
          <a:sy n="114" d="100"/>
        </p:scale>
        <p:origin x="156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1FC522-391A-4A02-856A-1DC41DA7431A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467376-DB3B-4E5E-B4EE-877330B1A99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B2FB-7C7A-4621-906A-639B8ABE2FF1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F1FDB-C8EF-4D8D-8566-16B87F2187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B2FB-7C7A-4621-906A-639B8ABE2FF1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F1FDB-C8EF-4D8D-8566-16B87F2187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B2FB-7C7A-4621-906A-639B8ABE2FF1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F1FDB-C8EF-4D8D-8566-16B87F2187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B2FB-7C7A-4621-906A-639B8ABE2FF1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F1FDB-C8EF-4D8D-8566-16B87F2187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B2FB-7C7A-4621-906A-639B8ABE2FF1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F1FDB-C8EF-4D8D-8566-16B87F2187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B2FB-7C7A-4621-906A-639B8ABE2FF1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F1FDB-C8EF-4D8D-8566-16B87F2187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B2FB-7C7A-4621-906A-639B8ABE2FF1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F1FDB-C8EF-4D8D-8566-16B87F2187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B2FB-7C7A-4621-906A-639B8ABE2FF1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F1FDB-C8EF-4D8D-8566-16B87F2187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B2FB-7C7A-4621-906A-639B8ABE2FF1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F1FDB-C8EF-4D8D-8566-16B87F2187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B2FB-7C7A-4621-906A-639B8ABE2FF1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F1FDB-C8EF-4D8D-8566-16B87F2187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DB2FB-7C7A-4621-906A-639B8ABE2FF1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6F1FDB-C8EF-4D8D-8566-16B87F2187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1DB2FB-7C7A-4621-906A-639B8ABE2FF1}" type="datetimeFigureOut">
              <a:rPr lang="en-US" smtClean="0"/>
              <a:pPr/>
              <a:t>6/24/2019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6F1FDB-C8EF-4D8D-8566-16B87F2187E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C32CBE-B740-49D9-9332-B3AA7ED957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5741413"/>
          </a:xfr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467121E-11FC-4B89-BAD4-1EA02F249B3E}"/>
              </a:ext>
            </a:extLst>
          </p:cNvPr>
          <p:cNvSpPr txBox="1">
            <a:spLocks/>
          </p:cNvSpPr>
          <p:nvPr/>
        </p:nvSpPr>
        <p:spPr>
          <a:xfrm>
            <a:off x="4038600" y="5867400"/>
            <a:ext cx="5517160" cy="5162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b="1" dirty="0"/>
              <a:t>El </a:t>
            </a:r>
            <a:r>
              <a:rPr lang="en-US" sz="2200" b="1" dirty="0" err="1"/>
              <a:t>rol</a:t>
            </a:r>
            <a:r>
              <a:rPr lang="en-US" sz="2200" b="1" dirty="0"/>
              <a:t> de la Juventud </a:t>
            </a:r>
            <a:r>
              <a:rPr lang="en-US" sz="2200" b="1" dirty="0" err="1"/>
              <a:t>en</a:t>
            </a:r>
            <a:r>
              <a:rPr lang="en-US" sz="2200" b="1" dirty="0"/>
              <a:t> </a:t>
            </a:r>
            <a:r>
              <a:rPr lang="en-US" sz="2200" b="1" dirty="0" err="1"/>
              <a:t>conservación</a:t>
            </a:r>
            <a:endParaRPr lang="es-MX" sz="22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2E8421-0B2A-4305-81C8-88E53AE94934}"/>
              </a:ext>
            </a:extLst>
          </p:cNvPr>
          <p:cNvSpPr/>
          <p:nvPr/>
        </p:nvSpPr>
        <p:spPr>
          <a:xfrm>
            <a:off x="7146665" y="6312153"/>
            <a:ext cx="176982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600" i="1" dirty="0"/>
              <a:t>por Orlando Anaya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BC5FA41-9510-4857-9E4E-C9B5807518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515" y="5936926"/>
            <a:ext cx="1677485" cy="75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62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hale.jpe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371600"/>
            <a:ext cx="9144000" cy="5501577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3119C0-3034-4B33-92CC-584991078D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9536"/>
            <a:ext cx="9144000" cy="5138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866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E97659F-0BFD-4D76-A1ED-1C57C51C4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97" y="0"/>
            <a:ext cx="45558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698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-9617"/>
            <a:ext cx="9144000" cy="1524000"/>
          </a:xfrm>
        </p:spPr>
        <p:txBody>
          <a:bodyPr>
            <a:normAutofit/>
          </a:bodyPr>
          <a:lstStyle/>
          <a:p>
            <a:pPr>
              <a:buNone/>
            </a:pPr>
            <a:endParaRPr lang="en-US" sz="2200" dirty="0">
              <a:latin typeface="Consolas" panose="020B0609020204030204" pitchFamily="49" charset="0"/>
            </a:endParaRPr>
          </a:p>
          <a:p>
            <a:pPr>
              <a:buNone/>
            </a:pPr>
            <a:r>
              <a:rPr lang="en-US" sz="2200" dirty="0">
                <a:latin typeface="Consolas" panose="020B0609020204030204" pitchFamily="49" charset="0"/>
              </a:rPr>
              <a:t>  </a:t>
            </a:r>
            <a:r>
              <a:rPr lang="en-US" sz="2200" dirty="0" err="1">
                <a:latin typeface="Consolas" panose="020B0609020204030204" pitchFamily="49" charset="0"/>
              </a:rPr>
              <a:t>Cada</a:t>
            </a:r>
            <a:r>
              <a:rPr lang="en-US" sz="2200" dirty="0">
                <a:latin typeface="Consolas" panose="020B0609020204030204" pitchFamily="49" charset="0"/>
              </a:rPr>
              <a:t> a</a:t>
            </a:r>
            <a:r>
              <a:rPr lang="es-MX" sz="2200" dirty="0">
                <a:latin typeface="Consolas" panose="020B0609020204030204" pitchFamily="49" charset="0"/>
              </a:rPr>
              <a:t>ñ</a:t>
            </a:r>
            <a:r>
              <a:rPr lang="en-US" sz="2200" dirty="0">
                <a:latin typeface="Consolas" panose="020B0609020204030204" pitchFamily="49" charset="0"/>
              </a:rPr>
              <a:t>o 13M de </a:t>
            </a:r>
            <a:r>
              <a:rPr lang="en-US" sz="2200" dirty="0" err="1">
                <a:latin typeface="Consolas" panose="020B0609020204030204" pitchFamily="49" charset="0"/>
              </a:rPr>
              <a:t>toneladas</a:t>
            </a:r>
            <a:r>
              <a:rPr lang="en-US" sz="2200" dirty="0">
                <a:latin typeface="Consolas" panose="020B0609020204030204" pitchFamily="49" charset="0"/>
              </a:rPr>
              <a:t> de pl</a:t>
            </a:r>
            <a:r>
              <a:rPr lang="es-MX" sz="2200" dirty="0">
                <a:latin typeface="Consolas" panose="020B0609020204030204" pitchFamily="49" charset="0"/>
              </a:rPr>
              <a:t>á</a:t>
            </a:r>
            <a:r>
              <a:rPr lang="en-US" sz="2200" dirty="0" err="1">
                <a:latin typeface="Consolas" panose="020B0609020204030204" pitchFamily="49" charset="0"/>
              </a:rPr>
              <a:t>stico</a:t>
            </a:r>
            <a:r>
              <a:rPr lang="en-US" sz="2200" dirty="0">
                <a:latin typeface="Consolas" panose="020B0609020204030204" pitchFamily="49" charset="0"/>
              </a:rPr>
              <a:t> </a:t>
            </a:r>
            <a:r>
              <a:rPr lang="en-US" sz="2200" dirty="0" err="1">
                <a:latin typeface="Consolas" panose="020B0609020204030204" pitchFamily="49" charset="0"/>
              </a:rPr>
              <a:t>entran</a:t>
            </a:r>
            <a:r>
              <a:rPr lang="en-US" sz="2200" dirty="0">
                <a:latin typeface="Consolas" panose="020B0609020204030204" pitchFamily="49" charset="0"/>
              </a:rPr>
              <a:t> al </a:t>
            </a:r>
            <a:r>
              <a:rPr lang="en-US" sz="2200" dirty="0" err="1">
                <a:latin typeface="Consolas" panose="020B0609020204030204" pitchFamily="49" charset="0"/>
              </a:rPr>
              <a:t>océano</a:t>
            </a:r>
            <a:r>
              <a:rPr lang="en-US" sz="2200" dirty="0">
                <a:latin typeface="Consolas" panose="020B0609020204030204" pitchFamily="49" charset="0"/>
              </a:rPr>
              <a:t>, </a:t>
            </a:r>
            <a:r>
              <a:rPr lang="en-US" sz="2200" dirty="0" err="1">
                <a:latin typeface="Consolas" panose="020B0609020204030204" pitchFamily="49" charset="0"/>
              </a:rPr>
              <a:t>esto</a:t>
            </a:r>
            <a:r>
              <a:rPr lang="en-US" sz="2200" dirty="0">
                <a:latin typeface="Consolas" panose="020B0609020204030204" pitchFamily="49" charset="0"/>
              </a:rPr>
              <a:t> es </a:t>
            </a:r>
            <a:r>
              <a:rPr lang="en-US" sz="2200" dirty="0" err="1">
                <a:latin typeface="Consolas" panose="020B0609020204030204" pitchFamily="49" charset="0"/>
              </a:rPr>
              <a:t>equivalente</a:t>
            </a:r>
            <a:r>
              <a:rPr lang="en-US" sz="2200" dirty="0">
                <a:latin typeface="Consolas" panose="020B0609020204030204" pitchFamily="49" charset="0"/>
              </a:rPr>
              <a:t> a un </a:t>
            </a:r>
            <a:r>
              <a:rPr lang="en-US" sz="2200" dirty="0" err="1">
                <a:latin typeface="Consolas" panose="020B0609020204030204" pitchFamily="49" charset="0"/>
              </a:rPr>
              <a:t>cami</a:t>
            </a:r>
            <a:r>
              <a:rPr lang="es-MX" sz="2200" dirty="0">
                <a:latin typeface="Consolas" panose="020B0609020204030204" pitchFamily="49" charset="0"/>
              </a:rPr>
              <a:t>ó</a:t>
            </a:r>
            <a:r>
              <a:rPr lang="en-US" sz="2200" dirty="0">
                <a:latin typeface="Consolas" panose="020B0609020204030204" pitchFamily="49" charset="0"/>
              </a:rPr>
              <a:t>n de </a:t>
            </a:r>
            <a:r>
              <a:rPr lang="en-US" sz="2200" dirty="0" err="1">
                <a:latin typeface="Consolas" panose="020B0609020204030204" pitchFamily="49" charset="0"/>
              </a:rPr>
              <a:t>basura</a:t>
            </a:r>
            <a:r>
              <a:rPr lang="en-US" sz="2200" dirty="0">
                <a:latin typeface="Consolas" panose="020B0609020204030204" pitchFamily="49" charset="0"/>
              </a:rPr>
              <a:t> </a:t>
            </a:r>
            <a:r>
              <a:rPr lang="en-US" sz="2200" dirty="0" err="1">
                <a:latin typeface="Consolas" panose="020B0609020204030204" pitchFamily="49" charset="0"/>
              </a:rPr>
              <a:t>cada</a:t>
            </a:r>
            <a:r>
              <a:rPr lang="en-US" sz="2200" dirty="0">
                <a:latin typeface="Consolas" panose="020B0609020204030204" pitchFamily="49" charset="0"/>
              </a:rPr>
              <a:t> </a:t>
            </a:r>
            <a:r>
              <a:rPr lang="en-US" sz="2200" dirty="0" err="1">
                <a:latin typeface="Consolas" panose="020B0609020204030204" pitchFamily="49" charset="0"/>
              </a:rPr>
              <a:t>minuto</a:t>
            </a:r>
            <a:r>
              <a:rPr lang="en-US" sz="2200" dirty="0">
                <a:latin typeface="Consolas" panose="020B0609020204030204" pitchFamily="49" charset="0"/>
              </a:rPr>
              <a:t>.</a:t>
            </a:r>
          </a:p>
        </p:txBody>
      </p:sp>
      <p:pic>
        <p:nvPicPr>
          <p:cNvPr id="4" name="Picture 3" descr="Packer-truck.jpg"/>
          <p:cNvPicPr>
            <a:picLocks noChangeAspect="1"/>
          </p:cNvPicPr>
          <p:nvPr/>
        </p:nvPicPr>
        <p:blipFill>
          <a:blip r:embed="rId2" cstate="print"/>
          <a:srcRect t="12500"/>
          <a:stretch>
            <a:fillRect/>
          </a:stretch>
        </p:blipFill>
        <p:spPr>
          <a:xfrm>
            <a:off x="0" y="1524000"/>
            <a:ext cx="9144000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562600"/>
            <a:ext cx="9144000" cy="1143000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Consolas" pitchFamily="49" charset="0"/>
              </a:rPr>
              <a:t>Relaci</a:t>
            </a:r>
            <a:r>
              <a:rPr lang="es-MX" sz="3200" dirty="0">
                <a:latin typeface="Consolas" panose="020B0609020204030204" pitchFamily="49" charset="0"/>
              </a:rPr>
              <a:t>ó</a:t>
            </a:r>
            <a:r>
              <a:rPr lang="en-US" sz="3200" dirty="0">
                <a:latin typeface="Consolas" pitchFamily="49" charset="0"/>
              </a:rPr>
              <a:t>n pl</a:t>
            </a:r>
            <a:r>
              <a:rPr lang="es-MX" sz="3200" dirty="0">
                <a:latin typeface="Consolas" panose="020B0609020204030204" pitchFamily="49" charset="0"/>
              </a:rPr>
              <a:t>á</a:t>
            </a:r>
            <a:r>
              <a:rPr lang="en-US" sz="3200" dirty="0" err="1">
                <a:latin typeface="Consolas" pitchFamily="49" charset="0"/>
              </a:rPr>
              <a:t>stico</a:t>
            </a:r>
            <a:r>
              <a:rPr lang="en-US" sz="3200" dirty="0">
                <a:latin typeface="Consolas" pitchFamily="49" charset="0"/>
              </a:rPr>
              <a:t> </a:t>
            </a:r>
            <a:r>
              <a:rPr lang="en-US" sz="3200" dirty="0" err="1">
                <a:latin typeface="Consolas" pitchFamily="49" charset="0"/>
              </a:rPr>
              <a:t>plancton</a:t>
            </a:r>
            <a:r>
              <a:rPr lang="en-US" sz="3200" dirty="0">
                <a:latin typeface="Consolas" pitchFamily="49" charset="0"/>
              </a:rPr>
              <a:t> 6:1</a:t>
            </a:r>
            <a:endParaRPr lang="es-MX" sz="3200" dirty="0">
              <a:latin typeface="Consolas" pitchFamily="49" charset="0"/>
            </a:endParaRPr>
          </a:p>
        </p:txBody>
      </p:sp>
      <p:pic>
        <p:nvPicPr>
          <p:cNvPr id="4" name="Content Placeholder 3" descr="plankton-plastic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7631" b="13875"/>
          <a:stretch>
            <a:fillRect/>
          </a:stretch>
        </p:blipFill>
        <p:spPr>
          <a:xfrm>
            <a:off x="0" y="0"/>
            <a:ext cx="9144000" cy="5486400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715000"/>
            <a:ext cx="8229600" cy="990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400" dirty="0">
                <a:latin typeface="Consolas" panose="020B0609020204030204" pitchFamily="49" charset="0"/>
              </a:rPr>
              <a:t>A </a:t>
            </a:r>
            <a:r>
              <a:rPr lang="en-US" sz="2400" dirty="0" err="1">
                <a:latin typeface="Consolas" panose="020B0609020204030204" pitchFamily="49" charset="0"/>
              </a:rPr>
              <a:t>este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</a:rPr>
              <a:t>ritmo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</a:rPr>
              <a:t>para</a:t>
            </a:r>
            <a:r>
              <a:rPr lang="en-US" sz="2400" dirty="0">
                <a:latin typeface="Consolas" panose="020B0609020204030204" pitchFamily="49" charset="0"/>
              </a:rPr>
              <a:t> el 2050 </a:t>
            </a:r>
            <a:r>
              <a:rPr lang="en-US" sz="2400" dirty="0" err="1">
                <a:latin typeface="Consolas" panose="020B0609020204030204" pitchFamily="49" charset="0"/>
              </a:rPr>
              <a:t>habr</a:t>
            </a:r>
            <a:r>
              <a:rPr lang="es-MX" sz="2400" dirty="0">
                <a:latin typeface="Consolas" panose="020B0609020204030204" pitchFamily="49" charset="0"/>
              </a:rPr>
              <a:t>á</a:t>
            </a:r>
            <a:r>
              <a:rPr lang="en-US" sz="2400" dirty="0">
                <a:latin typeface="Consolas" panose="020B0609020204030204" pitchFamily="49" charset="0"/>
              </a:rPr>
              <a:t> m</a:t>
            </a:r>
            <a:r>
              <a:rPr lang="es-MX" sz="2400" dirty="0">
                <a:latin typeface="Consolas" panose="020B0609020204030204" pitchFamily="49" charset="0"/>
              </a:rPr>
              <a:t>á</a:t>
            </a:r>
            <a:r>
              <a:rPr lang="en-US" sz="2400" dirty="0">
                <a:latin typeface="Consolas" panose="020B0609020204030204" pitchFamily="49" charset="0"/>
              </a:rPr>
              <a:t>s pl</a:t>
            </a:r>
            <a:r>
              <a:rPr lang="es-MX" sz="2400" dirty="0" err="1">
                <a:latin typeface="Consolas" panose="020B0609020204030204" pitchFamily="49" charset="0"/>
              </a:rPr>
              <a:t>ás</a:t>
            </a:r>
            <a:r>
              <a:rPr lang="en-US" sz="2400" dirty="0" err="1">
                <a:latin typeface="Consolas" panose="020B0609020204030204" pitchFamily="49" charset="0"/>
              </a:rPr>
              <a:t>tico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</a:p>
          <a:p>
            <a:pPr>
              <a:buNone/>
            </a:pPr>
            <a:r>
              <a:rPr lang="en-US" sz="2400" dirty="0" err="1">
                <a:latin typeface="Consolas" panose="020B0609020204030204" pitchFamily="49" charset="0"/>
              </a:rPr>
              <a:t>que</a:t>
            </a:r>
            <a:r>
              <a:rPr lang="en-US" sz="2400" dirty="0">
                <a:latin typeface="Consolas" panose="020B0609020204030204" pitchFamily="49" charset="0"/>
              </a:rPr>
              <a:t> </a:t>
            </a:r>
            <a:r>
              <a:rPr lang="en-US" sz="2400" dirty="0" err="1">
                <a:latin typeface="Consolas" panose="020B0609020204030204" pitchFamily="49" charset="0"/>
              </a:rPr>
              <a:t>peces</a:t>
            </a:r>
            <a:r>
              <a:rPr lang="en-US" sz="2400" dirty="0">
                <a:latin typeface="Consolas" panose="020B0609020204030204" pitchFamily="49" charset="0"/>
              </a:rPr>
              <a:t> en el </a:t>
            </a:r>
            <a:r>
              <a:rPr lang="en-US" sz="2400" dirty="0" err="1">
                <a:latin typeface="Consolas" panose="020B0609020204030204" pitchFamily="49" charset="0"/>
              </a:rPr>
              <a:t>océano</a:t>
            </a:r>
            <a:r>
              <a:rPr lang="en-US" sz="2400" dirty="0">
                <a:latin typeface="Consolas" panose="020B0609020204030204" pitchFamily="49" charset="0"/>
              </a:rPr>
              <a:t>.</a:t>
            </a:r>
            <a:endParaRPr lang="es-MX" sz="2400" dirty="0">
              <a:latin typeface="Consolas" panose="020B0609020204030204" pitchFamily="49" charset="0"/>
            </a:endParaRPr>
          </a:p>
        </p:txBody>
      </p:sp>
      <p:sp>
        <p:nvSpPr>
          <p:cNvPr id="1026" name="AutoShape 2" descr="https://scontent-lax3-1.xx.fbcdn.net/hphotos-xtp1/v/t1.0-9/10401913_1059108827488125_1358616255518684723_n.jpg?oh=470d75c18a3959959880fd33a87d0968&amp;oe=57A0D926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MX"/>
          </a:p>
        </p:txBody>
      </p:sp>
      <p:pic>
        <p:nvPicPr>
          <p:cNvPr id="5" name="Picture 4" descr="10401913_1059108827488125_1358616255518684723_n.jpg"/>
          <p:cNvPicPr>
            <a:picLocks noChangeAspect="1"/>
          </p:cNvPicPr>
          <p:nvPr/>
        </p:nvPicPr>
        <p:blipFill>
          <a:blip r:embed="rId2" cstate="print"/>
          <a:srcRect t="17778"/>
          <a:stretch>
            <a:fillRect/>
          </a:stretch>
        </p:blipFill>
        <p:spPr>
          <a:xfrm>
            <a:off x="0" y="0"/>
            <a:ext cx="9144000" cy="563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00" y="5638800"/>
            <a:ext cx="6324600" cy="1219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dirty="0" err="1">
                <a:latin typeface="Consolas" pitchFamily="49" charset="0"/>
              </a:rPr>
              <a:t>Libera</a:t>
            </a:r>
            <a:r>
              <a:rPr lang="en-US" sz="2800" dirty="0">
                <a:latin typeface="Consolas" pitchFamily="49" charset="0"/>
              </a:rPr>
              <a:t> m</a:t>
            </a:r>
            <a:r>
              <a:rPr lang="es-MX" sz="2800" dirty="0">
                <a:latin typeface="Consolas" pitchFamily="49" charset="0"/>
              </a:rPr>
              <a:t>á</a:t>
            </a:r>
            <a:r>
              <a:rPr lang="en-US" sz="2800" dirty="0">
                <a:latin typeface="Consolas" pitchFamily="49" charset="0"/>
              </a:rPr>
              <a:t>s ox</a:t>
            </a:r>
            <a:r>
              <a:rPr lang="es-MX" dirty="0"/>
              <a:t>í</a:t>
            </a:r>
            <a:r>
              <a:rPr lang="en-US" sz="2800" dirty="0" err="1">
                <a:latin typeface="Consolas" pitchFamily="49" charset="0"/>
              </a:rPr>
              <a:t>geno</a:t>
            </a:r>
            <a:r>
              <a:rPr lang="en-US" sz="2800" dirty="0">
                <a:latin typeface="Consolas" pitchFamily="49" charset="0"/>
              </a:rPr>
              <a:t> que </a:t>
            </a:r>
            <a:r>
              <a:rPr lang="en-US" sz="2800" dirty="0" err="1">
                <a:latin typeface="Consolas" pitchFamily="49" charset="0"/>
              </a:rPr>
              <a:t>todos</a:t>
            </a:r>
            <a:r>
              <a:rPr lang="en-US" sz="2800" dirty="0">
                <a:latin typeface="Consolas" pitchFamily="49" charset="0"/>
              </a:rPr>
              <a:t> </a:t>
            </a:r>
          </a:p>
          <a:p>
            <a:pPr>
              <a:buNone/>
            </a:pPr>
            <a:r>
              <a:rPr lang="en-US" sz="2800" dirty="0">
                <a:latin typeface="Consolas" pitchFamily="49" charset="0"/>
              </a:rPr>
              <a:t>los </a:t>
            </a:r>
            <a:r>
              <a:rPr lang="en-US" sz="2800" dirty="0" err="1">
                <a:latin typeface="Consolas" pitchFamily="49" charset="0"/>
              </a:rPr>
              <a:t>bosques</a:t>
            </a:r>
            <a:r>
              <a:rPr lang="en-US" sz="2800" dirty="0">
                <a:latin typeface="Consolas" pitchFamily="49" charset="0"/>
              </a:rPr>
              <a:t> en el </a:t>
            </a:r>
            <a:r>
              <a:rPr lang="en-US" sz="2800" dirty="0" err="1">
                <a:latin typeface="Consolas" pitchFamily="49" charset="0"/>
              </a:rPr>
              <a:t>planeta</a:t>
            </a:r>
            <a:r>
              <a:rPr lang="en-US" sz="2800" dirty="0">
                <a:latin typeface="Consolas" pitchFamily="49" charset="0"/>
              </a:rPr>
              <a:t>.</a:t>
            </a:r>
            <a:endParaRPr lang="es-MX" sz="2800" dirty="0">
              <a:latin typeface="Consolas" pitchFamily="49" charset="0"/>
            </a:endParaRPr>
          </a:p>
        </p:txBody>
      </p:sp>
      <p:pic>
        <p:nvPicPr>
          <p:cNvPr id="4" name="Picture 3" descr="13055948_969844243136114_7995062812228125154_o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589481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830198-BC0F-4B7C-A1A5-CE7AAA982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4048"/>
            <a:ext cx="9144000" cy="6089904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829E38-59DE-4BE2-90FA-665DE3FB0B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6CFA40E0-B265-4235-B8E1-4173842AA9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257800" cy="6801546"/>
          </a:xfrm>
        </p:spPr>
      </p:pic>
      <p:pic>
        <p:nvPicPr>
          <p:cNvPr id="7" name="Picture 6" descr="A close up of a clock&#10;&#10;Description automatically generated">
            <a:extLst>
              <a:ext uri="{FF2B5EF4-FFF2-40B4-BE49-F238E27FC236}">
                <a16:creationId xmlns:a16="http://schemas.microsoft.com/office/drawing/2014/main" id="{DFB3596E-9EC4-46FA-9F15-030F30DB95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2192495"/>
            <a:ext cx="2438400" cy="247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412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7FB4B-C86D-433F-8872-84DD5D137F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rmAutofit/>
          </a:bodyPr>
          <a:lstStyle/>
          <a:p>
            <a:r>
              <a:rPr lang="es-MX" sz="2400" b="1" dirty="0"/>
              <a:t>¿Qué fue lo primero que hiciste el día de hoy al despertarte?</a:t>
            </a:r>
          </a:p>
        </p:txBody>
      </p:sp>
    </p:spTree>
    <p:extLst>
      <p:ext uri="{BB962C8B-B14F-4D97-AF65-F5344CB8AC3E}">
        <p14:creationId xmlns:p14="http://schemas.microsoft.com/office/powerpoint/2010/main" val="3201440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B_20160103_00_48_54_Saved_Pictur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t="7407"/>
          <a:stretch>
            <a:fillRect/>
          </a:stretch>
        </p:blipFill>
        <p:spPr>
          <a:xfrm>
            <a:off x="0" y="571500"/>
            <a:ext cx="9144000" cy="571500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t="7778" b="12222"/>
          <a:stretch>
            <a:fillRect/>
          </a:stretch>
        </p:blipFill>
        <p:spPr bwMode="auto">
          <a:xfrm>
            <a:off x="0" y="990600"/>
            <a:ext cx="9144000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8775" r="10000"/>
          <a:stretch/>
        </p:blipFill>
        <p:spPr>
          <a:xfrm>
            <a:off x="76200" y="1066800"/>
            <a:ext cx="9067800" cy="5498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712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5000" t="10596" r="15833" b="10525"/>
          <a:stretch/>
        </p:blipFill>
        <p:spPr>
          <a:xfrm>
            <a:off x="17106" y="1065953"/>
            <a:ext cx="9126894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3428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0407702_10204441453810693_1656942358607429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81001"/>
            <a:ext cx="9143999" cy="6095999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0696192_10204598588698967_5384231026564686669_n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381000"/>
            <a:ext cx="9144000" cy="6067424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9106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400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0580787_935761626544376_6343203892079562003_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982917"/>
            <a:ext cx="9144000" cy="5875083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12022442_955654677888404_5906073230417433767_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5902" y="0"/>
            <a:ext cx="8875698" cy="685800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>
            <a:noAutofit/>
          </a:bodyPr>
          <a:lstStyle/>
          <a:p>
            <a:r>
              <a:rPr lang="en-US" sz="7200" dirty="0" err="1">
                <a:latin typeface="Bebas Neue" panose="020B0606020202050201" pitchFamily="34" charset="0"/>
              </a:rPr>
              <a:t>Todos</a:t>
            </a:r>
            <a:r>
              <a:rPr lang="en-US" sz="7200" dirty="0">
                <a:latin typeface="Bebas Neue" panose="020B0606020202050201" pitchFamily="34" charset="0"/>
              </a:rPr>
              <a:t> </a:t>
            </a:r>
            <a:r>
              <a:rPr lang="en-US" sz="7200" dirty="0" err="1">
                <a:latin typeface="Bebas Neue" panose="020B0606020202050201" pitchFamily="34" charset="0"/>
              </a:rPr>
              <a:t>tenemos</a:t>
            </a:r>
            <a:r>
              <a:rPr lang="en-US" sz="7200" dirty="0">
                <a:latin typeface="Bebas Neue" panose="020B0606020202050201" pitchFamily="34" charset="0"/>
              </a:rPr>
              <a:t> </a:t>
            </a:r>
            <a:r>
              <a:rPr lang="en-US" sz="7200" dirty="0" err="1">
                <a:latin typeface="Bebas Neue" panose="020B0606020202050201" pitchFamily="34" charset="0"/>
              </a:rPr>
              <a:t>una</a:t>
            </a:r>
            <a:r>
              <a:rPr lang="en-US" sz="7200" dirty="0">
                <a:latin typeface="Bebas Neue" panose="020B0606020202050201" pitchFamily="34" charset="0"/>
              </a:rPr>
              <a:t> idea.</a:t>
            </a:r>
          </a:p>
        </p:txBody>
      </p:sp>
      <p:pic>
        <p:nvPicPr>
          <p:cNvPr id="3" name="Content Placeholder 5">
            <a:extLst>
              <a:ext uri="{FF2B5EF4-FFF2-40B4-BE49-F238E27FC236}">
                <a16:creationId xmlns:a16="http://schemas.microsoft.com/office/drawing/2014/main" id="{95C4B275-F865-4E32-93A3-B436A610F6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9373"/>
            <a:ext cx="9144000" cy="6099254"/>
          </a:xfrm>
        </p:spPr>
      </p:pic>
    </p:spTree>
    <p:extLst>
      <p:ext uri="{BB962C8B-B14F-4D97-AF65-F5344CB8AC3E}">
        <p14:creationId xmlns:p14="http://schemas.microsoft.com/office/powerpoint/2010/main" val="35993667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DWAY Message From the Gyr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2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37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76953-4005-4431-A8FF-D62C44F9AC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F16E4ED-BCD6-4B32-A36C-59C798663F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462"/>
            <a:ext cx="9144000" cy="6095076"/>
          </a:xfrm>
        </p:spPr>
      </p:pic>
    </p:spTree>
    <p:extLst>
      <p:ext uri="{BB962C8B-B14F-4D97-AF65-F5344CB8AC3E}">
        <p14:creationId xmlns:p14="http://schemas.microsoft.com/office/powerpoint/2010/main" val="99223215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81A7DC4-5ED3-4813-82A9-26053FAF1A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4" y="914400"/>
            <a:ext cx="9145404" cy="5168106"/>
          </a:xfrm>
        </p:spPr>
      </p:pic>
    </p:spTree>
    <p:extLst>
      <p:ext uri="{BB962C8B-B14F-4D97-AF65-F5344CB8AC3E}">
        <p14:creationId xmlns:p14="http://schemas.microsoft.com/office/powerpoint/2010/main" val="3874472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8F997-91B7-42FF-A9B2-2B3EA9052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endParaRPr lang="es-MX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373375-1BED-4765-ADB8-FCF0FBFA1B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91" t="5710" r="22530" b="10533"/>
          <a:stretch/>
        </p:blipFill>
        <p:spPr>
          <a:xfrm>
            <a:off x="4694327" y="0"/>
            <a:ext cx="4449673" cy="5870957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C5819E-FBBD-42A4-9271-8D5B759406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5167"/>
            <a:ext cx="4694327" cy="58709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178F3A2-8A8C-4295-AA4C-130641EEA6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6120114"/>
            <a:ext cx="1643812" cy="6285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E8088F-657C-43F9-AE4A-02C2ABE50D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76190" y="6093861"/>
            <a:ext cx="1948610" cy="671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41085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BA18B-EDF0-4C88-8A6B-4BE1362D4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5" name="Content Placeholder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7FA6FC18-73BC-48B4-B962-FD22E7C8E6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3" y="355599"/>
            <a:ext cx="9220200" cy="6146801"/>
          </a:xfrm>
        </p:spPr>
      </p:pic>
    </p:spTree>
    <p:extLst>
      <p:ext uri="{BB962C8B-B14F-4D97-AF65-F5344CB8AC3E}">
        <p14:creationId xmlns:p14="http://schemas.microsoft.com/office/powerpoint/2010/main" val="2945281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62904B0-9B5A-40E8-A81E-EE7437F0F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5845"/>
            <a:ext cx="9144000" cy="5146310"/>
          </a:xfrm>
        </p:spPr>
      </p:pic>
    </p:spTree>
    <p:extLst>
      <p:ext uri="{BB962C8B-B14F-4D97-AF65-F5344CB8AC3E}">
        <p14:creationId xmlns:p14="http://schemas.microsoft.com/office/powerpoint/2010/main" val="33546314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3400" y="2667000"/>
            <a:ext cx="8305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j-lt"/>
              </a:rPr>
              <a:t>No </a:t>
            </a:r>
            <a:r>
              <a:rPr lang="en-US" sz="2400" b="1" dirty="0" err="1">
                <a:latin typeface="+mj-lt"/>
              </a:rPr>
              <a:t>esperes</a:t>
            </a:r>
            <a:r>
              <a:rPr lang="en-US" sz="2400" b="1" dirty="0">
                <a:latin typeface="+mj-lt"/>
              </a:rPr>
              <a:t> a que </a:t>
            </a:r>
            <a:r>
              <a:rPr lang="en-US" sz="2400" b="1" dirty="0" err="1">
                <a:latin typeface="+mj-lt"/>
              </a:rPr>
              <a:t>alguien</a:t>
            </a:r>
            <a:r>
              <a:rPr lang="en-US" sz="2400" b="1" dirty="0">
                <a:latin typeface="+mj-lt"/>
              </a:rPr>
              <a:t> m</a:t>
            </a:r>
            <a:r>
              <a:rPr lang="es-MX" sz="2400" b="1" dirty="0">
                <a:latin typeface="+mj-lt"/>
              </a:rPr>
              <a:t>á</a:t>
            </a:r>
            <a:r>
              <a:rPr lang="en-US" sz="2400" b="1" dirty="0">
                <a:latin typeface="+mj-lt"/>
              </a:rPr>
              <a:t>s de el primer </a:t>
            </a:r>
            <a:r>
              <a:rPr lang="en-US" sz="2400" b="1" dirty="0" err="1">
                <a:latin typeface="+mj-lt"/>
              </a:rPr>
              <a:t>paso</a:t>
            </a:r>
            <a:r>
              <a:rPr lang="en-US" sz="2400" b="1" dirty="0">
                <a:latin typeface="+mj-lt"/>
              </a:rPr>
              <a:t>, </a:t>
            </a:r>
          </a:p>
          <a:p>
            <a:pPr algn="ctr"/>
            <a:r>
              <a:rPr lang="en-US" sz="2400" b="1" dirty="0" err="1">
                <a:latin typeface="+mj-lt"/>
              </a:rPr>
              <a:t>puede</a:t>
            </a:r>
            <a:r>
              <a:rPr lang="en-US" sz="2400" b="1" dirty="0">
                <a:latin typeface="+mj-lt"/>
              </a:rPr>
              <a:t> que </a:t>
            </a:r>
            <a:r>
              <a:rPr lang="en-US" sz="2400" b="1" dirty="0" err="1">
                <a:latin typeface="+mj-lt"/>
              </a:rPr>
              <a:t>nunca</a:t>
            </a:r>
            <a:r>
              <a:rPr lang="en-US" sz="2400" b="1" dirty="0">
                <a:latin typeface="+mj-lt"/>
              </a:rPr>
              <a:t> lo </a:t>
            </a:r>
            <a:r>
              <a:rPr lang="en-US" sz="2400" b="1" dirty="0" err="1">
                <a:latin typeface="+mj-lt"/>
              </a:rPr>
              <a:t>haga</a:t>
            </a:r>
            <a:r>
              <a:rPr lang="en-US" sz="2400" b="1" dirty="0">
                <a:latin typeface="+mj-lt"/>
              </a:rPr>
              <a:t>.</a:t>
            </a:r>
          </a:p>
          <a:p>
            <a:pPr algn="ctr"/>
            <a:endParaRPr lang="en-US" sz="2400" b="1" dirty="0">
              <a:latin typeface="+mj-lt"/>
            </a:endParaRPr>
          </a:p>
          <a:p>
            <a:pPr algn="ctr"/>
            <a:r>
              <a:rPr lang="en-US" sz="2400" b="1" dirty="0">
                <a:latin typeface="+mj-lt"/>
              </a:rPr>
              <a:t>                                           - Orlando Anaya</a:t>
            </a:r>
          </a:p>
        </p:txBody>
      </p:sp>
    </p:spTree>
    <p:extLst>
      <p:ext uri="{BB962C8B-B14F-4D97-AF65-F5344CB8AC3E}">
        <p14:creationId xmlns:p14="http://schemas.microsoft.com/office/powerpoint/2010/main" val="249199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D80C3720-A0B1-4461-9B8B-7D606DC0279D}"/>
              </a:ext>
            </a:extLst>
          </p:cNvPr>
          <p:cNvSpPr txBox="1"/>
          <p:nvPr/>
        </p:nvSpPr>
        <p:spPr>
          <a:xfrm>
            <a:off x="5009494" y="1613821"/>
            <a:ext cx="3143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+mj-lt"/>
              </a:rPr>
              <a:t>Orlando Anaya</a:t>
            </a:r>
            <a:endParaRPr lang="es-MX" sz="3200" b="1" dirty="0">
              <a:latin typeface="+mj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2D9B82-DCF7-4BFF-A499-4C78E790F66A}"/>
              </a:ext>
            </a:extLst>
          </p:cNvPr>
          <p:cNvSpPr txBox="1"/>
          <p:nvPr/>
        </p:nvSpPr>
        <p:spPr>
          <a:xfrm>
            <a:off x="5009495" y="38862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(664) 157 1461</a:t>
            </a:r>
            <a:endParaRPr lang="es-MX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B7D846-95CE-48B0-AD9B-793CF89C5520}"/>
              </a:ext>
            </a:extLst>
          </p:cNvPr>
          <p:cNvSpPr txBox="1"/>
          <p:nvPr/>
        </p:nvSpPr>
        <p:spPr>
          <a:xfrm>
            <a:off x="5009495" y="4259989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Km1oficial@gmail.com</a:t>
            </a:r>
            <a:endParaRPr lang="es-MX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C4356B1-5AA4-46BB-96B2-6B82097DC4B4}"/>
              </a:ext>
            </a:extLst>
          </p:cNvPr>
          <p:cNvSpPr txBox="1"/>
          <p:nvPr/>
        </p:nvSpPr>
        <p:spPr>
          <a:xfrm>
            <a:off x="5009495" y="4629321"/>
            <a:ext cx="24841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@</a:t>
            </a:r>
            <a:r>
              <a:rPr lang="en-US" dirty="0" err="1"/>
              <a:t>Kilometrounomx</a:t>
            </a:r>
            <a:endParaRPr lang="es-MX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DFBB2F-596B-4DFD-A063-A75B9514BE4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242134"/>
            <a:ext cx="4312525" cy="4373732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27EABC9-04E9-4160-BE75-B4EBAC44C0D5}"/>
              </a:ext>
            </a:extLst>
          </p:cNvPr>
          <p:cNvCxnSpPr>
            <a:cxnSpLocks/>
          </p:cNvCxnSpPr>
          <p:nvPr/>
        </p:nvCxnSpPr>
        <p:spPr>
          <a:xfrm>
            <a:off x="4876800" y="1371600"/>
            <a:ext cx="0" cy="412827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D603F80F-434A-4FAF-AAC2-FEA52D9756F5}"/>
              </a:ext>
            </a:extLst>
          </p:cNvPr>
          <p:cNvSpPr txBox="1"/>
          <p:nvPr/>
        </p:nvSpPr>
        <p:spPr>
          <a:xfrm>
            <a:off x="5009495" y="2101245"/>
            <a:ext cx="1984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@_</a:t>
            </a:r>
            <a:r>
              <a:rPr lang="en-US" dirty="0" err="1"/>
              <a:t>orlandoanaya</a:t>
            </a:r>
            <a:endParaRPr lang="es-MX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lastics-adrift_Trim">
            <a:hlinkClick r:id="" action="ppaction://media"/>
            <a:extLst>
              <a:ext uri="{FF2B5EF4-FFF2-40B4-BE49-F238E27FC236}">
                <a16:creationId xmlns:a16="http://schemas.microsoft.com/office/drawing/2014/main" id="{32F045BE-A7D2-40DC-8C7A-38500A01452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92065"/>
            <a:ext cx="9143999" cy="5073870"/>
          </a:xfrm>
        </p:spPr>
      </p:pic>
    </p:spTree>
    <p:extLst>
      <p:ext uri="{BB962C8B-B14F-4D97-AF65-F5344CB8AC3E}">
        <p14:creationId xmlns:p14="http://schemas.microsoft.com/office/powerpoint/2010/main" val="174284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sfw_plastic_ocean_seabird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133600"/>
            <a:ext cx="8229600" cy="4008501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0377FFD-C0AA-4072-890D-8FA30906A8C9}"/>
              </a:ext>
            </a:extLst>
          </p:cNvPr>
          <p:cNvSpPr/>
          <p:nvPr/>
        </p:nvSpPr>
        <p:spPr>
          <a:xfrm>
            <a:off x="304800" y="457200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onsolas" panose="020B0609020204030204" pitchFamily="49" charset="0"/>
              </a:rPr>
              <a:t>La </a:t>
            </a:r>
            <a:r>
              <a:rPr lang="en-US" dirty="0" err="1">
                <a:latin typeface="Consolas" panose="020B0609020204030204" pitchFamily="49" charset="0"/>
              </a:rPr>
              <a:t>basura</a:t>
            </a:r>
            <a:r>
              <a:rPr lang="en-US" dirty="0">
                <a:latin typeface="Consolas" panose="020B0609020204030204" pitchFamily="49" charset="0"/>
              </a:rPr>
              <a:t> marina </a:t>
            </a:r>
            <a:r>
              <a:rPr lang="en-US" dirty="0" err="1">
                <a:latin typeface="Consolas" panose="020B0609020204030204" pitchFamily="49" charset="0"/>
              </a:rPr>
              <a:t>afecta</a:t>
            </a:r>
            <a:r>
              <a:rPr lang="en-US" dirty="0">
                <a:latin typeface="Consolas" panose="020B0609020204030204" pitchFamily="49" charset="0"/>
              </a:rPr>
              <a:t> a 267 </a:t>
            </a:r>
            <a:r>
              <a:rPr lang="en-US" dirty="0" err="1">
                <a:latin typeface="Consolas" panose="020B0609020204030204" pitchFamily="49" charset="0"/>
              </a:rPr>
              <a:t>especies</a:t>
            </a:r>
            <a:r>
              <a:rPr lang="en-US" dirty="0">
                <a:latin typeface="Consolas" panose="020B0609020204030204" pitchFamily="49" charset="0"/>
              </a:rPr>
              <a:t> a </a:t>
            </a:r>
            <a:r>
              <a:rPr lang="en-US" dirty="0" err="1">
                <a:latin typeface="Consolas" panose="020B0609020204030204" pitchFamily="49" charset="0"/>
              </a:rPr>
              <a:t>nivel</a:t>
            </a:r>
            <a:r>
              <a:rPr lang="en-US" dirty="0">
                <a:latin typeface="Consolas" panose="020B0609020204030204" pitchFamily="49" charset="0"/>
              </a:rPr>
              <a:t> global, 86% </a:t>
            </a:r>
            <a:r>
              <a:rPr lang="en-US" dirty="0" err="1">
                <a:latin typeface="Consolas" panose="020B0609020204030204" pitchFamily="49" charset="0"/>
              </a:rPr>
              <a:t>tortugas</a:t>
            </a:r>
            <a:r>
              <a:rPr lang="en-US" dirty="0">
                <a:latin typeface="Consolas" panose="020B0609020204030204" pitchFamily="49" charset="0"/>
              </a:rPr>
              <a:t> marinas, 44% </a:t>
            </a:r>
            <a:r>
              <a:rPr lang="en-US" dirty="0" err="1">
                <a:latin typeface="Consolas" panose="020B0609020204030204" pitchFamily="49" charset="0"/>
              </a:rPr>
              <a:t>aves</a:t>
            </a:r>
            <a:r>
              <a:rPr lang="en-US" dirty="0">
                <a:latin typeface="Consolas" panose="020B0609020204030204" pitchFamily="49" charset="0"/>
              </a:rPr>
              <a:t> marinas y al 43% de los mam</a:t>
            </a:r>
            <a:r>
              <a:rPr lang="es-MX" dirty="0"/>
              <a:t>í</a:t>
            </a:r>
            <a:r>
              <a:rPr lang="en-US" dirty="0" err="1">
                <a:latin typeface="Consolas" panose="020B0609020204030204" pitchFamily="49" charset="0"/>
              </a:rPr>
              <a:t>feros</a:t>
            </a:r>
            <a:r>
              <a:rPr lang="en-US" dirty="0">
                <a:latin typeface="Consolas" panose="020B0609020204030204" pitchFamily="49" charset="0"/>
              </a:rPr>
              <a:t>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urtle_eating_plastic_bag-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61205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fish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851" y="1752600"/>
            <a:ext cx="4562078" cy="3424600"/>
          </a:xfrm>
        </p:spPr>
      </p:pic>
      <p:pic>
        <p:nvPicPr>
          <p:cNvPr id="5" name="Picture 4" descr="plastic_and_jelli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752600"/>
            <a:ext cx="457200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dolphin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828800"/>
            <a:ext cx="4615723" cy="3136325"/>
          </a:xfrm>
        </p:spPr>
      </p:pic>
      <p:pic>
        <p:nvPicPr>
          <p:cNvPr id="5" name="Picture 4" descr="dolphi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6200000">
            <a:off x="5476875" y="1304925"/>
            <a:ext cx="3143250" cy="4191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urt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43000"/>
            <a:ext cx="9144000" cy="4478987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28248</TotalTime>
  <Words>170</Words>
  <Application>Microsoft Office PowerPoint</Application>
  <PresentationFormat>On-screen Show (4:3)</PresentationFormat>
  <Paragraphs>21</Paragraphs>
  <Slides>36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Bebas Neue</vt:lpstr>
      <vt:lpstr>Calibri</vt:lpstr>
      <vt:lpstr>Consolas</vt:lpstr>
      <vt:lpstr>Office Theme</vt:lpstr>
      <vt:lpstr>PowerPoint Presentation</vt:lpstr>
      <vt:lpstr>¿Qué fue lo primero que hiciste el día de hoy al despertarte?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Relación plástico plancton 6:1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Todos tenemos una idea.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pc one</dc:creator>
  <cp:lastModifiedBy>Km1</cp:lastModifiedBy>
  <cp:revision>116</cp:revision>
  <dcterms:created xsi:type="dcterms:W3CDTF">2016-04-14T08:04:26Z</dcterms:created>
  <dcterms:modified xsi:type="dcterms:W3CDTF">2019-06-25T14:07:49Z</dcterms:modified>
</cp:coreProperties>
</file>