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0"/>
    <p:restoredTop sz="94704"/>
  </p:normalViewPr>
  <p:slideViewPr>
    <p:cSldViewPr snapToGrid="0" snapToObjects="1">
      <p:cViewPr>
        <p:scale>
          <a:sx n="119" d="100"/>
          <a:sy n="119" d="100"/>
        </p:scale>
        <p:origin x="-29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8DAF-A3FC-8A44-A57B-4DE367B89115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4761A-7DE9-3945-8BBC-6E36FBDC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60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Presentation on “Roundtable 1 – The roles of the NAAEC and of the CEC: original intent and evolution over the last 23 years,” for the forum on “NAFTA’s Environmental Side Agreement: Assessing the past, Looking Towards the Future,” sponsored by the Joint Public Advisory Committee, Commission for Environmental Cooperation, Chicago, November 9, 2017. 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4761A-7DE9-3945-8BBC-6E36FBDC1C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ED8F0D5-12B2-584A-815E-63A9E5014053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5D8861-8411-3A48-AD5E-7BDF6CE7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8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322442"/>
            <a:ext cx="8991600" cy="1645920"/>
          </a:xfrm>
        </p:spPr>
        <p:txBody>
          <a:bodyPr/>
          <a:lstStyle/>
          <a:p>
            <a:r>
              <a:rPr lang="en-US" dirty="0" smtClean="0"/>
              <a:t>The Intent and Evolution of the NAAec-cec 23 years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7697" y="3340240"/>
            <a:ext cx="7896606" cy="2265970"/>
          </a:xfrm>
        </p:spPr>
        <p:txBody>
          <a:bodyPr>
            <a:normAutofit/>
          </a:bodyPr>
          <a:lstStyle/>
          <a:p>
            <a:r>
              <a:rPr lang="en-US" dirty="0" smtClean="0"/>
              <a:t>Professor John Kirton</a:t>
            </a:r>
          </a:p>
          <a:p>
            <a:r>
              <a:rPr lang="en-US" dirty="0" smtClean="0"/>
              <a:t>Director, Global Governance Program</a:t>
            </a:r>
          </a:p>
          <a:p>
            <a:r>
              <a:rPr lang="en-US" dirty="0" smtClean="0"/>
              <a:t>Munk School of Global Affairs</a:t>
            </a:r>
          </a:p>
          <a:p>
            <a:r>
              <a:rPr lang="en-US" dirty="0" smtClean="0"/>
              <a:t>University of Toronto</a:t>
            </a:r>
          </a:p>
          <a:p>
            <a:r>
              <a:rPr lang="en-US" dirty="0" smtClean="0"/>
              <a:t>@jjkirton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2086" y="2952370"/>
            <a:ext cx="7729728" cy="3101983"/>
          </a:xfrm>
        </p:spPr>
        <p:txBody>
          <a:bodyPr>
            <a:normAutofit/>
          </a:bodyPr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000" dirty="0" smtClean="0"/>
              <a:t>Rationale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 smtClean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 smtClean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000" dirty="0" smtClean="0"/>
              <a:t>Principles and elements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 smtClean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000" dirty="0" smtClean="0"/>
              <a:t>Evolving priorities and cooperation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056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Race to the bottom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Ecological community first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Political conditions for a post-CUFTA Canada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Canada’s six goals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46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83436" y="2318812"/>
            <a:ext cx="4270248" cy="704087"/>
          </a:xfrm>
        </p:spPr>
        <p:txBody>
          <a:bodyPr>
            <a:normAutofit/>
          </a:bodyPr>
          <a:lstStyle/>
          <a:p>
            <a:r>
              <a:rPr lang="en-US" sz="2100" dirty="0" smtClean="0"/>
              <a:t>Principles</a:t>
            </a:r>
            <a:endParaRPr lang="en-US" sz="21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06080" y="3143250"/>
            <a:ext cx="4624959" cy="2596776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 smtClean="0"/>
              <a:t>Enhancement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/>
              <a:t>C</a:t>
            </a:r>
            <a:r>
              <a:rPr lang="en-US" sz="2000" dirty="0" smtClean="0"/>
              <a:t>ooperation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 smtClean="0"/>
              <a:t>Trilateral Environmental Organization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 smtClean="0"/>
              <a:t>Council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 smtClean="0"/>
              <a:t>Secretariat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 smtClean="0"/>
              <a:t>JPAC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100" dirty="0" smtClean="0"/>
              <a:t>Elements</a:t>
            </a: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and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3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CEC priorities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Climate Change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Green Growth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Sustainable Communities/Ecosystems for Human Health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Accountability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8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Trilateral environmental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Inward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 smtClean="0"/>
              <a:t>Kirton to 2010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Outward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 smtClean="0"/>
              <a:t>Bilateral FTA,  Arctic Council,  G7 Environment Ministers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Upward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 smtClean="0"/>
              <a:t>North American to Global Summitry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026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7472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526823" y="3343830"/>
            <a:ext cx="7138354" cy="2505456"/>
          </a:xfrm>
        </p:spPr>
        <p:txBody>
          <a:bodyPr>
            <a:normAutofit/>
          </a:bodyPr>
          <a:lstStyle/>
          <a:p>
            <a:r>
              <a:rPr lang="en-US" dirty="0"/>
              <a:t>Professor John Kirton</a:t>
            </a:r>
          </a:p>
          <a:p>
            <a:r>
              <a:rPr lang="en-US" dirty="0"/>
              <a:t>Director, Global Governance Program</a:t>
            </a:r>
          </a:p>
          <a:p>
            <a:r>
              <a:rPr lang="en-US" dirty="0"/>
              <a:t>Munk School of Global Affairs</a:t>
            </a:r>
          </a:p>
          <a:p>
            <a:r>
              <a:rPr lang="en-US" dirty="0"/>
              <a:t>University of Toronto</a:t>
            </a:r>
          </a:p>
          <a:p>
            <a:r>
              <a:rPr lang="en-US" dirty="0"/>
              <a:t>@jjkirton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25</TotalTime>
  <Words>187</Words>
  <Application>Microsoft Office PowerPoint</Application>
  <PresentationFormat>Custom</PresentationFormat>
  <Paragraphs>64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Parcel</vt:lpstr>
      <vt:lpstr>The Intent and Evolution of the NAAec-cec 23 years on</vt:lpstr>
      <vt:lpstr>Key questions</vt:lpstr>
      <vt:lpstr>rationale</vt:lpstr>
      <vt:lpstr>Principles and elements</vt:lpstr>
      <vt:lpstr>CEC priorities</vt:lpstr>
      <vt:lpstr>Trilateral environmental cooperation</vt:lpstr>
      <vt:lpstr> 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Intent and Evolution of the NAAec-cec 23 years on</dc:title>
  <dc:creator>Brittaney Warren</dc:creator>
  <cp:lastModifiedBy>Dominique Croteau</cp:lastModifiedBy>
  <cp:revision>3</cp:revision>
  <dcterms:created xsi:type="dcterms:W3CDTF">2017-11-07T21:39:16Z</dcterms:created>
  <dcterms:modified xsi:type="dcterms:W3CDTF">2017-11-07T22:10:54Z</dcterms:modified>
</cp:coreProperties>
</file>