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4" r:id="rId5"/>
    <p:sldId id="258" r:id="rId6"/>
    <p:sldId id="259" r:id="rId7"/>
    <p:sldId id="260" r:id="rId8"/>
    <p:sldId id="265" r:id="rId9"/>
    <p:sldId id="262" r:id="rId10"/>
    <p:sldId id="261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A32"/>
    <a:srgbClr val="1B2911"/>
    <a:srgbClr val="2133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6900" autoAdjust="0"/>
  </p:normalViewPr>
  <p:slideViewPr>
    <p:cSldViewPr snapToGrid="0">
      <p:cViewPr>
        <p:scale>
          <a:sx n="63" d="100"/>
          <a:sy n="63" d="100"/>
        </p:scale>
        <p:origin x="10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E09821-07D0-4EC6-BFCF-885D7C5410E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1211E9F-E5CE-4CC7-808B-8882FF119AFA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Pre- rule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making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process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D6B2E88-33DA-4DA0-B5D0-1AFAEDBE7A5C}" type="parTrans" cxnId="{7E83CFF7-D635-4B82-92AB-956F96C97C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2CB9B5F-1D97-4BD8-A51B-2DEFC6E6EE1E}" type="sibTrans" cxnId="{7E83CFF7-D635-4B82-92AB-956F96C97C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2ED655D-BF23-471B-A299-5B54C80BE886}">
      <dgm:prSet phldrT="[Texto]" custT="1"/>
      <dgm:spPr/>
      <dgm:t>
        <a:bodyPr/>
        <a:lstStyle/>
        <a:p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Exchange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if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information</a:t>
          </a:r>
          <a:endParaRPr lang="es-ES" sz="20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4D2E657-0EF2-44DF-823C-02D3FCA75695}" type="parTrans" cxnId="{F1788937-FDFC-4202-A04C-566B6637D03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A41F455C-B875-4A98-A60B-B856B62D95B5}" type="sibTrans" cxnId="{F1788937-FDFC-4202-A04C-566B6637D035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F5B92A2-AABF-46B3-9825-C30107E416C1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Regulatory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dialogue</a:t>
          </a:r>
        </a:p>
      </dgm:t>
    </dgm:pt>
    <dgm:pt modelId="{0841A677-1068-4A71-9FBC-D1916C7BD7FA}" type="parTrans" cxnId="{97F1848F-E4AF-4AAA-8530-6DDCD73DC9C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68DB455B-7257-4944-B149-E9650FF09423}" type="sibTrans" cxnId="{97F1848F-E4AF-4AAA-8530-6DDCD73DC9C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C96228CF-9BF6-4A1A-96B3-8EE875982AB2}">
      <dgm:prSet phldrT="[Texto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Regulatory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Development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D8B9105-739B-463D-87EF-D16C9E9885E8}" type="parTrans" cxnId="{CBA05EC5-53A9-46D1-9090-301D6848C13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76863C41-387A-40BF-BABE-E3772CB2F3C2}" type="sibTrans" cxnId="{CBA05EC5-53A9-46D1-9090-301D6848C13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D939699B-5FFD-4BED-8F74-4F3ECCD3C550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Harmonization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with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international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(ISO/IEC), regional (CANENA)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or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foreign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standards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(UL).</a:t>
          </a:r>
        </a:p>
      </dgm:t>
    </dgm:pt>
    <dgm:pt modelId="{29E0FCAA-C6D0-4161-BE70-22114807E2D9}" type="parTrans" cxnId="{07E4819F-1F49-4DDA-8EBA-612C2281795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F3A290CD-20AF-4D2E-9D28-290209F2E5F3}" type="sibTrans" cxnId="{07E4819F-1F49-4DDA-8EBA-612C2281795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E82E8FB5-05FD-456B-BF03-4A708369344A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Technical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assistance</a:t>
          </a:r>
          <a:endParaRPr lang="es-ES" sz="20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1FBD33D5-431D-4B38-9255-4D14E096D683}" type="parTrans" cxnId="{5253D278-7B9A-409E-854E-D3DB4E532E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43270B0-B16F-4995-A947-153B87B4332A}" type="sibTrans" cxnId="{5253D278-7B9A-409E-854E-D3DB4E532E7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29383FF-C0B1-43A1-991E-82BAC91BEAD4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Compatibility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with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foreign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technical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regulations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(US/CA)</a:t>
          </a:r>
        </a:p>
      </dgm:t>
    </dgm:pt>
    <dgm:pt modelId="{E67C5651-A837-4772-A5F3-D05A0CC83A64}" type="parTrans" cxnId="{4C5CA43B-EF5D-4F11-9986-68EF57E18A44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F99777E-C2AD-4BB9-8D26-67D360D38910}" type="sibTrans" cxnId="{4C5CA43B-EF5D-4F11-9986-68EF57E18A44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2002B3DF-DB5A-41A8-A8EB-FD864E6A3B9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Enforcement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016EF00E-31C0-4D54-9DC6-4DE4E8990C79}" type="parTrans" cxnId="{0C8B5386-BF09-4D72-B91D-3D01CE7ABAD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3A7880-FDCB-4839-979E-E36D2ED5C237}" type="sibTrans" cxnId="{0C8B5386-BF09-4D72-B91D-3D01CE7ABAD6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10E529-3F87-4AA8-9478-C73AC60CDC67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Equivalency</a:t>
          </a:r>
          <a:endParaRPr lang="es-ES" sz="20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F72F6CC-1591-497D-980A-584139D7E58C}" type="parTrans" cxnId="{B87BDF20-21E3-4903-9CF8-913CE575F89B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CFB080-9C1B-4210-B9F4-005B2A51ED2E}" type="sibTrans" cxnId="{B87BDF20-21E3-4903-9CF8-913CE575F89B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B0E2D0-944E-4F47-8B13-09938A7EDF71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Compatibility</a:t>
          </a:r>
          <a:endParaRPr lang="es-ES" sz="20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956469EC-1C98-4F96-B22D-85431C40157E}" type="parTrans" cxnId="{BE2849B8-6476-4393-AE34-6A23EF18611C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2FAB0-6A6B-4246-B80D-5A65B101BEF9}" type="sibTrans" cxnId="{BE2849B8-6476-4393-AE34-6A23EF18611C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B50E6D-6075-48E0-954E-73BFD8F03713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Conformity</a:t>
          </a:r>
          <a:r>
            <a: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Assessment</a:t>
          </a:r>
          <a:endParaRPr lang="es-E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B778FD0B-A1A5-43AB-A551-0FA5B826F675}" type="parTrans" cxnId="{0F7BA461-BF7D-40AA-926F-3AB28ACE5EC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C9069-B779-4AE2-BF0A-76BC0C840182}" type="sibTrans" cxnId="{0F7BA461-BF7D-40AA-926F-3AB28ACE5EC2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0FACE-C7AF-4CF7-9F40-C24D23EEAD6D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Equivalency</a:t>
          </a:r>
          <a:r>
            <a:rPr lang="es-ES" sz="20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</a:p>
      </dgm:t>
    </dgm:pt>
    <dgm:pt modelId="{B28CD11E-2F00-4D18-8B7E-63CFC5F35A08}" type="parTrans" cxnId="{2368BF55-138F-4453-A77D-16A24FE22F1F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040C21-F2F4-461C-80A3-55BDCE96911C}" type="sibTrans" cxnId="{2368BF55-138F-4453-A77D-16A24FE22F1F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2D3F13-035C-49CF-BD1C-A7D3A7F73E1B}">
      <dgm:prSet phldrT="[Texto]" custT="1"/>
      <dgm:spPr/>
      <dgm:t>
        <a:bodyPr/>
        <a:lstStyle/>
        <a:p>
          <a:r>
            <a:rPr lang="es-ES" sz="18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Mutual </a:t>
          </a:r>
          <a:r>
            <a:rPr lang="es-ES" sz="18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recognition</a:t>
          </a:r>
          <a:r>
            <a:rPr lang="es-ES" sz="18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18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Agreeements</a:t>
          </a:r>
          <a:r>
            <a:rPr lang="es-ES" sz="1800" b="1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/ </a:t>
          </a:r>
          <a:r>
            <a:rPr lang="es-ES" sz="18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Arrangements</a:t>
          </a:r>
          <a:endParaRPr lang="es-ES" sz="18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452A26B8-2EA1-4177-BA38-299F46CF71C2}" type="parTrans" cxnId="{8B8A023C-068D-4A82-B20F-32C666D20523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21D3CD-0E17-47CC-874B-D89B5D42364F}" type="sibTrans" cxnId="{8B8A023C-068D-4A82-B20F-32C666D20523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45022B-382B-4914-BE93-2DA2ABCA1E75}">
      <dgm:prSet phldrT="[Texto]" custT="1"/>
      <dgm:spPr/>
      <dgm:t>
        <a:bodyPr/>
        <a:lstStyle/>
        <a:p>
          <a:r>
            <a:rPr lang="es-ES" sz="2000" b="1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Acreditation</a:t>
          </a:r>
          <a:endParaRPr lang="es-ES" sz="2000" b="1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gm:t>
    </dgm:pt>
    <dgm:pt modelId="{39598D7C-1888-432A-8098-4810BF905C0C}" type="parTrans" cxnId="{4751B0C4-AB78-4D37-B848-67AB03ADC79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F0570F-4114-4C3D-BADE-D3EAB7F7146F}" type="sibTrans" cxnId="{4751B0C4-AB78-4D37-B848-67AB03ADC790}">
      <dgm:prSet/>
      <dgm:spPr/>
      <dgm:t>
        <a:bodyPr/>
        <a:lstStyle/>
        <a:p>
          <a:endParaRPr lang="es-ES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7CA356-F130-4705-9775-A65F730E558E}" type="pres">
      <dgm:prSet presAssocID="{44E09821-07D0-4EC6-BFCF-885D7C5410E8}" presName="Name0" presStyleCnt="0">
        <dgm:presLayoutVars>
          <dgm:dir/>
          <dgm:animLvl val="lvl"/>
          <dgm:resizeHandles/>
        </dgm:presLayoutVars>
      </dgm:prSet>
      <dgm:spPr/>
    </dgm:pt>
    <dgm:pt modelId="{D748DD78-6C81-4D58-91B6-E95D9FD50BAB}" type="pres">
      <dgm:prSet presAssocID="{71211E9F-E5CE-4CC7-808B-8882FF119AFA}" presName="linNode" presStyleCnt="0"/>
      <dgm:spPr/>
    </dgm:pt>
    <dgm:pt modelId="{EB0A034B-B502-44AA-8BC5-14BDA3CE2B22}" type="pres">
      <dgm:prSet presAssocID="{71211E9F-E5CE-4CC7-808B-8882FF119AFA}" presName="parentShp" presStyleLbl="node1" presStyleIdx="0" presStyleCnt="4">
        <dgm:presLayoutVars>
          <dgm:bulletEnabled val="1"/>
        </dgm:presLayoutVars>
      </dgm:prSet>
      <dgm:spPr/>
    </dgm:pt>
    <dgm:pt modelId="{3D454FCA-17E7-43FC-AB4B-6B6CFB1955E7}" type="pres">
      <dgm:prSet presAssocID="{71211E9F-E5CE-4CC7-808B-8882FF119AFA}" presName="childShp" presStyleLbl="bgAccFollowNode1" presStyleIdx="0" presStyleCnt="4" custScaleY="177440">
        <dgm:presLayoutVars>
          <dgm:bulletEnabled val="1"/>
        </dgm:presLayoutVars>
      </dgm:prSet>
      <dgm:spPr/>
    </dgm:pt>
    <dgm:pt modelId="{BA760F3A-A36C-4406-9981-EDCEE6E7E14C}" type="pres">
      <dgm:prSet presAssocID="{32CB9B5F-1D97-4BD8-A51B-2DEFC6E6EE1E}" presName="spacing" presStyleCnt="0"/>
      <dgm:spPr/>
    </dgm:pt>
    <dgm:pt modelId="{EB15E0A9-CECB-49A9-9B60-41BB72EBC8A9}" type="pres">
      <dgm:prSet presAssocID="{C96228CF-9BF6-4A1A-96B3-8EE875982AB2}" presName="linNode" presStyleCnt="0"/>
      <dgm:spPr/>
    </dgm:pt>
    <dgm:pt modelId="{78D1168B-2EC6-4979-9BBC-A2BA0E0FD011}" type="pres">
      <dgm:prSet presAssocID="{C96228CF-9BF6-4A1A-96B3-8EE875982AB2}" presName="parentShp" presStyleLbl="node1" presStyleIdx="1" presStyleCnt="4">
        <dgm:presLayoutVars>
          <dgm:bulletEnabled val="1"/>
        </dgm:presLayoutVars>
      </dgm:prSet>
      <dgm:spPr/>
    </dgm:pt>
    <dgm:pt modelId="{525487B7-23EE-4FAC-B46F-853463A833F6}" type="pres">
      <dgm:prSet presAssocID="{C96228CF-9BF6-4A1A-96B3-8EE875982AB2}" presName="childShp" presStyleLbl="bgAccFollowNode1" presStyleIdx="1" presStyleCnt="4" custScaleY="192626">
        <dgm:presLayoutVars>
          <dgm:bulletEnabled val="1"/>
        </dgm:presLayoutVars>
      </dgm:prSet>
      <dgm:spPr/>
    </dgm:pt>
    <dgm:pt modelId="{87C79C24-268B-4572-9056-C1CBB4102D64}" type="pres">
      <dgm:prSet presAssocID="{76863C41-387A-40BF-BABE-E3772CB2F3C2}" presName="spacing" presStyleCnt="0"/>
      <dgm:spPr/>
    </dgm:pt>
    <dgm:pt modelId="{E633810A-800C-435C-A7FA-69993727696B}" type="pres">
      <dgm:prSet presAssocID="{2002B3DF-DB5A-41A8-A8EB-FD864E6A3B9F}" presName="linNode" presStyleCnt="0"/>
      <dgm:spPr/>
    </dgm:pt>
    <dgm:pt modelId="{7B3BBC14-9EED-4D80-B397-FE5CE437092E}" type="pres">
      <dgm:prSet presAssocID="{2002B3DF-DB5A-41A8-A8EB-FD864E6A3B9F}" presName="parentShp" presStyleLbl="node1" presStyleIdx="2" presStyleCnt="4">
        <dgm:presLayoutVars>
          <dgm:bulletEnabled val="1"/>
        </dgm:presLayoutVars>
      </dgm:prSet>
      <dgm:spPr/>
    </dgm:pt>
    <dgm:pt modelId="{F1476FAE-7BE6-45CE-B60D-3EB088B85D78}" type="pres">
      <dgm:prSet presAssocID="{2002B3DF-DB5A-41A8-A8EB-FD864E6A3B9F}" presName="childShp" presStyleLbl="bgAccFollowNode1" presStyleIdx="2" presStyleCnt="4" custScaleY="112100">
        <dgm:presLayoutVars>
          <dgm:bulletEnabled val="1"/>
        </dgm:presLayoutVars>
      </dgm:prSet>
      <dgm:spPr/>
    </dgm:pt>
    <dgm:pt modelId="{4A3BA711-EDBC-4C21-B494-4504AE0F6012}" type="pres">
      <dgm:prSet presAssocID="{483A7880-FDCB-4839-979E-E36D2ED5C237}" presName="spacing" presStyleCnt="0"/>
      <dgm:spPr/>
    </dgm:pt>
    <dgm:pt modelId="{1CBE4CF1-64D9-4B43-8017-C5B4A6D5049E}" type="pres">
      <dgm:prSet presAssocID="{A9B50E6D-6075-48E0-954E-73BFD8F03713}" presName="linNode" presStyleCnt="0"/>
      <dgm:spPr/>
    </dgm:pt>
    <dgm:pt modelId="{B6174654-E63B-4DE7-80CE-589F0166AA4A}" type="pres">
      <dgm:prSet presAssocID="{A9B50E6D-6075-48E0-954E-73BFD8F03713}" presName="parentShp" presStyleLbl="node1" presStyleIdx="3" presStyleCnt="4">
        <dgm:presLayoutVars>
          <dgm:bulletEnabled val="1"/>
        </dgm:presLayoutVars>
      </dgm:prSet>
      <dgm:spPr/>
    </dgm:pt>
    <dgm:pt modelId="{DF12200A-9D1E-4EDA-8D96-9445C9B2D5AF}" type="pres">
      <dgm:prSet presAssocID="{A9B50E6D-6075-48E0-954E-73BFD8F03713}" presName="childShp" presStyleLbl="bgAccFollowNode1" presStyleIdx="3" presStyleCnt="4" custScaleY="164620">
        <dgm:presLayoutVars>
          <dgm:bulletEnabled val="1"/>
        </dgm:presLayoutVars>
      </dgm:prSet>
      <dgm:spPr/>
    </dgm:pt>
  </dgm:ptLst>
  <dgm:cxnLst>
    <dgm:cxn modelId="{21EF740D-B9AA-45AB-9612-41053C55A68E}" type="presOf" srcId="{D939699B-5FFD-4BED-8F74-4F3ECCD3C550}" destId="{525487B7-23EE-4FAC-B46F-853463A833F6}" srcOrd="0" destOrd="0" presId="urn:microsoft.com/office/officeart/2005/8/layout/vList6"/>
    <dgm:cxn modelId="{4864086D-318E-4629-B524-914CB5243C85}" type="presOf" srcId="{4110E529-3F87-4AA8-9478-C73AC60CDC67}" destId="{F1476FAE-7BE6-45CE-B60D-3EB088B85D78}" srcOrd="0" destOrd="0" presId="urn:microsoft.com/office/officeart/2005/8/layout/vList6"/>
    <dgm:cxn modelId="{EDB3B9B1-119D-4128-866B-08D5C4903675}" type="presOf" srcId="{5845022B-382B-4914-BE93-2DA2ABCA1E75}" destId="{DF12200A-9D1E-4EDA-8D96-9445C9B2D5AF}" srcOrd="0" destOrd="2" presId="urn:microsoft.com/office/officeart/2005/8/layout/vList6"/>
    <dgm:cxn modelId="{63BFB07D-9780-41F8-BE1B-139DD222DDCC}" type="presOf" srcId="{029383FF-C0B1-43A1-991E-82BAC91BEAD4}" destId="{525487B7-23EE-4FAC-B46F-853463A833F6}" srcOrd="0" destOrd="1" presId="urn:microsoft.com/office/officeart/2005/8/layout/vList6"/>
    <dgm:cxn modelId="{F83025C1-F5D8-4F5F-BA7E-9F0A8466F78F}" type="presOf" srcId="{C96228CF-9BF6-4A1A-96B3-8EE875982AB2}" destId="{78D1168B-2EC6-4979-9BBC-A2BA0E0FD011}" srcOrd="0" destOrd="0" presId="urn:microsoft.com/office/officeart/2005/8/layout/vList6"/>
    <dgm:cxn modelId="{4C5CA43B-EF5D-4F11-9986-68EF57E18A44}" srcId="{C96228CF-9BF6-4A1A-96B3-8EE875982AB2}" destId="{029383FF-C0B1-43A1-991E-82BAC91BEAD4}" srcOrd="1" destOrd="0" parTransId="{E67C5651-A837-4772-A5F3-D05A0CC83A64}" sibTransId="{0F99777E-C2AD-4BB9-8D26-67D360D38910}"/>
    <dgm:cxn modelId="{F1788937-FDFC-4202-A04C-566B6637D035}" srcId="{71211E9F-E5CE-4CC7-808B-8882FF119AFA}" destId="{A2ED655D-BF23-471B-A299-5B54C80BE886}" srcOrd="0" destOrd="0" parTransId="{24D2E657-0EF2-44DF-823C-02D3FCA75695}" sibTransId="{A41F455C-B875-4A98-A60B-B856B62D95B5}"/>
    <dgm:cxn modelId="{BE2849B8-6476-4393-AE34-6A23EF18611C}" srcId="{2002B3DF-DB5A-41A8-A8EB-FD864E6A3B9F}" destId="{A3B0E2D0-944E-4F47-8B13-09938A7EDF71}" srcOrd="1" destOrd="0" parTransId="{956469EC-1C98-4F96-B22D-85431C40157E}" sibTransId="{7302FAB0-6A6B-4246-B80D-5A65B101BEF9}"/>
    <dgm:cxn modelId="{2368BF55-138F-4453-A77D-16A24FE22F1F}" srcId="{A9B50E6D-6075-48E0-954E-73BFD8F03713}" destId="{DCB0FACE-C7AF-4CF7-9F40-C24D23EEAD6D}" srcOrd="0" destOrd="0" parTransId="{B28CD11E-2F00-4D18-8B7E-63CFC5F35A08}" sibTransId="{E1040C21-F2F4-461C-80A3-55BDCE96911C}"/>
    <dgm:cxn modelId="{0F7BA461-BF7D-40AA-926F-3AB28ACE5EC2}" srcId="{44E09821-07D0-4EC6-BFCF-885D7C5410E8}" destId="{A9B50E6D-6075-48E0-954E-73BFD8F03713}" srcOrd="3" destOrd="0" parTransId="{B778FD0B-A1A5-43AB-A551-0FA5B826F675}" sibTransId="{690C9069-B779-4AE2-BF0A-76BC0C840182}"/>
    <dgm:cxn modelId="{8B8A023C-068D-4A82-B20F-32C666D20523}" srcId="{A9B50E6D-6075-48E0-954E-73BFD8F03713}" destId="{DD2D3F13-035C-49CF-BD1C-A7D3A7F73E1B}" srcOrd="1" destOrd="0" parTransId="{452A26B8-2EA1-4177-BA38-299F46CF71C2}" sibTransId="{8321D3CD-0E17-47CC-874B-D89B5D42364F}"/>
    <dgm:cxn modelId="{07E65E45-538C-43AB-B9E0-679058999FCB}" type="presOf" srcId="{2002B3DF-DB5A-41A8-A8EB-FD864E6A3B9F}" destId="{7B3BBC14-9EED-4D80-B397-FE5CE437092E}" srcOrd="0" destOrd="0" presId="urn:microsoft.com/office/officeart/2005/8/layout/vList6"/>
    <dgm:cxn modelId="{CBA05EC5-53A9-46D1-9090-301D6848C130}" srcId="{44E09821-07D0-4EC6-BFCF-885D7C5410E8}" destId="{C96228CF-9BF6-4A1A-96B3-8EE875982AB2}" srcOrd="1" destOrd="0" parTransId="{7D8B9105-739B-463D-87EF-D16C9E9885E8}" sibTransId="{76863C41-387A-40BF-BABE-E3772CB2F3C2}"/>
    <dgm:cxn modelId="{0C54F50C-C01F-4595-98BD-9B8D91A3BDAA}" type="presOf" srcId="{DD2D3F13-035C-49CF-BD1C-A7D3A7F73E1B}" destId="{DF12200A-9D1E-4EDA-8D96-9445C9B2D5AF}" srcOrd="0" destOrd="1" presId="urn:microsoft.com/office/officeart/2005/8/layout/vList6"/>
    <dgm:cxn modelId="{5253D278-7B9A-409E-854E-D3DB4E532E76}" srcId="{71211E9F-E5CE-4CC7-808B-8882FF119AFA}" destId="{E82E8FB5-05FD-456B-BF03-4A708369344A}" srcOrd="2" destOrd="0" parTransId="{1FBD33D5-431D-4B38-9255-4D14E096D683}" sibTransId="{B43270B0-B16F-4995-A947-153B87B4332A}"/>
    <dgm:cxn modelId="{97F1848F-E4AF-4AAA-8530-6DDCD73DC9C6}" srcId="{71211E9F-E5CE-4CC7-808B-8882FF119AFA}" destId="{9F5B92A2-AABF-46B3-9825-C30107E416C1}" srcOrd="1" destOrd="0" parTransId="{0841A677-1068-4A71-9FBC-D1916C7BD7FA}" sibTransId="{68DB455B-7257-4944-B149-E9650FF09423}"/>
    <dgm:cxn modelId="{B87BDF20-21E3-4903-9CF8-913CE575F89B}" srcId="{2002B3DF-DB5A-41A8-A8EB-FD864E6A3B9F}" destId="{4110E529-3F87-4AA8-9478-C73AC60CDC67}" srcOrd="0" destOrd="0" parTransId="{BF72F6CC-1591-497D-980A-584139D7E58C}" sibTransId="{E2CFB080-9C1B-4210-B9F4-005B2A51ED2E}"/>
    <dgm:cxn modelId="{07E4819F-1F49-4DDA-8EBA-612C22817952}" srcId="{C96228CF-9BF6-4A1A-96B3-8EE875982AB2}" destId="{D939699B-5FFD-4BED-8F74-4F3ECCD3C550}" srcOrd="0" destOrd="0" parTransId="{29E0FCAA-C6D0-4161-BE70-22114807E2D9}" sibTransId="{F3A290CD-20AF-4D2E-9D28-290209F2E5F3}"/>
    <dgm:cxn modelId="{4751B0C4-AB78-4D37-B848-67AB03ADC790}" srcId="{A9B50E6D-6075-48E0-954E-73BFD8F03713}" destId="{5845022B-382B-4914-BE93-2DA2ABCA1E75}" srcOrd="2" destOrd="0" parTransId="{39598D7C-1888-432A-8098-4810BF905C0C}" sibTransId="{11F0570F-4114-4C3D-BADE-D3EAB7F7146F}"/>
    <dgm:cxn modelId="{D04211AE-8BD1-4F03-AAFF-8C24A2199D9D}" type="presOf" srcId="{A3B0E2D0-944E-4F47-8B13-09938A7EDF71}" destId="{F1476FAE-7BE6-45CE-B60D-3EB088B85D78}" srcOrd="0" destOrd="1" presId="urn:microsoft.com/office/officeart/2005/8/layout/vList6"/>
    <dgm:cxn modelId="{94C2CA6F-0A64-4F66-8648-9ADC8D65590B}" type="presOf" srcId="{A9B50E6D-6075-48E0-954E-73BFD8F03713}" destId="{B6174654-E63B-4DE7-80CE-589F0166AA4A}" srcOrd="0" destOrd="0" presId="urn:microsoft.com/office/officeart/2005/8/layout/vList6"/>
    <dgm:cxn modelId="{A664EE91-24D4-4BE0-A934-F3F26AFC6518}" type="presOf" srcId="{DCB0FACE-C7AF-4CF7-9F40-C24D23EEAD6D}" destId="{DF12200A-9D1E-4EDA-8D96-9445C9B2D5AF}" srcOrd="0" destOrd="0" presId="urn:microsoft.com/office/officeart/2005/8/layout/vList6"/>
    <dgm:cxn modelId="{675B89A5-3E5B-4F9F-A0AB-C6BE65D22E8D}" type="presOf" srcId="{E82E8FB5-05FD-456B-BF03-4A708369344A}" destId="{3D454FCA-17E7-43FC-AB4B-6B6CFB1955E7}" srcOrd="0" destOrd="2" presId="urn:microsoft.com/office/officeart/2005/8/layout/vList6"/>
    <dgm:cxn modelId="{98914BDC-90FD-4DF2-AAAC-9EFF651A6D3B}" type="presOf" srcId="{9F5B92A2-AABF-46B3-9825-C30107E416C1}" destId="{3D454FCA-17E7-43FC-AB4B-6B6CFB1955E7}" srcOrd="0" destOrd="1" presId="urn:microsoft.com/office/officeart/2005/8/layout/vList6"/>
    <dgm:cxn modelId="{A16D9442-FC31-42D3-9F69-B418C4CD6344}" type="presOf" srcId="{A2ED655D-BF23-471B-A299-5B54C80BE886}" destId="{3D454FCA-17E7-43FC-AB4B-6B6CFB1955E7}" srcOrd="0" destOrd="0" presId="urn:microsoft.com/office/officeart/2005/8/layout/vList6"/>
    <dgm:cxn modelId="{7E83CFF7-D635-4B82-92AB-956F96C97C76}" srcId="{44E09821-07D0-4EC6-BFCF-885D7C5410E8}" destId="{71211E9F-E5CE-4CC7-808B-8882FF119AFA}" srcOrd="0" destOrd="0" parTransId="{9D6B2E88-33DA-4DA0-B5D0-1AFAEDBE7A5C}" sibTransId="{32CB9B5F-1D97-4BD8-A51B-2DEFC6E6EE1E}"/>
    <dgm:cxn modelId="{318E0227-1561-494A-AD80-90EA188C8351}" type="presOf" srcId="{71211E9F-E5CE-4CC7-808B-8882FF119AFA}" destId="{EB0A034B-B502-44AA-8BC5-14BDA3CE2B22}" srcOrd="0" destOrd="0" presId="urn:microsoft.com/office/officeart/2005/8/layout/vList6"/>
    <dgm:cxn modelId="{0C8B5386-BF09-4D72-B91D-3D01CE7ABAD6}" srcId="{44E09821-07D0-4EC6-BFCF-885D7C5410E8}" destId="{2002B3DF-DB5A-41A8-A8EB-FD864E6A3B9F}" srcOrd="2" destOrd="0" parTransId="{016EF00E-31C0-4D54-9DC6-4DE4E8990C79}" sibTransId="{483A7880-FDCB-4839-979E-E36D2ED5C237}"/>
    <dgm:cxn modelId="{3B0982DE-DC92-47C2-8A17-75ABBB989C79}" type="presOf" srcId="{44E09821-07D0-4EC6-BFCF-885D7C5410E8}" destId="{A37CA356-F130-4705-9775-A65F730E558E}" srcOrd="0" destOrd="0" presId="urn:microsoft.com/office/officeart/2005/8/layout/vList6"/>
    <dgm:cxn modelId="{39DB1ADA-4046-45F9-94CD-DA02153711CE}" type="presParOf" srcId="{A37CA356-F130-4705-9775-A65F730E558E}" destId="{D748DD78-6C81-4D58-91B6-E95D9FD50BAB}" srcOrd="0" destOrd="0" presId="urn:microsoft.com/office/officeart/2005/8/layout/vList6"/>
    <dgm:cxn modelId="{0F3BC747-23CD-440F-865C-8D8692232203}" type="presParOf" srcId="{D748DD78-6C81-4D58-91B6-E95D9FD50BAB}" destId="{EB0A034B-B502-44AA-8BC5-14BDA3CE2B22}" srcOrd="0" destOrd="0" presId="urn:microsoft.com/office/officeart/2005/8/layout/vList6"/>
    <dgm:cxn modelId="{4E2AC850-A893-4FCE-BA4E-052314B6B5E0}" type="presParOf" srcId="{D748DD78-6C81-4D58-91B6-E95D9FD50BAB}" destId="{3D454FCA-17E7-43FC-AB4B-6B6CFB1955E7}" srcOrd="1" destOrd="0" presId="urn:microsoft.com/office/officeart/2005/8/layout/vList6"/>
    <dgm:cxn modelId="{39DC85B8-D385-453A-97AF-0E65D6EC6B52}" type="presParOf" srcId="{A37CA356-F130-4705-9775-A65F730E558E}" destId="{BA760F3A-A36C-4406-9981-EDCEE6E7E14C}" srcOrd="1" destOrd="0" presId="urn:microsoft.com/office/officeart/2005/8/layout/vList6"/>
    <dgm:cxn modelId="{2A475C24-B6A6-4D02-9E7C-C1B6E4E8790E}" type="presParOf" srcId="{A37CA356-F130-4705-9775-A65F730E558E}" destId="{EB15E0A9-CECB-49A9-9B60-41BB72EBC8A9}" srcOrd="2" destOrd="0" presId="urn:microsoft.com/office/officeart/2005/8/layout/vList6"/>
    <dgm:cxn modelId="{5F713DC3-EDE7-4827-817C-50CC5CFAF7FF}" type="presParOf" srcId="{EB15E0A9-CECB-49A9-9B60-41BB72EBC8A9}" destId="{78D1168B-2EC6-4979-9BBC-A2BA0E0FD011}" srcOrd="0" destOrd="0" presId="urn:microsoft.com/office/officeart/2005/8/layout/vList6"/>
    <dgm:cxn modelId="{6B57E6C5-6486-4C08-93DC-8A1AFA618A88}" type="presParOf" srcId="{EB15E0A9-CECB-49A9-9B60-41BB72EBC8A9}" destId="{525487B7-23EE-4FAC-B46F-853463A833F6}" srcOrd="1" destOrd="0" presId="urn:microsoft.com/office/officeart/2005/8/layout/vList6"/>
    <dgm:cxn modelId="{A11E6ADA-FCCD-4EAA-85D1-76D7BE902701}" type="presParOf" srcId="{A37CA356-F130-4705-9775-A65F730E558E}" destId="{87C79C24-268B-4572-9056-C1CBB4102D64}" srcOrd="3" destOrd="0" presId="urn:microsoft.com/office/officeart/2005/8/layout/vList6"/>
    <dgm:cxn modelId="{630B46BA-404C-4A00-A3CB-48645607DFB5}" type="presParOf" srcId="{A37CA356-F130-4705-9775-A65F730E558E}" destId="{E633810A-800C-435C-A7FA-69993727696B}" srcOrd="4" destOrd="0" presId="urn:microsoft.com/office/officeart/2005/8/layout/vList6"/>
    <dgm:cxn modelId="{885DCD3C-C933-4D20-A6A7-BB349F8B6D63}" type="presParOf" srcId="{E633810A-800C-435C-A7FA-69993727696B}" destId="{7B3BBC14-9EED-4D80-B397-FE5CE437092E}" srcOrd="0" destOrd="0" presId="urn:microsoft.com/office/officeart/2005/8/layout/vList6"/>
    <dgm:cxn modelId="{4BB3551B-2BEF-4440-B539-8A511EF108B9}" type="presParOf" srcId="{E633810A-800C-435C-A7FA-69993727696B}" destId="{F1476FAE-7BE6-45CE-B60D-3EB088B85D78}" srcOrd="1" destOrd="0" presId="urn:microsoft.com/office/officeart/2005/8/layout/vList6"/>
    <dgm:cxn modelId="{9B28E156-6C2F-492C-9F76-AD0DE5A019DB}" type="presParOf" srcId="{A37CA356-F130-4705-9775-A65F730E558E}" destId="{4A3BA711-EDBC-4C21-B494-4504AE0F6012}" srcOrd="5" destOrd="0" presId="urn:microsoft.com/office/officeart/2005/8/layout/vList6"/>
    <dgm:cxn modelId="{076FA206-AD3A-40FE-9B4B-AF650DFB0470}" type="presParOf" srcId="{A37CA356-F130-4705-9775-A65F730E558E}" destId="{1CBE4CF1-64D9-4B43-8017-C5B4A6D5049E}" srcOrd="6" destOrd="0" presId="urn:microsoft.com/office/officeart/2005/8/layout/vList6"/>
    <dgm:cxn modelId="{4D629302-FC0B-4F42-A0FE-E93909778741}" type="presParOf" srcId="{1CBE4CF1-64D9-4B43-8017-C5B4A6D5049E}" destId="{B6174654-E63B-4DE7-80CE-589F0166AA4A}" srcOrd="0" destOrd="0" presId="urn:microsoft.com/office/officeart/2005/8/layout/vList6"/>
    <dgm:cxn modelId="{4BAC4091-1D10-4E50-80F6-BA0ACDE3799C}" type="presParOf" srcId="{1CBE4CF1-64D9-4B43-8017-C5B4A6D5049E}" destId="{DF12200A-9D1E-4EDA-8D96-9445C9B2D5A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54FCA-17E7-43FC-AB4B-6B6CFB1955E7}">
      <dsp:nvSpPr>
        <dsp:cNvPr id="0" name=""/>
        <dsp:cNvSpPr/>
      </dsp:nvSpPr>
      <dsp:spPr>
        <a:xfrm>
          <a:off x="4137527" y="909"/>
          <a:ext cx="6198717" cy="13515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Exchange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if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information</a:t>
          </a:r>
          <a:endParaRPr lang="es-ES" sz="20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Regulatory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dialogue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Technical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assistance</a:t>
          </a:r>
          <a:endParaRPr lang="es-ES" sz="20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137527" y="169850"/>
        <a:ext cx="5691893" cy="1013648"/>
      </dsp:txXfrm>
    </dsp:sp>
    <dsp:sp modelId="{EB0A034B-B502-44AA-8BC5-14BDA3CE2B22}">
      <dsp:nvSpPr>
        <dsp:cNvPr id="0" name=""/>
        <dsp:cNvSpPr/>
      </dsp:nvSpPr>
      <dsp:spPr>
        <a:xfrm>
          <a:off x="5049" y="295833"/>
          <a:ext cx="4132478" cy="76168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Pre- rule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making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process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2231" y="333015"/>
        <a:ext cx="4058114" cy="687319"/>
      </dsp:txXfrm>
    </dsp:sp>
    <dsp:sp modelId="{525487B7-23EE-4FAC-B46F-853463A833F6}">
      <dsp:nvSpPr>
        <dsp:cNvPr id="0" name=""/>
        <dsp:cNvSpPr/>
      </dsp:nvSpPr>
      <dsp:spPr>
        <a:xfrm>
          <a:off x="4137527" y="1428608"/>
          <a:ext cx="6198717" cy="14671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Harmonization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with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international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(ISO/IEC), regional (CANENA)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or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foreign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standards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(UL).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Compatibility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with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foreign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technical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regulations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(US/CA)</a:t>
          </a:r>
        </a:p>
      </dsp:txBody>
      <dsp:txXfrm>
        <a:off x="4137527" y="1612008"/>
        <a:ext cx="5648517" cy="1100399"/>
      </dsp:txXfrm>
    </dsp:sp>
    <dsp:sp modelId="{78D1168B-2EC6-4979-9BBC-A2BA0E0FD011}">
      <dsp:nvSpPr>
        <dsp:cNvPr id="0" name=""/>
        <dsp:cNvSpPr/>
      </dsp:nvSpPr>
      <dsp:spPr>
        <a:xfrm>
          <a:off x="5049" y="1781366"/>
          <a:ext cx="4132478" cy="761683"/>
        </a:xfrm>
        <a:prstGeom prst="round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Regulatory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Development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2231" y="1818548"/>
        <a:ext cx="4058114" cy="687319"/>
      </dsp:txXfrm>
    </dsp:sp>
    <dsp:sp modelId="{F1476FAE-7BE6-45CE-B60D-3EB088B85D78}">
      <dsp:nvSpPr>
        <dsp:cNvPr id="0" name=""/>
        <dsp:cNvSpPr/>
      </dsp:nvSpPr>
      <dsp:spPr>
        <a:xfrm>
          <a:off x="4137527" y="2971975"/>
          <a:ext cx="6198717" cy="85384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Equivalency</a:t>
          </a:r>
          <a:endParaRPr lang="es-ES" sz="20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Compatibility</a:t>
          </a:r>
          <a:endParaRPr lang="es-ES" sz="20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137527" y="3078706"/>
        <a:ext cx="5878525" cy="640384"/>
      </dsp:txXfrm>
    </dsp:sp>
    <dsp:sp modelId="{7B3BBC14-9EED-4D80-B397-FE5CE437092E}">
      <dsp:nvSpPr>
        <dsp:cNvPr id="0" name=""/>
        <dsp:cNvSpPr/>
      </dsp:nvSpPr>
      <dsp:spPr>
        <a:xfrm>
          <a:off x="5049" y="3018057"/>
          <a:ext cx="4132478" cy="761683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Enforcement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2231" y="3055239"/>
        <a:ext cx="4058114" cy="687319"/>
      </dsp:txXfrm>
    </dsp:sp>
    <dsp:sp modelId="{DF12200A-9D1E-4EDA-8D96-9445C9B2D5AF}">
      <dsp:nvSpPr>
        <dsp:cNvPr id="0" name=""/>
        <dsp:cNvSpPr/>
      </dsp:nvSpPr>
      <dsp:spPr>
        <a:xfrm>
          <a:off x="4137527" y="3901990"/>
          <a:ext cx="6198717" cy="12538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Equivalency</a:t>
          </a:r>
          <a:r>
            <a:rPr lang="es-ES" sz="20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8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Mutual </a:t>
          </a:r>
          <a:r>
            <a:rPr lang="es-ES" sz="18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recognition</a:t>
          </a:r>
          <a:r>
            <a:rPr lang="es-ES" sz="18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18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Agreeements</a:t>
          </a:r>
          <a:r>
            <a:rPr lang="es-ES" sz="1800" b="1" kern="1200" dirty="0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/ </a:t>
          </a:r>
          <a:r>
            <a:rPr lang="es-ES" sz="18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Arrangements</a:t>
          </a:r>
          <a:endParaRPr lang="es-ES" sz="18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b="1" kern="1200" dirty="0" err="1">
              <a:solidFill>
                <a:srgbClr val="1B29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Acreditation</a:t>
          </a:r>
          <a:endParaRPr lang="es-ES" sz="2000" b="1" kern="1200" dirty="0">
            <a:solidFill>
              <a:srgbClr val="1B291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137527" y="4058725"/>
        <a:ext cx="5728511" cy="940412"/>
      </dsp:txXfrm>
    </dsp:sp>
    <dsp:sp modelId="{B6174654-E63B-4DE7-80CE-589F0166AA4A}">
      <dsp:nvSpPr>
        <dsp:cNvPr id="0" name=""/>
        <dsp:cNvSpPr/>
      </dsp:nvSpPr>
      <dsp:spPr>
        <a:xfrm>
          <a:off x="5049" y="4148090"/>
          <a:ext cx="4132478" cy="761683"/>
        </a:xfrm>
        <a:prstGeom prst="roundRect">
          <a:avLst/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Conformity</a:t>
          </a:r>
          <a:r>
            <a:rPr lang="es-E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 </a:t>
          </a:r>
          <a:r>
            <a:rPr lang="es-ES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rPr>
            <a:t>Assessment</a:t>
          </a:r>
          <a:endParaRPr lang="es-E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 panose="02040503050406030204" pitchFamily="18" charset="0"/>
          </a:endParaRPr>
        </a:p>
      </dsp:txBody>
      <dsp:txXfrm>
        <a:off x="42231" y="4185272"/>
        <a:ext cx="4058114" cy="687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2959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54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7155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779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106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205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40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349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97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266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1B2911">
                <a:alpha val="84000"/>
              </a:srgbClr>
            </a:gs>
            <a:gs pos="93000">
              <a:schemeClr val="accent1">
                <a:lumMod val="45000"/>
                <a:lumOff val="55000"/>
              </a:schemeClr>
            </a:gs>
            <a:gs pos="91000">
              <a:srgbClr val="1B2911"/>
            </a:gs>
            <a:gs pos="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2A12C-EEEB-4C26-A2CA-0C1B2C34CC46}" type="datetimeFigureOut">
              <a:rPr lang="es-MX" smtClean="0"/>
              <a:t>07/11/2016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0013A-706E-4F00-AA55-D7B71722E5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364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http://commons.wikimedia.org/wiki/File:Flag_of_Europe.sv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68627" y="1673930"/>
            <a:ext cx="10949759" cy="292387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Calibri Light" panose="020F0302020204030204" pitchFamily="34" charset="0"/>
              </a:rPr>
              <a:t> Advancing Sustainable Clean Energy Cooperation in North America:</a:t>
            </a:r>
          </a:p>
          <a:p>
            <a:pPr algn="ctr"/>
            <a:r>
              <a:rPr lang="en-US" sz="4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Calibri Light" panose="020F0302020204030204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Calibri Light" panose="020F0302020204030204" pitchFamily="34" charset="0"/>
              </a:rPr>
              <a:t>Policy and Regulatory Paths – The collateral challenges of high-efficiency luminaires and intelligent control systems</a:t>
            </a:r>
            <a:endParaRPr lang="es-MX" sz="32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Segoe UI Black" panose="020B0A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8627" y="365949"/>
            <a:ext cx="1066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Commission for Environmental Cooperation of North America</a:t>
            </a:r>
            <a:b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</a:b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Segoe UI Black" panose="020B0A02040204020203" pitchFamily="34" charset="0"/>
                <a:cs typeface="Segoe UI Black" panose="020B0A02040204020203" pitchFamily="34" charset="0"/>
              </a:rPr>
              <a:t>Joint Public Advisory Committee Regular Session 16-02 </a:t>
            </a:r>
            <a:endParaRPr lang="es-MX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173330" y="5345725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Ottawa, </a:t>
            </a:r>
            <a:r>
              <a:rPr lang="es-MX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Canada</a:t>
            </a:r>
            <a:r>
              <a:rPr lang="es-MX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</a:p>
          <a:p>
            <a:pPr algn="r"/>
            <a:r>
              <a:rPr lang="es-MX" sz="28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November</a:t>
            </a:r>
            <a:r>
              <a:rPr lang="es-MX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07, 2016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54705"/>
            <a:ext cx="1905000" cy="10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5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036" y="1124512"/>
            <a:ext cx="8205927" cy="4608975"/>
          </a:xfrm>
          <a:prstGeom prst="rect">
            <a:avLst/>
          </a:prstGeo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375280" y="323396"/>
            <a:ext cx="114324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Many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thanks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/</a:t>
            </a:r>
            <a:r>
              <a:rPr lang="es-MX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Merci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lang="es-MX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beaucoup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/Muchas gracias!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40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2164080" y="323396"/>
            <a:ext cx="96436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concept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" y="1005840"/>
            <a:ext cx="8001000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s-MX" sz="2800" dirty="0">
                <a:solidFill>
                  <a:schemeClr val="bg1"/>
                </a:solidFill>
                <a:latin typeface="Cambria" panose="02040503050406030204" pitchFamily="18" charset="0"/>
              </a:rPr>
              <a:t>“Regulatory Co-operation” as such is not explicitly mentioned in the TBT Agreement nor in NAFTA…</a:t>
            </a: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60" y="1851660"/>
            <a:ext cx="7467600" cy="1821180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 bwMode="auto">
          <a:xfrm>
            <a:off x="137160" y="3459480"/>
            <a:ext cx="8503920" cy="122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/>
            <a:r>
              <a:rPr lang="en-GB" altLang="es-MX" sz="2800" dirty="0">
                <a:solidFill>
                  <a:schemeClr val="bg1"/>
                </a:solidFill>
                <a:latin typeface="Cambria" panose="02040503050406030204" pitchFamily="18" charset="0"/>
              </a:rPr>
              <a:t>…now TPP article 8.9 (Cooperation and Trade Facilitation), specifically talks about it…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243840" y="4762500"/>
            <a:ext cx="11689080" cy="1815882"/>
          </a:xfrm>
          <a:prstGeom prst="rect">
            <a:avLst/>
          </a:prstGeom>
          <a:solidFill>
            <a:srgbClr val="4F7A32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Regulatory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cooperation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refers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to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activities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that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aim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to reduce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unnecessary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barriers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to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trade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but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more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importantly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to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promote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elimination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or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reduction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barriers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areas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where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regulations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are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necessary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and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consistent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with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trade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8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agreements</a:t>
            </a:r>
            <a:r>
              <a:rPr lang="es-MX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471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>
          <a:xfrm>
            <a:off x="4911620" y="323396"/>
            <a:ext cx="689606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types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sp>
        <p:nvSpPr>
          <p:cNvPr id="9" name="2 Flecha cuádruple"/>
          <p:cNvSpPr/>
          <p:nvPr/>
        </p:nvSpPr>
        <p:spPr>
          <a:xfrm>
            <a:off x="4346714" y="2597156"/>
            <a:ext cx="2981402" cy="2520280"/>
          </a:xfrm>
          <a:prstGeom prst="quad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8FB08C">
                <a:shade val="30000"/>
                <a:satMod val="130000"/>
              </a:srgb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MX" sz="40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mbria" panose="02040503050406030204" pitchFamily="18" charset="0"/>
              <a:sym typeface="Gill Sans" charset="0"/>
            </a:endParaRPr>
          </a:p>
        </p:txBody>
      </p:sp>
      <p:sp>
        <p:nvSpPr>
          <p:cNvPr id="10" name="3 CuadroTexto"/>
          <p:cNvSpPr txBox="1"/>
          <p:nvPr/>
        </p:nvSpPr>
        <p:spPr>
          <a:xfrm>
            <a:off x="251791" y="2603380"/>
            <a:ext cx="39419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Horizontal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Sectorial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Product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/</a:t>
            </a: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service</a:t>
            </a: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 </a:t>
            </a: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specific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7533668" y="2818004"/>
            <a:ext cx="36059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Public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Private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Hybrid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</p:txBody>
      </p:sp>
      <p:sp>
        <p:nvSpPr>
          <p:cNvPr id="12" name="10 CuadroTexto"/>
          <p:cNvSpPr txBox="1"/>
          <p:nvPr/>
        </p:nvSpPr>
        <p:spPr>
          <a:xfrm>
            <a:off x="4041988" y="5205284"/>
            <a:ext cx="3605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Legislation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 err="1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Regulations</a:t>
            </a:r>
            <a:endParaRPr lang="es-MX" sz="4000" dirty="0">
              <a:solidFill>
                <a:schemeClr val="bg1">
                  <a:lumMod val="95000"/>
                </a:schemeClr>
              </a:solidFill>
              <a:latin typeface="Cambria" panose="02040503050406030204" pitchFamily="18" charset="0"/>
              <a:sym typeface="Gill Sans" charset="0"/>
            </a:endParaRPr>
          </a:p>
        </p:txBody>
      </p:sp>
      <p:sp>
        <p:nvSpPr>
          <p:cNvPr id="13" name="7 CuadroTexto"/>
          <p:cNvSpPr txBox="1"/>
          <p:nvPr/>
        </p:nvSpPr>
        <p:spPr>
          <a:xfrm>
            <a:off x="4034481" y="1185736"/>
            <a:ext cx="36059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Formal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4000" dirty="0">
                <a:solidFill>
                  <a:schemeClr val="bg1">
                    <a:lumMod val="95000"/>
                  </a:schemeClr>
                </a:solidFill>
                <a:latin typeface="Cambria" panose="02040503050406030204" pitchFamily="18" charset="0"/>
                <a:sym typeface="Gill Sans" charset="0"/>
              </a:rPr>
              <a:t>Informal</a:t>
            </a:r>
          </a:p>
        </p:txBody>
      </p:sp>
    </p:spTree>
    <p:extLst>
      <p:ext uri="{BB962C8B-B14F-4D97-AF65-F5344CB8AC3E}">
        <p14:creationId xmlns:p14="http://schemas.microsoft.com/office/powerpoint/2010/main" val="110826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295400"/>
            <a:ext cx="9083040" cy="4712017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64080" y="323396"/>
            <a:ext cx="96436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types</a:t>
            </a:r>
            <a:r>
              <a:rPr kumimoji="0" lang="es-MX" b="1" i="0" u="none" strike="noStrike" kern="1200" cap="none" spc="-100" normalizeH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(OECD)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1889760" y="1188720"/>
            <a:ext cx="289560" cy="4922520"/>
          </a:xfrm>
          <a:prstGeom prst="leftBrace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5240" y="2514600"/>
            <a:ext cx="1767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2013 OECD</a:t>
            </a:r>
          </a:p>
          <a:p>
            <a:pPr algn="ctr"/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International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Regulatory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Cooperation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Addressing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Global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Challenges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037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75652" y="323396"/>
            <a:ext cx="783203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lang="es-MX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activities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sp>
        <p:nvSpPr>
          <p:cNvPr id="4" name="7 Rectángulo"/>
          <p:cNvSpPr/>
          <p:nvPr/>
        </p:nvSpPr>
        <p:spPr>
          <a:xfrm>
            <a:off x="539552" y="1268760"/>
            <a:ext cx="1070454" cy="468052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Horizontal Dialogue</a:t>
            </a:r>
          </a:p>
        </p:txBody>
      </p:sp>
      <p:sp>
        <p:nvSpPr>
          <p:cNvPr id="5" name="8 Flecha a la derecha con bandas"/>
          <p:cNvSpPr/>
          <p:nvPr/>
        </p:nvSpPr>
        <p:spPr>
          <a:xfrm>
            <a:off x="1691680" y="5805264"/>
            <a:ext cx="9741132" cy="792088"/>
          </a:xfrm>
          <a:prstGeom prst="stripedRightArrow">
            <a:avLst/>
          </a:prstGeom>
          <a:solidFill>
            <a:srgbClr val="006600"/>
          </a:solidFill>
          <a:ln>
            <a:solidFill>
              <a:schemeClr val="bg1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Customs</a:t>
            </a:r>
            <a:r>
              <a:rPr lang="es-MX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s-MX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procedures</a:t>
            </a:r>
            <a:endParaRPr lang="es-MX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07980274"/>
              </p:ext>
            </p:extLst>
          </p:nvPr>
        </p:nvGraphicFramePr>
        <p:xfrm>
          <a:off x="1691680" y="899459"/>
          <a:ext cx="10341294" cy="5156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196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3975652" y="323396"/>
            <a:ext cx="783203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examples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pic>
        <p:nvPicPr>
          <p:cNvPr id="6" name="Picture 2" descr="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0" y="1268760"/>
            <a:ext cx="3074506" cy="9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2 CuadroTexto"/>
          <p:cNvSpPr txBox="1"/>
          <p:nvPr/>
        </p:nvSpPr>
        <p:spPr>
          <a:xfrm>
            <a:off x="3538331" y="1154859"/>
            <a:ext cx="8531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regulatory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body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most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sectors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EC.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legal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framework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technical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regulations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,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standards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and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conformity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assessment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procedures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Different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enforcement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Authority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Treaty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commitments</a:t>
            </a:r>
            <a:endParaRPr lang="es-MX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8" name="11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0" y="2220780"/>
            <a:ext cx="3074506" cy="1134768"/>
          </a:xfrm>
          <a:prstGeom prst="rect">
            <a:avLst/>
          </a:prstGeom>
        </p:spPr>
      </p:pic>
      <p:sp>
        <p:nvSpPr>
          <p:cNvPr id="9" name="14 CuadroTexto"/>
          <p:cNvSpPr txBox="1"/>
          <p:nvPr/>
        </p:nvSpPr>
        <p:spPr>
          <a:xfrm>
            <a:off x="3540317" y="2228946"/>
            <a:ext cx="8529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regulatory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body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sector.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legal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framework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Different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enforcement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Authority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(AS/NZ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Food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Code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Treaty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commitments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0" y="3401452"/>
            <a:ext cx="1011291" cy="107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http://ts1.mm.bing.net/th?&amp;id=HN.608014923934859620&amp;w=300&amp;h=300&amp;c=0&amp;pid=1.9&amp;rs=0&amp;p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91" y="3398461"/>
            <a:ext cx="939429" cy="109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ts1.mm.bing.net/th?&amp;id=HN.608027224717001096&amp;w=300&amp;h=300&amp;c=0&amp;pid=1.9&amp;rs=0&amp;p=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530" y="3405806"/>
            <a:ext cx="1017765" cy="108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ts1.mm.bing.net/th?id=HN.608023591173164031&amp;w=102&amp;h=152&amp;c=7&amp;rs=1&amp;pid=1.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0" y="4541461"/>
            <a:ext cx="1470993" cy="10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4 CuadroTexto"/>
          <p:cNvSpPr txBox="1"/>
          <p:nvPr/>
        </p:nvSpPr>
        <p:spPr>
          <a:xfrm>
            <a:off x="3538331" y="3440861"/>
            <a:ext cx="85317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regulatory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body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in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selected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sectors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 (i.e.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Commisions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).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Subsecuent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incoporation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of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reg’s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to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domestic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system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Different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enforcement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Authority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Treaty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commitments</a:t>
            </a:r>
            <a:r>
              <a:rPr lang="es-MX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67840" y="4536266"/>
            <a:ext cx="1558455" cy="1066617"/>
          </a:xfrm>
          <a:prstGeom prst="rect">
            <a:avLst/>
          </a:prstGeom>
        </p:spPr>
      </p:pic>
      <p:sp>
        <p:nvSpPr>
          <p:cNvPr id="18" name="14 CuadroTexto"/>
          <p:cNvSpPr txBox="1"/>
          <p:nvPr/>
        </p:nvSpPr>
        <p:spPr>
          <a:xfrm>
            <a:off x="3538331" y="4858181"/>
            <a:ext cx="731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Treaty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commitments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: Disciplines + </a:t>
            </a:r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Sectoral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Annexes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19" name="Flecha: a la derecha 18"/>
          <p:cNvSpPr/>
          <p:nvPr/>
        </p:nvSpPr>
        <p:spPr>
          <a:xfrm>
            <a:off x="10546080" y="4861560"/>
            <a:ext cx="304800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4 CuadroTexto"/>
          <p:cNvSpPr txBox="1"/>
          <p:nvPr/>
        </p:nvSpPr>
        <p:spPr>
          <a:xfrm>
            <a:off x="10911840" y="4730844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Same</a:t>
            </a:r>
            <a:r>
              <a:rPr lang="es-MX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TR/</a:t>
            </a:r>
            <a:r>
              <a:rPr lang="es-MX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CAPs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5459" y="5664027"/>
            <a:ext cx="1457324" cy="109709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67840" y="5676276"/>
            <a:ext cx="1558455" cy="1069607"/>
          </a:xfrm>
          <a:prstGeom prst="rect">
            <a:avLst/>
          </a:prstGeom>
        </p:spPr>
      </p:pic>
      <p:sp>
        <p:nvSpPr>
          <p:cNvPr id="21" name="14 CuadroTexto"/>
          <p:cNvSpPr txBox="1"/>
          <p:nvPr/>
        </p:nvSpPr>
        <p:spPr>
          <a:xfrm>
            <a:off x="3553571" y="6016421"/>
            <a:ext cx="7312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Treaty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s-MX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commitments</a:t>
            </a:r>
            <a:r>
              <a:rPr lang="es-MX" sz="2400" dirty="0">
                <a:solidFill>
                  <a:schemeClr val="bg1"/>
                </a:solidFill>
                <a:latin typeface="Cambria" panose="02040503050406030204" pitchFamily="18" charset="0"/>
              </a:rPr>
              <a:t>: Disciplines</a:t>
            </a:r>
          </a:p>
        </p:txBody>
      </p:sp>
    </p:spTree>
    <p:extLst>
      <p:ext uri="{BB962C8B-B14F-4D97-AF65-F5344CB8AC3E}">
        <p14:creationId xmlns:p14="http://schemas.microsoft.com/office/powerpoint/2010/main" val="21626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617463" y="1478280"/>
            <a:ext cx="10948040" cy="41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b="0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Private sector support (in all countries involved) </a:t>
            </a: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facilitates</a:t>
            </a:r>
            <a:r>
              <a:rPr lang="en-US" sz="2800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 the</a:t>
            </a:r>
            <a:r>
              <a:rPr lang="en-US" sz="2800" b="0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 identification of priorities and </a:t>
            </a:r>
            <a:r>
              <a:rPr lang="en-US" sz="2800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type of </a:t>
            </a:r>
            <a:r>
              <a:rPr lang="en-US" sz="2800" b="0" kern="12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activities subject to Regulatory Cooperation.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Is better to choose specific measures and activities  with specific goals and timeframes., than target generalities.</a:t>
            </a:r>
            <a:endParaRPr lang="en-US" sz="2800" b="0" kern="1200" dirty="0">
              <a:solidFill>
                <a:schemeClr val="accent3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Not a one-size fits all: analyze what result is better for each sector.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Sometimes baby steps are better than big announcements!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b="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It is essential to create confidence building among regulators and to favor technical assistance.</a:t>
            </a:r>
          </a:p>
          <a:p>
            <a:pPr marL="261938" indent="-261938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s-MX" sz="2800" b="0" kern="1200" dirty="0">
              <a:solidFill>
                <a:schemeClr val="accent3">
                  <a:lumMod val="20000"/>
                  <a:lumOff val="8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75280" y="323396"/>
            <a:ext cx="114324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some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lessons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for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success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200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Marcador de contenido"/>
          <p:cNvSpPr txBox="1">
            <a:spLocks/>
          </p:cNvSpPr>
          <p:nvPr/>
        </p:nvSpPr>
        <p:spPr bwMode="auto">
          <a:xfrm>
            <a:off x="475332" y="1783080"/>
            <a:ext cx="11283320" cy="41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Success can only be assured with high political involvement and definition of priorities.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Is necessary to devote human resources: regulatory cooperation demands time and people.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Success should not be linked to reciprocity in the same sector.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US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Cambria" panose="02040503050406030204" pitchFamily="18" charset="0"/>
              </a:rPr>
              <a:t>BE PATIENT!!!!!</a:t>
            </a: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75280" y="323396"/>
            <a:ext cx="114324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some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lessons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for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success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1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accent6"/>
            </a:gs>
            <a:gs pos="100000">
              <a:srgbClr val="92D050"/>
            </a:gs>
            <a:gs pos="41000">
              <a:schemeClr val="accent6">
                <a:lumMod val="50000"/>
              </a:schemeClr>
            </a:gs>
            <a:gs pos="0">
              <a:srgbClr val="21331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046" y="2339588"/>
            <a:ext cx="3215640" cy="266945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531" y="3840180"/>
            <a:ext cx="3177571" cy="2421255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75280" y="323396"/>
            <a:ext cx="1143240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Regulatory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 </a:t>
            </a:r>
            <a:r>
              <a:rPr kumimoji="0" lang="es-MX" b="1" i="0" u="none" strike="noStrike" kern="1200" cap="none" spc="-100" normalizeH="0" baseline="0" noProof="0" dirty="0" err="1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Cooperation</a:t>
            </a:r>
            <a:r>
              <a:rPr kumimoji="0" lang="es-MX" b="1" i="0" u="none" strike="noStrike" kern="1200" cap="none" spc="-100" normalizeH="0" baseline="0" noProof="0" dirty="0">
                <a:ln>
                  <a:noFill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cs typeface="Adobe Caslon Pro"/>
                <a:sym typeface="Gill Sans" charset="0"/>
              </a:rPr>
              <a:t>: </a:t>
            </a:r>
            <a:r>
              <a:rPr lang="es-MX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work</a:t>
            </a:r>
            <a:r>
              <a:rPr lang="es-MX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 in </a:t>
            </a:r>
            <a:r>
              <a:rPr lang="es-MX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dobe Caslon Pro"/>
                <a:sym typeface="Gill Sans" charset="0"/>
              </a:rPr>
              <a:t>progress</a:t>
            </a:r>
            <a:endParaRPr kumimoji="0" lang="es-MX" b="1" i="0" u="none" strike="noStrike" kern="1200" cap="none" spc="-100" normalizeH="0" baseline="0" noProof="0" dirty="0">
              <a:ln>
                <a:noFill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cs typeface="Adobe Caslon Pro"/>
              <a:sym typeface="Gill Sans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" y="2076451"/>
            <a:ext cx="4030979" cy="35052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2532" y="1097280"/>
            <a:ext cx="3177571" cy="242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98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449</Words>
  <Application>Microsoft Office PowerPoint</Application>
  <PresentationFormat>Panorámica</PresentationFormat>
  <Paragraphs>61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Adobe Caslon Pro</vt:lpstr>
      <vt:lpstr>Arial</vt:lpstr>
      <vt:lpstr>Calibri</vt:lpstr>
      <vt:lpstr>Calibri Light</vt:lpstr>
      <vt:lpstr>Cambria</vt:lpstr>
      <vt:lpstr>Gill Sans</vt:lpstr>
      <vt:lpstr>Segoe UI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for Environmental Cooperation of North America Joint Public Advisory Committee Regular Session 16-02</dc:title>
  <dc:creator>JAD</dc:creator>
  <cp:lastModifiedBy>JAD</cp:lastModifiedBy>
  <cp:revision>27</cp:revision>
  <dcterms:created xsi:type="dcterms:W3CDTF">2016-11-06T21:57:08Z</dcterms:created>
  <dcterms:modified xsi:type="dcterms:W3CDTF">2016-11-07T18:23:16Z</dcterms:modified>
</cp:coreProperties>
</file>