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6" r:id="rId2"/>
    <p:sldId id="282" r:id="rId3"/>
    <p:sldId id="279" r:id="rId4"/>
    <p:sldId id="277" r:id="rId5"/>
    <p:sldId id="260" r:id="rId6"/>
    <p:sldId id="273" r:id="rId7"/>
    <p:sldId id="272" r:id="rId8"/>
    <p:sldId id="256" r:id="rId9"/>
    <p:sldId id="280" r:id="rId10"/>
    <p:sldId id="278" r:id="rId11"/>
    <p:sldId id="267" r:id="rId12"/>
    <p:sldId id="266" r:id="rId13"/>
    <p:sldId id="269" r:id="rId14"/>
    <p:sldId id="265" r:id="rId15"/>
    <p:sldId id="268" r:id="rId16"/>
    <p:sldId id="271" r:id="rId17"/>
    <p:sldId id="257" r:id="rId18"/>
    <p:sldId id="258" r:id="rId19"/>
    <p:sldId id="262" r:id="rId20"/>
    <p:sldId id="263" r:id="rId21"/>
    <p:sldId id="264" r:id="rId22"/>
    <p:sldId id="261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-2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2856" y="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39737-51F5-4FBC-A3DA-B2D51F4B3B58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5AE1-53A5-4439-98C7-986CD1892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54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31.JPG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25AE1-53A5-4439-98C7-986CD18927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9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77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can’t deny we know what is going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25AE1-53A5-4439-98C7-986CD18927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 to the Climate Emergency in 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25AE1-53A5-4439-98C7-986CD18927A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884DF2-8235-4D0C-8D64-7F3BFE333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287" y="1530725"/>
            <a:ext cx="3101790" cy="2326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DA969B-4891-4D81-85C8-094B9A8D5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2725" y="1544453"/>
            <a:ext cx="3086101" cy="23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82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25AE1-53A5-4439-98C7-986CD18927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E25AE1-53A5-4439-98C7-986CD18927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0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00065-7182-49CC-AC58-BE4C1A56F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3B9F4B-2624-4B4E-9CC5-1212D2A50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F2C641-787D-45D1-A0A6-FA5765F7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220E2A-6182-42C3-B054-4546B793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1AC64A-5F00-46B0-862D-D1A02F38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5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C4D02-EA76-49A3-AD1D-0C4618DB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60F341-64CD-4187-AD1A-AC9F6527C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E3D9B-DE66-4774-833B-32709438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777B1D-85B7-4399-8C7B-1A74689A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E2322-2A64-4EDD-9717-227C12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1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F637A61-45FB-4A69-8EE4-F44D648BF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F2DA1-0D68-498A-A8B7-C2D4DDD33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7138D7-0771-4DD3-A06C-46D491014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18C726-883D-4A8D-9E69-E54F1D87E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06F609-F0B4-4290-BA9A-7E51E193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1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066CC-1111-45C3-A5B1-A5746D39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14BE2-75FE-41AC-BE8A-D80E0135F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40406D-54DC-4650-AADE-D40BE89E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739510-88C0-4D2D-B9AC-14F5C09F5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38515B-F678-41BD-8D5D-411DE818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6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67C2F-FFCF-4202-BF72-BEEF95E7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0FEC5E-A211-4812-8310-AAEFCF535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112BA2-A620-445C-AEC4-219C7109C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4C1141-FC96-4D6E-91EA-DB00C3BF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C9E30-1FDF-4ADD-BDD4-64A8AA8C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4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F88BB-3636-4824-B0BA-6EC7C693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952553-F02C-484D-99AB-CCCB56CE2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E7F595-0C5A-4879-BDF6-C096616D8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64AD1B-ACFE-4F43-941C-5E3A42E1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829930-D48A-4CFD-BA44-ABEB01F9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26F242-8CD2-4D2F-B963-3F916703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D9DFF-FF20-4BD6-B652-9245C0332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86BD35-616D-40EB-B0EB-B243D0564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E73440-96F5-4672-9417-62F1C0CA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A288CFD-CB99-4BAF-B0FC-697C6ADE0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D1C3CD-4D93-4695-BBF5-EB79A4B2B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70FC2D-BFFE-4D66-92C8-835F64AA3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42A4CDE-210D-414C-A990-38B6E0CA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002CAA7-D6B1-4C53-B009-AFA7B4FD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1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2C790-9A61-4388-8D4E-01CB90119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E8EC8A-9214-4D89-A938-86E7D394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F35C11-3F76-46B0-88F8-E79CF92C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5086EC-792B-4658-8D29-3BF1691C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D0D416-9B81-4D1E-9D85-51473082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E78893-8DD5-436E-9DD1-D299267C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39182A-58BB-496E-B072-461C7D0D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4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2327A7-0F3E-452C-ABEC-4D3F5CFA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638918-E1E7-4784-9A0F-6F14F7D6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419FF0-EF1C-4406-9A5E-9CFDB113D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432001-BADD-4822-B5C2-AB29CE0B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EB8873-640B-4346-B269-156BF3FA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41FBA3-2C5A-41BD-9C59-0AD96BC1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7FFC5D-255C-449B-967C-41C4250F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0075B14-4627-4D78-B98F-3A2AC9BC19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AB3956-0E3C-4023-81E7-F30FC9530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AD3C5A-50F2-453A-9A3E-4E924A13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FEDEB8-10B1-48BB-BF1C-434290AE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7356A4-A00C-4C5E-AC22-09788B9B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8EF0500-0FB8-4BB7-97F9-ECFFC9C1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E2DDD1-99A2-44F4-9459-5E356FACF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BEFC9E-A8DF-4B45-9115-451318A53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9C75-1362-443E-860A-8874221F0D4B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A58A38-B407-473F-BD17-9B6E64A5B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570D6E-5C58-456B-B21C-CEB7FB356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94395-8C4A-40D7-842A-A7BD044A6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B46E5-2A4C-4517-845F-AE074C136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9999" y="383454"/>
            <a:ext cx="6811819" cy="2387600"/>
          </a:xfrm>
        </p:spPr>
        <p:txBody>
          <a:bodyPr>
            <a:normAutofit/>
          </a:bodyPr>
          <a:lstStyle/>
          <a:p>
            <a:r>
              <a:rPr lang="en-CA" sz="6600" dirty="0" smtClean="0">
                <a:solidFill>
                  <a:srgbClr val="FFFFFF"/>
                </a:solidFill>
              </a:rPr>
              <a:t>Creating a culture of resilience</a:t>
            </a:r>
            <a:endParaRPr lang="en-CA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4F6DF2-6BC2-46EA-AE10-D9031949B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9090" y="4179310"/>
            <a:ext cx="7065819" cy="1655762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FFFFFF"/>
                </a:solidFill>
              </a:rPr>
              <a:t>Dr. Robin Cox</a:t>
            </a:r>
            <a:endParaRPr lang="en-CA" sz="3600" dirty="0">
              <a:solidFill>
                <a:srgbClr val="FFFFFF"/>
              </a:solidFill>
            </a:endParaRPr>
          </a:p>
        </p:txBody>
      </p:sp>
      <p:pic>
        <p:nvPicPr>
          <p:cNvPr id="4" name="Picture 3" descr="RRU Logo_4C_Horiz_po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641273" cy="1824182"/>
          </a:xfrm>
          <a:prstGeom prst="rect">
            <a:avLst/>
          </a:prstGeom>
        </p:spPr>
      </p:pic>
      <p:pic>
        <p:nvPicPr>
          <p:cNvPr id="8" name="Picture 7" descr="RbD-logos-final-04a_on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8089"/>
            <a:ext cx="4918364" cy="1840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73600"/>
            <a:ext cx="5010727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72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4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_EXT_US_TX_PET_01_17_SRC_2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604" y="1836236"/>
            <a:ext cx="205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Anthropocene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Edward </a:t>
            </a:r>
            <a:r>
              <a:rPr lang="en-US" dirty="0" err="1" smtClean="0">
                <a:solidFill>
                  <a:srgbClr val="FFFFFF"/>
                </a:solidFill>
              </a:rPr>
              <a:t>Burtynsky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_EXT_ITL_CMQ_CARB_01_16_SRC_2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42" y="0"/>
            <a:ext cx="106325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36236"/>
            <a:ext cx="176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Anthropocene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Edward </a:t>
            </a:r>
            <a:r>
              <a:rPr lang="en-US" dirty="0" err="1" smtClean="0">
                <a:solidFill>
                  <a:srgbClr val="FFFFFF"/>
                </a:solidFill>
              </a:rPr>
              <a:t>Burtynsky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_URB_US_CA_HWY_08_17_SRC_2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334" y="1750430"/>
            <a:ext cx="205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Anthropocene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Edward </a:t>
            </a:r>
            <a:r>
              <a:rPr lang="en-US" dirty="0" err="1" smtClean="0">
                <a:solidFill>
                  <a:srgbClr val="FFFFFF"/>
                </a:solidFill>
              </a:rPr>
              <a:t>Burtynsky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TH_DEF_CAN_BC_CLEAR_05_17_SRC_2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719" y="0"/>
            <a:ext cx="91318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604" y="1836236"/>
            <a:ext cx="205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Anthropocene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Edward </a:t>
            </a:r>
            <a:r>
              <a:rPr lang="en-US" dirty="0" err="1" smtClean="0">
                <a:solidFill>
                  <a:srgbClr val="FFFFFF"/>
                </a:solidFill>
              </a:rPr>
              <a:t>Burtynsky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_TFOS_KEN_NAI_DAN_03_16_SRC_H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24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0870" y="1441531"/>
            <a:ext cx="205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Anthropocene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Edward </a:t>
            </a:r>
            <a:r>
              <a:rPr lang="en-US" dirty="0" err="1" smtClean="0">
                <a:solidFill>
                  <a:srgbClr val="FFFFFF"/>
                </a:solidFill>
              </a:rPr>
              <a:t>Burtynsky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F_ALB_06_07_SRC_H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492"/>
            <a:ext cx="8650034" cy="6894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3289" y="1956364"/>
            <a:ext cx="2057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FF"/>
                </a:solidFill>
              </a:rPr>
              <a:t>Oil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Edward </a:t>
            </a:r>
            <a:r>
              <a:rPr lang="en-US" dirty="0" err="1" smtClean="0">
                <a:solidFill>
                  <a:srgbClr val="FFFFFF"/>
                </a:solidFill>
              </a:rPr>
              <a:t>Burtynsky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05AB3C-1F15-4CD4-91B9-175D5D135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55" y="148975"/>
            <a:ext cx="8929956" cy="66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61FBC1-2C51-43A3-BF13-DB5F82E6DB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52" y="0"/>
            <a:ext cx="10701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FDFEF9-0D85-46B0-9669-15FEF09DAE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829" y="0"/>
            <a:ext cx="68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odworkshopac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youth_workshop_attable_boardgam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893" y="832556"/>
            <a:ext cx="6839107" cy="510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00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53189B-7B3F-4213-ACAF-EA99F0AC59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67" y="0"/>
            <a:ext cx="1096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8511CC-1F0E-4F71-9D4D-13F33E8B0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72" y="297952"/>
            <a:ext cx="11220073" cy="62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6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ECBD1-C6FF-4876-A6C1-C73CEBEB1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0E681A1-40FB-4874-BA38-F3D1EDF11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65" y="256377"/>
            <a:ext cx="10180091" cy="6509632"/>
          </a:xfrm>
        </p:spPr>
      </p:pic>
    </p:spTree>
    <p:extLst>
      <p:ext uri="{BB962C8B-B14F-4D97-AF65-F5344CB8AC3E}">
        <p14:creationId xmlns:p14="http://schemas.microsoft.com/office/powerpoint/2010/main" val="59133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2017_Photos_YV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273" y="1484"/>
            <a:ext cx="8601364" cy="685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3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7620000" cy="506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577" y="2919589"/>
            <a:ext cx="5922423" cy="393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9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762000"/>
            <a:ext cx="79121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5241FB-673B-464E-870B-A4F36ED553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895" y="1257728"/>
            <a:ext cx="5790059" cy="4342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F6E7C9-0F25-47BD-8A1F-1E13FC8854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4815" y="1257727"/>
            <a:ext cx="5790059" cy="43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E3C89620-D805-4FBE-9C84-0275B22943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32" y="0"/>
            <a:ext cx="10424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1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BE29DD95-013B-45F0-830F-ECC4F355A1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705" y="0"/>
            <a:ext cx="12097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4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F86EBE-5122-4AD9-B425-CE2F0AB72B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E7687C-D198-4D2B-B2EF-D61AEC28EC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889" y="42816"/>
            <a:ext cx="7396995" cy="4110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CA9BA4-2ABD-4923-BC40-4C3B12A514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096" y="4184174"/>
            <a:ext cx="4764100" cy="278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85FEF3-A72C-429B-8B14-C30D34759E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89" y="2963084"/>
            <a:ext cx="2983894" cy="1912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100DDF8-89B4-44EF-8D06-8C62D067BB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90" y="70215"/>
            <a:ext cx="4119619" cy="2667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0462C2D-FA33-43DC-A8FF-BA1277E669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085" y="3729519"/>
            <a:ext cx="3218616" cy="2954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AE05BE4-E495-4582-BE47-66B607933F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033" y="2553930"/>
            <a:ext cx="1816792" cy="818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03F72A-2E5F-4775-B8D6-B4C650AC52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8" y="4976096"/>
            <a:ext cx="2851638" cy="1850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93ECEB-216F-4CFA-8A70-E9A66B6A43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94" y="4184174"/>
            <a:ext cx="2544905" cy="25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" y="447716"/>
            <a:ext cx="6589438" cy="5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01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48</Words>
  <Application>Microsoft Office PowerPoint</Application>
  <PresentationFormat>Custom</PresentationFormat>
  <Paragraphs>21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Creating a culture of resilience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forssman</dc:creator>
  <cp:lastModifiedBy>Windows User</cp:lastModifiedBy>
  <cp:revision>18</cp:revision>
  <dcterms:created xsi:type="dcterms:W3CDTF">2019-06-23T00:58:34Z</dcterms:created>
  <dcterms:modified xsi:type="dcterms:W3CDTF">2019-06-24T17:21:49Z</dcterms:modified>
</cp:coreProperties>
</file>