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0.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61" r:id="rId3"/>
    <p:sldMasterId id="2147483665" r:id="rId4"/>
    <p:sldMasterId id="2147483669" r:id="rId5"/>
    <p:sldMasterId id="2147483657" r:id="rId6"/>
    <p:sldMasterId id="2147483675" r:id="rId7"/>
    <p:sldMasterId id="2147483687" r:id="rId8"/>
    <p:sldMasterId id="2147483692" r:id="rId9"/>
    <p:sldMasterId id="2147483701" r:id="rId10"/>
    <p:sldMasterId id="2147483716" r:id="rId11"/>
  </p:sldMasterIdLst>
  <p:notesMasterIdLst>
    <p:notesMasterId r:id="rId23"/>
  </p:notesMasterIdLst>
  <p:handoutMasterIdLst>
    <p:handoutMasterId r:id="rId24"/>
  </p:handoutMasterIdLst>
  <p:sldIdLst>
    <p:sldId id="256" r:id="rId12"/>
    <p:sldId id="381" r:id="rId13"/>
    <p:sldId id="374" r:id="rId14"/>
    <p:sldId id="376" r:id="rId15"/>
    <p:sldId id="367" r:id="rId16"/>
    <p:sldId id="371" r:id="rId17"/>
    <p:sldId id="379" r:id="rId18"/>
    <p:sldId id="380" r:id="rId19"/>
    <p:sldId id="373" r:id="rId20"/>
    <p:sldId id="377" r:id="rId21"/>
    <p:sldId id="378" r:id="rId2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offatt" initials="JM" lastIdx="2" clrIdx="0"/>
  <p:cmAuthor id="1" name="Moffatt, Julie" initials="M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003B6C"/>
    <a:srgbClr val="E9EDF4"/>
    <a:srgbClr val="A3B54B"/>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3850" autoAdjust="0"/>
  </p:normalViewPr>
  <p:slideViewPr>
    <p:cSldViewPr snapToGrid="0" showGuides="1">
      <p:cViewPr>
        <p:scale>
          <a:sx n="110" d="100"/>
          <a:sy n="110" d="100"/>
        </p:scale>
        <p:origin x="-354" y="480"/>
      </p:cViewPr>
      <p:guideLst>
        <p:guide orient="horz" pos="259"/>
        <p:guide orient="horz" pos="3072"/>
        <p:guide orient="horz" pos="1484"/>
        <p:guide orient="horz" pos="486"/>
        <p:guide pos="2880"/>
        <p:guide pos="158"/>
        <p:guide pos="5602"/>
        <p:guide pos="3696"/>
        <p:guide pos="3969"/>
        <p:guide pos="1066"/>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76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solidFill>
                  <a:srgbClr val="00467F"/>
                </a:solidFill>
                <a:latin typeface="Arial" panose="020B0604020202020204" pitchFamily="34" charset="0"/>
                <a:cs typeface="Arial" panose="020B0604020202020204" pitchFamily="34" charset="0"/>
              </a:defRPr>
            </a:pPr>
            <a:r>
              <a:rPr lang="en-US" sz="1200" dirty="0">
                <a:solidFill>
                  <a:schemeClr val="tx1"/>
                </a:solidFill>
                <a:latin typeface="Arial" panose="020B0604020202020204" pitchFamily="34" charset="0"/>
                <a:cs typeface="Arial" panose="020B0604020202020204" pitchFamily="34" charset="0"/>
              </a:rPr>
              <a:t>Carbon-Free Power Generation in US (2014)</a:t>
            </a:r>
          </a:p>
        </c:rich>
      </c:tx>
      <c:layout>
        <c:manualLayout>
          <c:xMode val="edge"/>
          <c:yMode val="edge"/>
          <c:x val="8.1539639286757531E-2"/>
          <c:y val="0.19570572436571249"/>
        </c:manualLayout>
      </c:layout>
      <c:overlay val="0"/>
    </c:title>
    <c:autoTitleDeleted val="0"/>
    <c:plotArea>
      <c:layout>
        <c:manualLayout>
          <c:layoutTarget val="inner"/>
          <c:xMode val="edge"/>
          <c:yMode val="edge"/>
          <c:x val="7.9061694664319976E-2"/>
          <c:y val="0.33550965942075728"/>
          <c:w val="0.44299356038616183"/>
          <c:h val="0.66449034057924272"/>
        </c:manualLayout>
      </c:layout>
      <c:pieChart>
        <c:varyColors val="1"/>
        <c:ser>
          <c:idx val="0"/>
          <c:order val="0"/>
          <c:tx>
            <c:strRef>
              <c:f>Sheet1!$B$1</c:f>
              <c:strCache>
                <c:ptCount val="1"/>
                <c:pt idx="0">
                  <c:v>Carbon-Free Power Generation in US (2014)</c:v>
                </c:pt>
              </c:strCache>
            </c:strRef>
          </c:tx>
          <c:dLbls>
            <c:dLbl>
              <c:idx val="0"/>
              <c:layout>
                <c:manualLayout>
                  <c:x val="-0.13538489478226948"/>
                  <c:y val="-7.9545663972871605E-2"/>
                </c:manualLayout>
              </c:layout>
              <c:spPr/>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dLbl>
            <c:dLbl>
              <c:idx val="1"/>
              <c:layout>
                <c:manualLayout>
                  <c:x val="0.10815253858399042"/>
                  <c:y val="-4.6235844430275196E-2"/>
                </c:manualLayout>
              </c:layout>
              <c:spPr/>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dLbl>
            <c:dLbl>
              <c:idx val="2"/>
              <c:layout>
                <c:manualLayout>
                  <c:x val="0.10057096782167098"/>
                  <c:y val="0.14211104050541648"/>
                </c:manualLayout>
              </c:layout>
              <c:tx>
                <c:rich>
                  <a:bodyPr/>
                  <a:lstStyle/>
                  <a:p>
                    <a:r>
                      <a:rPr lang="en-US" dirty="0">
                        <a:solidFill>
                          <a:schemeClr val="bg1"/>
                        </a:solidFill>
                      </a:rPr>
                      <a:t>20%</a:t>
                    </a:r>
                  </a:p>
                </c:rich>
              </c:tx>
              <c:showLegendKey val="0"/>
              <c:showVal val="0"/>
              <c:showCatName val="0"/>
              <c:showSerName val="0"/>
              <c:showPercent val="1"/>
              <c:showBubbleSize val="0"/>
            </c:dLbl>
            <c:txPr>
              <a:bodyPr/>
              <a:lstStyle/>
              <a:p>
                <a:pPr>
                  <a:defRPr sz="1000" b="1">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1"/>
          </c:dLbls>
          <c:cat>
            <c:strRef>
              <c:f>Sheet1!$A$2:$A$6</c:f>
              <c:strCache>
                <c:ptCount val="5"/>
                <c:pt idx="0">
                  <c:v>Nuclear</c:v>
                </c:pt>
                <c:pt idx="1">
                  <c:v>Wind</c:v>
                </c:pt>
                <c:pt idx="2">
                  <c:v>Hydropower</c:v>
                </c:pt>
                <c:pt idx="3">
                  <c:v>Geothermal</c:v>
                </c:pt>
                <c:pt idx="4">
                  <c:v>Solar</c:v>
                </c:pt>
              </c:strCache>
            </c:strRef>
          </c:cat>
          <c:val>
            <c:numRef>
              <c:f>Sheet1!$B$2:$B$6</c:f>
              <c:numCache>
                <c:formatCode>General</c:formatCode>
                <c:ptCount val="5"/>
                <c:pt idx="0">
                  <c:v>63</c:v>
                </c:pt>
                <c:pt idx="1">
                  <c:v>14</c:v>
                </c:pt>
                <c:pt idx="2">
                  <c:v>20</c:v>
                </c:pt>
                <c:pt idx="3">
                  <c:v>1</c:v>
                </c:pt>
                <c:pt idx="4">
                  <c:v>2</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6590295119531397"/>
          <c:y val="0.68712593645469544"/>
          <c:w val="0.17056222605148619"/>
          <c:h val="0.31201190322610373"/>
        </c:manualLayout>
      </c:layou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cdr:x>
      <cdr:y>0.25759</cdr:y>
    </cdr:from>
    <cdr:to>
      <cdr:x>0.72101</cdr:x>
      <cdr:y>0.25759</cdr:y>
    </cdr:to>
    <cdr:cxnSp macro="">
      <cdr:nvCxnSpPr>
        <cdr:cNvPr id="2" name="Straight Connector 1"/>
        <cdr:cNvCxnSpPr/>
      </cdr:nvCxnSpPr>
      <cdr:spPr>
        <a:xfrm xmlns:a="http://schemas.openxmlformats.org/drawingml/2006/main">
          <a:off x="0" y="951811"/>
          <a:ext cx="3996230"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EE45E209-3585-44B3-A94C-151805FD46F9}" type="datetimeFigureOut">
              <a:rPr lang="en-US" smtClean="0"/>
              <a:t>10/28/2016</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8544554B-E2C4-4B58-9C27-C1A701927451}" type="slidenum">
              <a:rPr lang="en-US" smtClean="0"/>
              <a:t>‹#›</a:t>
            </a:fld>
            <a:endParaRPr lang="en-US"/>
          </a:p>
        </p:txBody>
      </p:sp>
    </p:spTree>
    <p:extLst>
      <p:ext uri="{BB962C8B-B14F-4D97-AF65-F5344CB8AC3E}">
        <p14:creationId xmlns:p14="http://schemas.microsoft.com/office/powerpoint/2010/main" val="1828632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Espace réservé de la date 2"/>
          <p:cNvSpPr>
            <a:spLocks noGrp="1"/>
          </p:cNvSpPr>
          <p:nvPr>
            <p:ph type="dt" idx="1"/>
          </p:nvPr>
        </p:nvSpPr>
        <p:spPr>
          <a:xfrm>
            <a:off x="3970339" y="0"/>
            <a:ext cx="3038475" cy="465138"/>
          </a:xfrm>
          <a:prstGeom prst="rect">
            <a:avLst/>
          </a:prstGeom>
        </p:spPr>
        <p:txBody>
          <a:bodyPr vert="horz" lIns="91427" tIns="45713" rIns="91427" bIns="45713" rtlCol="0"/>
          <a:lstStyle>
            <a:lvl1pPr algn="r">
              <a:defRPr sz="1200"/>
            </a:lvl1pPr>
          </a:lstStyle>
          <a:p>
            <a:fld id="{B4B6D33B-98F6-4B59-88D6-44ADC47917FE}" type="datetimeFigureOut">
              <a:rPr lang="en-US" smtClean="0"/>
              <a:t>10/28/2016</a:t>
            </a:fld>
            <a:endParaRPr lang="en-US"/>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27" tIns="45713" rIns="91427" bIns="45713" rtlCol="0" anchor="ctr"/>
          <a:lstStyle/>
          <a:p>
            <a:endParaRPr lang="en-US"/>
          </a:p>
        </p:txBody>
      </p:sp>
      <p:sp>
        <p:nvSpPr>
          <p:cNvPr id="5" name="Espace réservé des commentaires 4"/>
          <p:cNvSpPr>
            <a:spLocks noGrp="1"/>
          </p:cNvSpPr>
          <p:nvPr>
            <p:ph type="body" sz="quarter" idx="3"/>
          </p:nvPr>
        </p:nvSpPr>
        <p:spPr>
          <a:xfrm>
            <a:off x="701676" y="4416426"/>
            <a:ext cx="5607050" cy="4183063"/>
          </a:xfrm>
          <a:prstGeom prst="rect">
            <a:avLst/>
          </a:prstGeom>
        </p:spPr>
        <p:txBody>
          <a:bodyPr vert="horz" lIns="91427" tIns="45713" rIns="91427" bIns="4571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970339" y="8829675"/>
            <a:ext cx="3038475" cy="465138"/>
          </a:xfrm>
          <a:prstGeom prst="rect">
            <a:avLst/>
          </a:prstGeom>
        </p:spPr>
        <p:txBody>
          <a:bodyPr vert="horz" lIns="91427" tIns="45713" rIns="91427" bIns="45713" rtlCol="0" anchor="b"/>
          <a:lstStyle>
            <a:lvl1pPr algn="r">
              <a:defRPr sz="1200"/>
            </a:lvl1pPr>
          </a:lstStyle>
          <a:p>
            <a:fld id="{9AEB7822-9D65-41F1-AF24-772616CFA249}" type="slidenum">
              <a:rPr lang="en-US" smtClean="0"/>
              <a:t>‹#›</a:t>
            </a:fld>
            <a:endParaRPr lang="en-US"/>
          </a:p>
        </p:txBody>
      </p:sp>
    </p:spTree>
    <p:extLst>
      <p:ext uri="{BB962C8B-B14F-4D97-AF65-F5344CB8AC3E}">
        <p14:creationId xmlns:p14="http://schemas.microsoft.com/office/powerpoint/2010/main" val="3574898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AEB7822-9D65-41F1-AF24-772616CFA249}" type="slidenum">
              <a:rPr lang="en-US" smtClean="0"/>
              <a:t>1</a:t>
            </a:fld>
            <a:endParaRPr lang="en-US"/>
          </a:p>
        </p:txBody>
      </p:sp>
    </p:spTree>
    <p:extLst>
      <p:ext uri="{BB962C8B-B14F-4D97-AF65-F5344CB8AC3E}">
        <p14:creationId xmlns:p14="http://schemas.microsoft.com/office/powerpoint/2010/main" val="426653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B7822-9D65-41F1-AF24-772616CFA249}" type="slidenum">
              <a:rPr lang="en-US" smtClean="0"/>
              <a:t>3</a:t>
            </a:fld>
            <a:endParaRPr lang="en-US"/>
          </a:p>
        </p:txBody>
      </p:sp>
    </p:spTree>
    <p:extLst>
      <p:ext uri="{BB962C8B-B14F-4D97-AF65-F5344CB8AC3E}">
        <p14:creationId xmlns:p14="http://schemas.microsoft.com/office/powerpoint/2010/main" val="293903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We offered 710 MW from our existing </a:t>
            </a:r>
            <a:r>
              <a:rPr lang="en-US" dirty="0" err="1" smtClean="0"/>
              <a:t>hydros</a:t>
            </a:r>
            <a:r>
              <a:rPr lang="en-US" dirty="0" smtClean="0"/>
              <a:t> in New York to firm up 6 new wind projects and a new transmission line linking New York and New England.</a:t>
            </a:r>
          </a:p>
          <a:p>
            <a:endParaRPr lang="en-US" dirty="0" smtClean="0"/>
          </a:p>
          <a:p>
            <a:r>
              <a:rPr lang="en-US" dirty="0" smtClean="0"/>
              <a:t>At $84 per</a:t>
            </a:r>
            <a:r>
              <a:rPr lang="en-US" baseline="0" dirty="0" smtClean="0"/>
              <a:t> MWh</a:t>
            </a:r>
            <a:r>
              <a:rPr lang="en-US" dirty="0" smtClean="0"/>
              <a:t> + transmission, this solution is more expensive than, for instance some small wind projects in corners of Massachusetts. But because that region has a scarcity of sites, we think we are very competitive at the scale that we provide. We are also doing more for grid reliability.</a:t>
            </a:r>
          </a:p>
        </p:txBody>
      </p:sp>
      <p:sp>
        <p:nvSpPr>
          <p:cNvPr id="4" name="Slide Number Placeholder 3"/>
          <p:cNvSpPr>
            <a:spLocks noGrp="1"/>
          </p:cNvSpPr>
          <p:nvPr>
            <p:ph type="sldNum" sz="quarter" idx="10"/>
          </p:nvPr>
        </p:nvSpPr>
        <p:spPr/>
        <p:txBody>
          <a:bodyPr/>
          <a:lstStyle/>
          <a:p>
            <a:fld id="{6AE930BC-48B9-4673-AD9A-138BBF3F36F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5561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Content Placeholder 8"/>
          <p:cNvSpPr>
            <a:spLocks noGrp="1"/>
          </p:cNvSpPr>
          <p:nvPr>
            <p:ph sz="quarter" idx="13"/>
          </p:nvPr>
        </p:nvSpPr>
        <p:spPr>
          <a:xfrm>
            <a:off x="250825" y="771525"/>
            <a:ext cx="8642350" cy="3960664"/>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200" b="0">
                <a:solidFill>
                  <a:schemeClr val="tx1"/>
                </a:solidFill>
                <a:latin typeface="Arial" panose="020B0604020202020204" pitchFamily="34" charset="0"/>
                <a:cs typeface="Arial" panose="020B0604020202020204" pitchFamily="34" charset="0"/>
              </a:defRPr>
            </a:lvl1pPr>
            <a:lvl2pPr marL="571500" indent="-212725">
              <a:lnSpc>
                <a:spcPct val="110000"/>
              </a:lnSpc>
              <a:spcBef>
                <a:spcPts val="0"/>
              </a:spcBef>
              <a:spcAft>
                <a:spcPts val="300"/>
              </a:spcAft>
              <a:buFont typeface="Arial" pitchFamily="34" charset="0"/>
              <a:buChar char="‒"/>
              <a:defRPr sz="1100" b="0">
                <a:solidFill>
                  <a:schemeClr val="tx1"/>
                </a:solidFill>
                <a:latin typeface="Arial" panose="020B0604020202020204" pitchFamily="34" charset="0"/>
                <a:cs typeface="Arial" panose="020B0604020202020204" pitchFamily="34" charset="0"/>
              </a:defRPr>
            </a:lvl2pPr>
            <a:lvl3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3pPr>
            <a:lvl4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4pPr>
            <a:lvl5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195740" y="270669"/>
            <a:ext cx="4326835" cy="216024"/>
          </a:xfrm>
          <a:prstGeom prst="rect">
            <a:avLst/>
          </a:prstGeom>
        </p:spPr>
        <p:txBody>
          <a:bodyPr lIns="0" tIns="0" rIns="0" bIns="0"/>
          <a:lstStyle>
            <a:lvl1pPr algn="l">
              <a:defRPr sz="1200" b="1">
                <a:solidFill>
                  <a:srgbClr val="00467F"/>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7603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210" y="237311"/>
            <a:ext cx="8293155" cy="707864"/>
          </a:xfrm>
          <a:prstGeom prst="rect">
            <a:avLst/>
          </a:prstGeom>
        </p:spPr>
        <p:txBody>
          <a:bodyPr/>
          <a:lstStyle>
            <a:lvl1pPr>
              <a:defRPr>
                <a:solidFill>
                  <a:srgbClr val="FFFFFF"/>
                </a:solidFill>
              </a:defRPr>
            </a:lvl1pPr>
          </a:lstStyle>
          <a:p>
            <a:r>
              <a:rPr lang="en-US" dirty="0" smtClean="0"/>
              <a:t>CLICK TO EDIT MASTER TITLE</a:t>
            </a:r>
            <a:endParaRPr lang="en-US" dirty="0"/>
          </a:p>
        </p:txBody>
      </p:sp>
      <p:sp>
        <p:nvSpPr>
          <p:cNvPr id="3" name="Rectangle 2"/>
          <p:cNvSpPr/>
          <p:nvPr userDrawn="1"/>
        </p:nvSpPr>
        <p:spPr>
          <a:xfrm>
            <a:off x="6934200" y="0"/>
            <a:ext cx="2209800" cy="18859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lang="en-US" dirty="0" smtClean="0"/>
              <a:t>Brookfield Renewable </a:t>
            </a:r>
            <a:r>
              <a:rPr lang="en-US" sz="700" dirty="0" smtClean="0">
                <a:latin typeface="Helvetica Neue Light" charset="0"/>
                <a:ea typeface="Helvetica Neue Light" charset="0"/>
                <a:cs typeface="Helvetica Neue Light" charset="0"/>
              </a:rPr>
              <a:t>A Leader in Renewable Power Generation</a:t>
            </a:r>
          </a:p>
        </p:txBody>
      </p:sp>
      <p:sp>
        <p:nvSpPr>
          <p:cNvPr id="12"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159775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5210" y="360420"/>
            <a:ext cx="8293155" cy="461643"/>
          </a:xfrm>
          <a:prstGeom prst="rect">
            <a:avLst/>
          </a:prstGeom>
        </p:spPr>
        <p:txBody>
          <a:body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7917167" y="4895057"/>
            <a:ext cx="1016597" cy="241627"/>
          </a:xfrm>
          <a:prstGeom prst="rect">
            <a:avLst/>
          </a:prstGeom>
        </p:spPr>
        <p:txBody>
          <a:bodyPr/>
          <a:lstStyle>
            <a:lvl1pPr algn="r">
              <a:defRPr sz="700">
                <a:solidFill>
                  <a:srgbClr val="888EA5"/>
                </a:solidFill>
              </a:defRPr>
            </a:lvl1pPr>
          </a:lstStyle>
          <a:p>
            <a:fld id="{F3A48977-B77B-2F4D-9B5E-2DDF9C6874F4}" type="slidenum">
              <a:rPr lang="en-US" smtClean="0"/>
              <a:pPr/>
              <a:t>‹#›</a:t>
            </a:fld>
            <a:endParaRPr lang="en-US" dirty="0"/>
          </a:p>
        </p:txBody>
      </p:sp>
      <p:sp>
        <p:nvSpPr>
          <p:cNvPr id="8" name="Footer Placeholder 4"/>
          <p:cNvSpPr>
            <a:spLocks noGrp="1"/>
          </p:cNvSpPr>
          <p:nvPr>
            <p:ph type="ftr" sz="quarter" idx="3"/>
          </p:nvPr>
        </p:nvSpPr>
        <p:spPr>
          <a:xfrm>
            <a:off x="347592" y="4895057"/>
            <a:ext cx="1441245" cy="241627"/>
          </a:xfrm>
          <a:prstGeom prst="rect">
            <a:avLst/>
          </a:prstGeom>
        </p:spPr>
        <p:txBody>
          <a:bodyPr/>
          <a:lstStyle>
            <a:lvl1pPr>
              <a:defRPr sz="700">
                <a:solidFill>
                  <a:srgbClr val="888EA5"/>
                </a:solidFill>
              </a:defRPr>
            </a:lvl1pPr>
          </a:lstStyle>
          <a:p>
            <a:r>
              <a:rPr dirty="0" smtClean="0"/>
              <a:t>©2015 FATHOM+HATCH</a:t>
            </a:r>
            <a:endParaRPr dirty="0"/>
          </a:p>
        </p:txBody>
      </p:sp>
    </p:spTree>
    <p:extLst>
      <p:ext uri="{BB962C8B-B14F-4D97-AF65-F5344CB8AC3E}">
        <p14:creationId xmlns:p14="http://schemas.microsoft.com/office/powerpoint/2010/main" val="2142199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6E14480-511F-419B-8209-9C42B56D8711}" type="datetimeFigureOut">
              <a:rPr lang="en-US" smtClean="0"/>
              <a:t>10/28/2016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5006123-0A57-4C37-93D4-8712D8453D29}" type="slidenum">
              <a:rPr lang="en-US" smtClean="0"/>
              <a:t>‹#›</a:t>
            </a:fld>
            <a:endParaRPr lang="en-US"/>
          </a:p>
        </p:txBody>
      </p:sp>
    </p:spTree>
    <p:extLst>
      <p:ext uri="{BB962C8B-B14F-4D97-AF65-F5344CB8AC3E}">
        <p14:creationId xmlns:p14="http://schemas.microsoft.com/office/powerpoint/2010/main" val="2319118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Content Placeholder 8"/>
          <p:cNvSpPr>
            <a:spLocks noGrp="1"/>
          </p:cNvSpPr>
          <p:nvPr>
            <p:ph sz="quarter" idx="13"/>
          </p:nvPr>
        </p:nvSpPr>
        <p:spPr>
          <a:xfrm>
            <a:off x="250825" y="771525"/>
            <a:ext cx="8642350" cy="3960664"/>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200" b="0">
                <a:solidFill>
                  <a:schemeClr val="tx1"/>
                </a:solidFill>
                <a:latin typeface="Arial" panose="020B0604020202020204" pitchFamily="34" charset="0"/>
                <a:cs typeface="Arial" panose="020B0604020202020204" pitchFamily="34" charset="0"/>
              </a:defRPr>
            </a:lvl1pPr>
            <a:lvl2pPr marL="571500" indent="-212725">
              <a:lnSpc>
                <a:spcPct val="110000"/>
              </a:lnSpc>
              <a:spcBef>
                <a:spcPts val="0"/>
              </a:spcBef>
              <a:spcAft>
                <a:spcPts val="300"/>
              </a:spcAft>
              <a:buFont typeface="Arial" pitchFamily="34" charset="0"/>
              <a:buChar char="‒"/>
              <a:defRPr sz="1100" b="0">
                <a:solidFill>
                  <a:schemeClr val="tx1"/>
                </a:solidFill>
                <a:latin typeface="Arial" panose="020B0604020202020204" pitchFamily="34" charset="0"/>
                <a:cs typeface="Arial" panose="020B0604020202020204" pitchFamily="34" charset="0"/>
              </a:defRPr>
            </a:lvl2pPr>
            <a:lvl3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3pPr>
            <a:lvl4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4pPr>
            <a:lvl5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333401" y="270669"/>
            <a:ext cx="4326835" cy="216024"/>
          </a:xfrm>
          <a:prstGeom prst="rect">
            <a:avLst/>
          </a:prstGeom>
        </p:spPr>
        <p:txBody>
          <a:bodyPr lIns="0" tIns="0" rIns="0" bIns="0"/>
          <a:lstStyle>
            <a:lvl1pPr algn="l">
              <a:defRPr sz="1200" b="1">
                <a:solidFill>
                  <a:srgbClr val="00467F"/>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2506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3" name="Content Placeholder 8"/>
          <p:cNvSpPr>
            <a:spLocks noGrp="1"/>
          </p:cNvSpPr>
          <p:nvPr>
            <p:ph sz="quarter" idx="13"/>
          </p:nvPr>
        </p:nvSpPr>
        <p:spPr>
          <a:xfrm>
            <a:off x="250825" y="1563638"/>
            <a:ext cx="8642350" cy="3384600"/>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200" b="0">
                <a:solidFill>
                  <a:schemeClr val="tx1"/>
                </a:solidFill>
                <a:latin typeface="Arial" panose="020B0604020202020204" pitchFamily="34" charset="0"/>
                <a:cs typeface="Arial" panose="020B0604020202020204" pitchFamily="34" charset="0"/>
              </a:defRPr>
            </a:lvl1pPr>
            <a:lvl2pPr marL="571500" indent="-212725">
              <a:lnSpc>
                <a:spcPct val="110000"/>
              </a:lnSpc>
              <a:spcBef>
                <a:spcPts val="0"/>
              </a:spcBef>
              <a:spcAft>
                <a:spcPts val="300"/>
              </a:spcAft>
              <a:buFont typeface="Arial" pitchFamily="34" charset="0"/>
              <a:buChar char="‒"/>
              <a:defRPr sz="1100" b="0">
                <a:solidFill>
                  <a:schemeClr val="tx1"/>
                </a:solidFill>
                <a:latin typeface="Arial" panose="020B0604020202020204" pitchFamily="34" charset="0"/>
                <a:cs typeface="Arial" panose="020B0604020202020204" pitchFamily="34" charset="0"/>
              </a:defRPr>
            </a:lvl2pPr>
            <a:lvl3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3pPr>
            <a:lvl4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4pPr>
            <a:lvl5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
          </p:nvPr>
        </p:nvSpPr>
        <p:spPr>
          <a:xfrm>
            <a:off x="250825" y="771525"/>
            <a:ext cx="8642350" cy="576064"/>
          </a:xfrm>
          <a:prstGeom prst="rect">
            <a:avLst/>
          </a:prstGeom>
        </p:spPr>
        <p:txBody>
          <a:bodyPr lIns="0" tIns="0" rIns="0" bIns="0"/>
          <a:lstStyle>
            <a:lvl1pPr marL="0" indent="0">
              <a:buNone/>
              <a:defRPr sz="1800">
                <a:solidFill>
                  <a:srgbClr val="00467F"/>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p:txBody>
      </p:sp>
      <p:sp>
        <p:nvSpPr>
          <p:cNvPr id="5" name="Title 1"/>
          <p:cNvSpPr>
            <a:spLocks noGrp="1"/>
          </p:cNvSpPr>
          <p:nvPr>
            <p:ph type="title"/>
          </p:nvPr>
        </p:nvSpPr>
        <p:spPr>
          <a:xfrm>
            <a:off x="2339755" y="270669"/>
            <a:ext cx="4326835" cy="216024"/>
          </a:xfrm>
          <a:prstGeom prst="rect">
            <a:avLst/>
          </a:prstGeom>
        </p:spPr>
        <p:txBody>
          <a:bodyPr lIns="0" tIns="0" rIns="0" bIns="0"/>
          <a:lstStyle>
            <a:lvl1pPr algn="l">
              <a:defRPr sz="1200" b="1">
                <a:solidFill>
                  <a:srgbClr val="00467F"/>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806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80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Content Placeholder 8"/>
          <p:cNvSpPr>
            <a:spLocks noGrp="1"/>
          </p:cNvSpPr>
          <p:nvPr>
            <p:ph sz="quarter" idx="13"/>
          </p:nvPr>
        </p:nvSpPr>
        <p:spPr>
          <a:xfrm>
            <a:off x="250825" y="771525"/>
            <a:ext cx="8642350" cy="3960664"/>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200" b="0">
                <a:solidFill>
                  <a:schemeClr val="tx1"/>
                </a:solidFill>
                <a:latin typeface="Arial" panose="020B0604020202020204" pitchFamily="34" charset="0"/>
                <a:cs typeface="Arial" panose="020B0604020202020204" pitchFamily="34" charset="0"/>
              </a:defRPr>
            </a:lvl1pPr>
            <a:lvl2pPr marL="571500" indent="-212725">
              <a:lnSpc>
                <a:spcPct val="110000"/>
              </a:lnSpc>
              <a:spcBef>
                <a:spcPts val="0"/>
              </a:spcBef>
              <a:spcAft>
                <a:spcPts val="300"/>
              </a:spcAft>
              <a:buFont typeface="Arial" pitchFamily="34" charset="0"/>
              <a:buChar char="‒"/>
              <a:defRPr sz="1100" b="0">
                <a:solidFill>
                  <a:schemeClr val="tx1"/>
                </a:solidFill>
                <a:latin typeface="Arial" panose="020B0604020202020204" pitchFamily="34" charset="0"/>
                <a:cs typeface="Arial" panose="020B0604020202020204" pitchFamily="34" charset="0"/>
              </a:defRPr>
            </a:lvl2pPr>
            <a:lvl3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3pPr>
            <a:lvl4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4pPr>
            <a:lvl5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790861" y="270669"/>
            <a:ext cx="4326835" cy="216024"/>
          </a:xfrm>
          <a:prstGeom prst="rect">
            <a:avLst/>
          </a:prstGeom>
        </p:spPr>
        <p:txBody>
          <a:bodyPr lIns="0" tIns="0" rIns="0" bIns="0"/>
          <a:lstStyle>
            <a:lvl1pPr algn="l">
              <a:defRPr sz="1200" b="1">
                <a:solidFill>
                  <a:srgbClr val="00467F"/>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686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3" name="Content Placeholder 8"/>
          <p:cNvSpPr>
            <a:spLocks noGrp="1"/>
          </p:cNvSpPr>
          <p:nvPr>
            <p:ph sz="quarter" idx="13"/>
          </p:nvPr>
        </p:nvSpPr>
        <p:spPr>
          <a:xfrm>
            <a:off x="250825" y="1563638"/>
            <a:ext cx="8642350" cy="3384600"/>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200" b="0">
                <a:solidFill>
                  <a:schemeClr val="tx1"/>
                </a:solidFill>
                <a:latin typeface="Arial" panose="020B0604020202020204" pitchFamily="34" charset="0"/>
                <a:cs typeface="Arial" panose="020B0604020202020204" pitchFamily="34" charset="0"/>
              </a:defRPr>
            </a:lvl1pPr>
            <a:lvl2pPr marL="571500" indent="-212725">
              <a:lnSpc>
                <a:spcPct val="110000"/>
              </a:lnSpc>
              <a:spcBef>
                <a:spcPts val="0"/>
              </a:spcBef>
              <a:spcAft>
                <a:spcPts val="300"/>
              </a:spcAft>
              <a:buFont typeface="Arial" pitchFamily="34" charset="0"/>
              <a:buChar char="‒"/>
              <a:defRPr sz="1100" b="0">
                <a:solidFill>
                  <a:schemeClr val="tx1"/>
                </a:solidFill>
                <a:latin typeface="Arial" panose="020B0604020202020204" pitchFamily="34" charset="0"/>
                <a:cs typeface="Arial" panose="020B0604020202020204" pitchFamily="34" charset="0"/>
              </a:defRPr>
            </a:lvl2pPr>
            <a:lvl3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3pPr>
            <a:lvl4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4pPr>
            <a:lvl5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
          </p:nvPr>
        </p:nvSpPr>
        <p:spPr>
          <a:xfrm>
            <a:off x="250825" y="771525"/>
            <a:ext cx="8642350" cy="576064"/>
          </a:xfrm>
          <a:prstGeom prst="rect">
            <a:avLst/>
          </a:prstGeom>
        </p:spPr>
        <p:txBody>
          <a:bodyPr lIns="0" tIns="0" rIns="0" bIns="0"/>
          <a:lstStyle>
            <a:lvl1pPr marL="0" indent="0">
              <a:buNone/>
              <a:defRPr sz="1800">
                <a:solidFill>
                  <a:srgbClr val="00467F"/>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p:txBody>
      </p:sp>
      <p:sp>
        <p:nvSpPr>
          <p:cNvPr id="6" name="Title 1"/>
          <p:cNvSpPr>
            <a:spLocks noGrp="1"/>
          </p:cNvSpPr>
          <p:nvPr>
            <p:ph type="title"/>
          </p:nvPr>
        </p:nvSpPr>
        <p:spPr>
          <a:xfrm>
            <a:off x="2790861" y="270669"/>
            <a:ext cx="4326835" cy="216024"/>
          </a:xfrm>
          <a:prstGeom prst="rect">
            <a:avLst/>
          </a:prstGeom>
        </p:spPr>
        <p:txBody>
          <a:bodyPr lIns="0" tIns="0" rIns="0" bIns="0"/>
          <a:lstStyle>
            <a:lvl1pPr algn="l">
              <a:defRPr sz="1200" b="1">
                <a:solidFill>
                  <a:srgbClr val="00467F"/>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3103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32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Content Placeholder 8"/>
          <p:cNvSpPr>
            <a:spLocks noGrp="1"/>
          </p:cNvSpPr>
          <p:nvPr>
            <p:ph sz="quarter" idx="13"/>
          </p:nvPr>
        </p:nvSpPr>
        <p:spPr>
          <a:xfrm>
            <a:off x="250825" y="771525"/>
            <a:ext cx="8642350" cy="3960664"/>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200" b="0">
                <a:solidFill>
                  <a:schemeClr val="tx1"/>
                </a:solidFill>
                <a:latin typeface="Arial" panose="020B0604020202020204" pitchFamily="34" charset="0"/>
                <a:cs typeface="Arial" panose="020B0604020202020204" pitchFamily="34" charset="0"/>
              </a:defRPr>
            </a:lvl1pPr>
            <a:lvl2pPr marL="571500" indent="-212725">
              <a:lnSpc>
                <a:spcPct val="110000"/>
              </a:lnSpc>
              <a:spcBef>
                <a:spcPts val="0"/>
              </a:spcBef>
              <a:spcAft>
                <a:spcPts val="300"/>
              </a:spcAft>
              <a:buFont typeface="Arial" pitchFamily="34" charset="0"/>
              <a:buChar char="‒"/>
              <a:defRPr sz="1100" b="0">
                <a:solidFill>
                  <a:schemeClr val="tx1"/>
                </a:solidFill>
                <a:latin typeface="Arial" panose="020B0604020202020204" pitchFamily="34" charset="0"/>
                <a:cs typeface="Arial" panose="020B0604020202020204" pitchFamily="34" charset="0"/>
              </a:defRPr>
            </a:lvl2pPr>
            <a:lvl3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3pPr>
            <a:lvl4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4pPr>
            <a:lvl5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663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3" name="Content Placeholder 8"/>
          <p:cNvSpPr>
            <a:spLocks noGrp="1"/>
          </p:cNvSpPr>
          <p:nvPr>
            <p:ph sz="quarter" idx="13"/>
          </p:nvPr>
        </p:nvSpPr>
        <p:spPr>
          <a:xfrm>
            <a:off x="250825" y="1563638"/>
            <a:ext cx="8642350" cy="3384600"/>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200" b="0">
                <a:solidFill>
                  <a:schemeClr val="tx1"/>
                </a:solidFill>
                <a:latin typeface="Arial" panose="020B0604020202020204" pitchFamily="34" charset="0"/>
                <a:cs typeface="Arial" panose="020B0604020202020204" pitchFamily="34" charset="0"/>
              </a:defRPr>
            </a:lvl1pPr>
            <a:lvl2pPr marL="571500" indent="-212725">
              <a:lnSpc>
                <a:spcPct val="110000"/>
              </a:lnSpc>
              <a:spcBef>
                <a:spcPts val="0"/>
              </a:spcBef>
              <a:spcAft>
                <a:spcPts val="300"/>
              </a:spcAft>
              <a:buFont typeface="Arial" pitchFamily="34" charset="0"/>
              <a:buChar char="‒"/>
              <a:defRPr sz="1100" b="0">
                <a:solidFill>
                  <a:schemeClr val="tx1"/>
                </a:solidFill>
                <a:latin typeface="Arial" panose="020B0604020202020204" pitchFamily="34" charset="0"/>
                <a:cs typeface="Arial" panose="020B0604020202020204" pitchFamily="34" charset="0"/>
              </a:defRPr>
            </a:lvl2pPr>
            <a:lvl3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3pPr>
            <a:lvl4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4pPr>
            <a:lvl5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
          </p:nvPr>
        </p:nvSpPr>
        <p:spPr>
          <a:xfrm>
            <a:off x="250825" y="771525"/>
            <a:ext cx="8642350" cy="576064"/>
          </a:xfrm>
          <a:prstGeom prst="rect">
            <a:avLst/>
          </a:prstGeom>
        </p:spPr>
        <p:txBody>
          <a:bodyPr lIns="0" tIns="0" rIns="0" bIns="0"/>
          <a:lstStyle>
            <a:lvl1pPr marL="0" indent="0">
              <a:buNone/>
              <a:defRPr sz="1800">
                <a:solidFill>
                  <a:srgbClr val="00467F"/>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p:txBody>
      </p:sp>
      <p:sp>
        <p:nvSpPr>
          <p:cNvPr id="6" name="Title 1"/>
          <p:cNvSpPr txBox="1">
            <a:spLocks/>
          </p:cNvSpPr>
          <p:nvPr userDrawn="1"/>
        </p:nvSpPr>
        <p:spPr>
          <a:xfrm>
            <a:off x="2765449" y="257969"/>
            <a:ext cx="4326835" cy="216024"/>
          </a:xfrm>
          <a:prstGeom prst="rect">
            <a:avLst/>
          </a:prstGeom>
        </p:spPr>
        <p:txBody>
          <a:bodyPr lIns="0" tIns="0" rIns="0" bIns="0"/>
          <a:lstStyle>
            <a:lvl1pPr algn="l" defTabSz="914400" rtl="0" eaLnBrk="1" latinLnBrk="0" hangingPunct="1">
              <a:spcBef>
                <a:spcPct val="0"/>
              </a:spcBef>
              <a:buNone/>
              <a:defRPr sz="1200" b="1" kern="1200">
                <a:solidFill>
                  <a:srgbClr val="00467F"/>
                </a:solidFill>
                <a:latin typeface="Arial" panose="020B0604020202020204" pitchFamily="34" charset="0"/>
                <a:ea typeface="+mj-ea"/>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0399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3" name="Content Placeholder 8"/>
          <p:cNvSpPr>
            <a:spLocks noGrp="1"/>
          </p:cNvSpPr>
          <p:nvPr>
            <p:ph sz="quarter" idx="13"/>
          </p:nvPr>
        </p:nvSpPr>
        <p:spPr>
          <a:xfrm>
            <a:off x="250825" y="1563638"/>
            <a:ext cx="8642350" cy="3384600"/>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200" b="0">
                <a:solidFill>
                  <a:schemeClr val="tx1"/>
                </a:solidFill>
                <a:latin typeface="Arial" panose="020B0604020202020204" pitchFamily="34" charset="0"/>
                <a:cs typeface="Arial" panose="020B0604020202020204" pitchFamily="34" charset="0"/>
              </a:defRPr>
            </a:lvl1pPr>
            <a:lvl2pPr marL="571500" indent="-212725">
              <a:lnSpc>
                <a:spcPct val="110000"/>
              </a:lnSpc>
              <a:spcBef>
                <a:spcPts val="0"/>
              </a:spcBef>
              <a:spcAft>
                <a:spcPts val="300"/>
              </a:spcAft>
              <a:buFont typeface="Arial" pitchFamily="34" charset="0"/>
              <a:buChar char="‒"/>
              <a:defRPr sz="1100" b="0">
                <a:solidFill>
                  <a:schemeClr val="tx1"/>
                </a:solidFill>
                <a:latin typeface="Arial" panose="020B0604020202020204" pitchFamily="34" charset="0"/>
                <a:cs typeface="Arial" panose="020B0604020202020204" pitchFamily="34" charset="0"/>
              </a:defRPr>
            </a:lvl2pPr>
            <a:lvl3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3pPr>
            <a:lvl4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4pPr>
            <a:lvl5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
          </p:nvPr>
        </p:nvSpPr>
        <p:spPr>
          <a:xfrm>
            <a:off x="250825" y="771525"/>
            <a:ext cx="8642350" cy="576064"/>
          </a:xfrm>
          <a:prstGeom prst="rect">
            <a:avLst/>
          </a:prstGeom>
        </p:spPr>
        <p:txBody>
          <a:bodyPr lIns="0" tIns="0" rIns="0" bIns="0"/>
          <a:lstStyle>
            <a:lvl1pPr marL="0" indent="0">
              <a:buNone/>
              <a:defRPr sz="1800">
                <a:solidFill>
                  <a:srgbClr val="00467F"/>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329969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15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09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2" name="Content Placeholder 8"/>
          <p:cNvSpPr>
            <a:spLocks noGrp="1"/>
          </p:cNvSpPr>
          <p:nvPr>
            <p:ph sz="quarter" idx="13"/>
          </p:nvPr>
        </p:nvSpPr>
        <p:spPr>
          <a:xfrm>
            <a:off x="250825" y="771525"/>
            <a:ext cx="8642350" cy="3960664"/>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200" b="0">
                <a:solidFill>
                  <a:schemeClr val="tx1"/>
                </a:solidFill>
                <a:latin typeface="Arial" panose="020B0604020202020204" pitchFamily="34" charset="0"/>
                <a:cs typeface="Arial" panose="020B0604020202020204" pitchFamily="34" charset="0"/>
              </a:defRPr>
            </a:lvl1pPr>
            <a:lvl2pPr marL="571500" indent="-212725">
              <a:lnSpc>
                <a:spcPct val="110000"/>
              </a:lnSpc>
              <a:spcBef>
                <a:spcPts val="0"/>
              </a:spcBef>
              <a:spcAft>
                <a:spcPts val="300"/>
              </a:spcAft>
              <a:buFont typeface="Arial" pitchFamily="34" charset="0"/>
              <a:buChar char="‒"/>
              <a:defRPr sz="1100" b="0">
                <a:solidFill>
                  <a:schemeClr val="tx1"/>
                </a:solidFill>
                <a:latin typeface="Arial" panose="020B0604020202020204" pitchFamily="34" charset="0"/>
                <a:cs typeface="Arial" panose="020B0604020202020204" pitchFamily="34" charset="0"/>
              </a:defRPr>
            </a:lvl2pPr>
            <a:lvl3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3pPr>
            <a:lvl4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4pPr>
            <a:lvl5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1"/>
          <p:cNvSpPr>
            <a:spLocks noGrp="1"/>
          </p:cNvSpPr>
          <p:nvPr>
            <p:ph type="title"/>
          </p:nvPr>
        </p:nvSpPr>
        <p:spPr>
          <a:xfrm>
            <a:off x="2768623" y="270669"/>
            <a:ext cx="4326835" cy="216024"/>
          </a:xfrm>
          <a:prstGeom prst="rect">
            <a:avLst/>
          </a:prstGeom>
        </p:spPr>
        <p:txBody>
          <a:bodyPr lIns="0" tIns="0" rIns="0" bIns="0"/>
          <a:lstStyle>
            <a:lvl1pPr algn="l">
              <a:defRPr sz="1200" b="1">
                <a:solidFill>
                  <a:srgbClr val="00467F"/>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530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210" y="360423"/>
            <a:ext cx="8293155" cy="461643"/>
          </a:xfrm>
        </p:spPr>
        <p:txBody>
          <a:bodyPr/>
          <a:lstStyle>
            <a:lvl1pPr>
              <a:defRPr>
                <a:solidFill>
                  <a:schemeClr val="accent2"/>
                </a:solidFill>
              </a:defRPr>
            </a:lvl1pPr>
          </a:lstStyle>
          <a:p>
            <a:r>
              <a:rPr lang="en-US" dirty="0" smtClean="0"/>
              <a:t>Click to edit master title</a:t>
            </a:r>
            <a:endParaRPr lang="en-US" dirty="0"/>
          </a:p>
        </p:txBody>
      </p:sp>
      <p:sp>
        <p:nvSpPr>
          <p:cNvPr id="9" name="Text Placeholder 8"/>
          <p:cNvSpPr>
            <a:spLocks noGrp="1"/>
          </p:cNvSpPr>
          <p:nvPr>
            <p:ph type="body" sz="quarter" idx="10"/>
          </p:nvPr>
        </p:nvSpPr>
        <p:spPr>
          <a:xfrm>
            <a:off x="435211" y="971552"/>
            <a:ext cx="8293154" cy="1349087"/>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12"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3706479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9"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10"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2672342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210" y="360423"/>
            <a:ext cx="8293155" cy="461643"/>
          </a:xfrm>
        </p:spPr>
        <p:txBody>
          <a:bodyPr/>
          <a:lstStyle>
            <a:lvl1pPr>
              <a:defRPr>
                <a:solidFill>
                  <a:srgbClr val="FFFFFF"/>
                </a:solidFill>
              </a:defRPr>
            </a:lvl1pPr>
          </a:lstStyle>
          <a:p>
            <a:r>
              <a:rPr lang="en-US" dirty="0" smtClean="0"/>
              <a:t>CLICK TO EDIT MASTER TITLE</a:t>
            </a:r>
            <a:endParaRPr lang="en-US" dirty="0"/>
          </a:p>
        </p:txBody>
      </p:sp>
      <p:sp>
        <p:nvSpPr>
          <p:cNvPr id="12"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13"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1801836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p:cNvSpPr/>
          <p:nvPr userDrawn="1"/>
        </p:nvSpPr>
        <p:spPr>
          <a:xfrm>
            <a:off x="0" y="1958"/>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92"/>
            <a:endParaRPr lang="en-US" dirty="0">
              <a:solidFill>
                <a:prstClr val="white"/>
              </a:solidFill>
              <a:latin typeface="Gotham-Light"/>
            </a:endParaRPr>
          </a:p>
        </p:txBody>
      </p:sp>
      <p:sp>
        <p:nvSpPr>
          <p:cNvPr id="2" name="Title 1"/>
          <p:cNvSpPr>
            <a:spLocks noGrp="1"/>
          </p:cNvSpPr>
          <p:nvPr>
            <p:ph type="title" hasCustomPrompt="1"/>
          </p:nvPr>
        </p:nvSpPr>
        <p:spPr>
          <a:xfrm>
            <a:off x="435210" y="360423"/>
            <a:ext cx="8293155" cy="461643"/>
          </a:xfrm>
        </p:spPr>
        <p:txBody>
          <a:bodyPr/>
          <a:lstStyle>
            <a:lvl1pPr>
              <a:defRPr>
                <a:solidFill>
                  <a:srgbClr val="FFFFFF"/>
                </a:solidFill>
              </a:defRPr>
            </a:lvl1pPr>
          </a:lstStyle>
          <a:p>
            <a:r>
              <a:rPr lang="en-US" dirty="0" smtClean="0"/>
              <a:t>CLICK TO EDIT MASTER TITLE</a:t>
            </a:r>
            <a:endParaRPr lang="en-US" dirty="0"/>
          </a:p>
        </p:txBody>
      </p:sp>
      <p:sp>
        <p:nvSpPr>
          <p:cNvPr id="11"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12"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1834233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92"/>
            <a:endParaRPr lang="en-US" dirty="0">
              <a:solidFill>
                <a:prstClr val="white"/>
              </a:solidFill>
              <a:latin typeface="Gotham-Light"/>
            </a:endParaRPr>
          </a:p>
        </p:txBody>
      </p:sp>
      <p:sp>
        <p:nvSpPr>
          <p:cNvPr id="2" name="Title 1"/>
          <p:cNvSpPr>
            <a:spLocks noGrp="1"/>
          </p:cNvSpPr>
          <p:nvPr>
            <p:ph type="title" hasCustomPrompt="1"/>
          </p:nvPr>
        </p:nvSpPr>
        <p:spPr>
          <a:xfrm>
            <a:off x="435210" y="360423"/>
            <a:ext cx="8293155" cy="461643"/>
          </a:xfrm>
        </p:spPr>
        <p:txBody>
          <a:bodyPr/>
          <a:lstStyle>
            <a:lvl1pPr>
              <a:defRPr>
                <a:solidFill>
                  <a:srgbClr val="FFFFFF"/>
                </a:solidFill>
              </a:defRPr>
            </a:lvl1pPr>
          </a:lstStyle>
          <a:p>
            <a:r>
              <a:rPr lang="en-US" dirty="0" smtClean="0"/>
              <a:t>CLICK TO EDIT MASTER TITLE</a:t>
            </a:r>
            <a:endParaRPr lang="en-US" dirty="0"/>
          </a:p>
        </p:txBody>
      </p:sp>
      <p:sp>
        <p:nvSpPr>
          <p:cNvPr id="11"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12"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1169728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210" y="360423"/>
            <a:ext cx="8293155" cy="461643"/>
          </a:xfrm>
        </p:spPr>
        <p:txBody>
          <a:bodyPr/>
          <a:lstStyle>
            <a:lvl1pPr>
              <a:defRPr>
                <a:solidFill>
                  <a:srgbClr val="FFFFFF"/>
                </a:solidFill>
              </a:defRPr>
            </a:lvl1pPr>
          </a:lstStyle>
          <a:p>
            <a:r>
              <a:rPr lang="en-US" dirty="0" smtClean="0"/>
              <a:t>CLICK TO EDIT MASTER TITLE</a:t>
            </a:r>
            <a:endParaRPr lang="en-US" dirty="0"/>
          </a:p>
        </p:txBody>
      </p:sp>
      <p:sp>
        <p:nvSpPr>
          <p:cNvPr id="3" name="Rectangle 2"/>
          <p:cNvSpPr/>
          <p:nvPr userDrawn="1"/>
        </p:nvSpPr>
        <p:spPr>
          <a:xfrm>
            <a:off x="6934200" y="0"/>
            <a:ext cx="2209800" cy="18859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4E5D7"/>
              </a:solidFill>
            </a:endParaRPr>
          </a:p>
        </p:txBody>
      </p:sp>
      <p:sp>
        <p:nvSpPr>
          <p:cNvPr id="11"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12"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15262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60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61825"/>
            <a:ext cx="4040188" cy="3693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0" y="1261825"/>
            <a:ext cx="4041775" cy="3693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0" y="1631156"/>
            <a:ext cx="4041775"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5"/>
          <p:cNvSpPr>
            <a:spLocks noGrp="1"/>
          </p:cNvSpPr>
          <p:nvPr>
            <p:ph type="ftr" sz="quarter" idx="11"/>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15" name="Slide Number Placeholder 3"/>
          <p:cNvSpPr>
            <a:spLocks noGrp="1"/>
          </p:cNvSpPr>
          <p:nvPr>
            <p:ph type="sldNum" sz="quarter" idx="12"/>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2599794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212" y="360424"/>
            <a:ext cx="8293155" cy="461643"/>
          </a:xfrm>
        </p:spPr>
        <p:txBody>
          <a:bodyPr/>
          <a:lstStyle>
            <a:lvl1pPr>
              <a:defRPr>
                <a:solidFill>
                  <a:schemeClr val="accent5"/>
                </a:solidFill>
              </a:defRPr>
            </a:lvl1pPr>
          </a:lstStyle>
          <a:p>
            <a:r>
              <a:rPr lang="en-US" dirty="0" smtClean="0"/>
              <a:t>Click to edit master title</a:t>
            </a:r>
            <a:endParaRPr lang="en-US" dirty="0"/>
          </a:p>
        </p:txBody>
      </p:sp>
      <p:sp>
        <p:nvSpPr>
          <p:cNvPr id="9" name="Text Placeholder 8"/>
          <p:cNvSpPr>
            <a:spLocks noGrp="1"/>
          </p:cNvSpPr>
          <p:nvPr>
            <p:ph type="body" sz="quarter" idx="10"/>
          </p:nvPr>
        </p:nvSpPr>
        <p:spPr>
          <a:xfrm>
            <a:off x="435211" y="971552"/>
            <a:ext cx="8293154" cy="1349087"/>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8"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2122629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Table of Contents</a:t>
            </a:r>
            <a:endParaRPr lang="en-US" dirty="0"/>
          </a:p>
        </p:txBody>
      </p:sp>
      <p:sp>
        <p:nvSpPr>
          <p:cNvPr id="9" name="Text Placeholder 8"/>
          <p:cNvSpPr>
            <a:spLocks noGrp="1"/>
          </p:cNvSpPr>
          <p:nvPr>
            <p:ph type="body" sz="quarter" idx="13"/>
          </p:nvPr>
        </p:nvSpPr>
        <p:spPr>
          <a:xfrm>
            <a:off x="422275" y="842964"/>
            <a:ext cx="8343900" cy="3942160"/>
          </a:xfrm>
          <a:prstGeom prst="rect">
            <a:avLst/>
          </a:prstGeom>
        </p:spPr>
        <p:txBody>
          <a:bodyPr/>
          <a:lstStyle>
            <a:lvl1pPr>
              <a:defRPr sz="1100">
                <a:solidFill>
                  <a:schemeClr val="tx1">
                    <a:lumMod val="75000"/>
                    <a:lumOff val="25000"/>
                  </a:schemeClr>
                </a:solidFill>
              </a:defRPr>
            </a:lvl1pPr>
            <a:lvl2pPr>
              <a:defRPr sz="1000">
                <a:solidFill>
                  <a:schemeClr val="accent1"/>
                </a:solidFill>
              </a:defRPr>
            </a:lvl2pPr>
            <a:lvl3pPr>
              <a:defRPr sz="900">
                <a:solidFill>
                  <a:schemeClr val="accent1"/>
                </a:solidFill>
              </a:defRPr>
            </a:lvl3pPr>
            <a:lvl4pPr>
              <a:defRPr sz="900">
                <a:solidFill>
                  <a:schemeClr val="accent1"/>
                </a:solidFill>
              </a:defRPr>
            </a:lvl4pPr>
            <a:lvl5pPr>
              <a:defRPr>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230631024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6" y="308611"/>
            <a:ext cx="6336143" cy="267260"/>
          </a:xfrm>
          <a:prstGeom prst="rect">
            <a:avLst/>
          </a:prstGeom>
        </p:spPr>
        <p:txBody>
          <a:bodyPr/>
          <a:lstStyle/>
          <a:p>
            <a:r>
              <a:rPr lang="en-US" dirty="0" smtClean="0"/>
              <a:t>Click to edit Master title style</a:t>
            </a:r>
            <a:endParaRPr lang="en-US" dirty="0"/>
          </a:p>
        </p:txBody>
      </p:sp>
      <p:sp>
        <p:nvSpPr>
          <p:cNvPr id="11" name="Content Placeholder 8"/>
          <p:cNvSpPr>
            <a:spLocks noGrp="1"/>
          </p:cNvSpPr>
          <p:nvPr>
            <p:ph sz="quarter" idx="13"/>
          </p:nvPr>
        </p:nvSpPr>
        <p:spPr>
          <a:xfrm>
            <a:off x="422275" y="1388832"/>
            <a:ext cx="8343900" cy="3396293"/>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300" b="0">
                <a:solidFill>
                  <a:schemeClr val="tx1">
                    <a:lumMod val="75000"/>
                    <a:lumOff val="25000"/>
                  </a:schemeClr>
                </a:solidFill>
              </a:defRPr>
            </a:lvl1pPr>
            <a:lvl2pPr marL="571500" indent="-212725">
              <a:lnSpc>
                <a:spcPct val="110000"/>
              </a:lnSpc>
              <a:spcBef>
                <a:spcPts val="0"/>
              </a:spcBef>
              <a:spcAft>
                <a:spcPts val="300"/>
              </a:spcAft>
              <a:buFont typeface="Arial" pitchFamily="34" charset="0"/>
              <a:buChar char="‒"/>
              <a:defRPr sz="1300" b="0">
                <a:solidFill>
                  <a:schemeClr val="tx1">
                    <a:lumMod val="75000"/>
                    <a:lumOff val="25000"/>
                  </a:schemeClr>
                </a:solidFill>
              </a:defRPr>
            </a:lvl2pPr>
            <a:lvl3pPr>
              <a:lnSpc>
                <a:spcPct val="110000"/>
              </a:lnSpc>
              <a:spcBef>
                <a:spcPts val="0"/>
              </a:spcBef>
              <a:spcAft>
                <a:spcPts val="300"/>
              </a:spcAft>
              <a:buFont typeface="Arial" pitchFamily="34" charset="0"/>
              <a:buChar char="•"/>
              <a:defRPr sz="13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
          </p:nvPr>
        </p:nvSpPr>
        <p:spPr>
          <a:xfrm>
            <a:off x="422275" y="749302"/>
            <a:ext cx="8343900" cy="535724"/>
          </a:xfrm>
          <a:prstGeom prst="rect">
            <a:avLst/>
          </a:prstGeom>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p:txBody>
      </p:sp>
      <p:sp>
        <p:nvSpPr>
          <p:cNvPr id="5" name="TextBox 4"/>
          <p:cNvSpPr txBox="1"/>
          <p:nvPr userDrawn="1"/>
        </p:nvSpPr>
        <p:spPr>
          <a:xfrm>
            <a:off x="7567080" y="4855739"/>
            <a:ext cx="1402948" cy="369332"/>
          </a:xfrm>
          <a:prstGeom prst="rect">
            <a:avLst/>
          </a:prstGeom>
          <a:noFill/>
        </p:spPr>
        <p:txBody>
          <a:bodyPr wrap="none" rtlCol="0">
            <a:spAutoFit/>
          </a:bodyPr>
          <a:lstStyle/>
          <a:p>
            <a:pPr defTabSz="914293"/>
            <a:r>
              <a:rPr lang="en-US" i="1" dirty="0" smtClean="0">
                <a:solidFill>
                  <a:prstClr val="black"/>
                </a:solidFill>
              </a:rPr>
              <a:t>Confidential</a:t>
            </a:r>
            <a:endParaRPr lang="en-US" i="1" dirty="0">
              <a:solidFill>
                <a:prstClr val="black"/>
              </a:solidFill>
            </a:endParaRPr>
          </a:p>
        </p:txBody>
      </p:sp>
    </p:spTree>
    <p:extLst>
      <p:ext uri="{BB962C8B-B14F-4D97-AF65-F5344CB8AC3E}">
        <p14:creationId xmlns:p14="http://schemas.microsoft.com/office/powerpoint/2010/main" val="401792785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5" y="308611"/>
            <a:ext cx="6430183" cy="267260"/>
          </a:xfrm>
          <a:prstGeom prst="rect">
            <a:avLst/>
          </a:prstGeom>
        </p:spPr>
        <p:txBody>
          <a:bodyPr/>
          <a:lstStyle/>
          <a:p>
            <a:r>
              <a:rPr lang="en-US" dirty="0" smtClean="0"/>
              <a:t>Click to edit Master title style</a:t>
            </a:r>
            <a:endParaRPr lang="en-US" dirty="0"/>
          </a:p>
        </p:txBody>
      </p:sp>
      <p:sp>
        <p:nvSpPr>
          <p:cNvPr id="9" name="Content Placeholder 8"/>
          <p:cNvSpPr>
            <a:spLocks noGrp="1"/>
          </p:cNvSpPr>
          <p:nvPr>
            <p:ph sz="quarter" idx="13"/>
          </p:nvPr>
        </p:nvSpPr>
        <p:spPr>
          <a:xfrm>
            <a:off x="422275" y="842964"/>
            <a:ext cx="8343900" cy="3942160"/>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300" b="0">
                <a:solidFill>
                  <a:schemeClr val="tx1">
                    <a:lumMod val="75000"/>
                    <a:lumOff val="25000"/>
                  </a:schemeClr>
                </a:solidFill>
              </a:defRPr>
            </a:lvl1pPr>
            <a:lvl2pPr marL="571500" indent="-212725">
              <a:lnSpc>
                <a:spcPct val="110000"/>
              </a:lnSpc>
              <a:spcBef>
                <a:spcPts val="0"/>
              </a:spcBef>
              <a:spcAft>
                <a:spcPts val="300"/>
              </a:spcAft>
              <a:buFont typeface="Arial" pitchFamily="34" charset="0"/>
              <a:buChar char="‒"/>
              <a:defRPr sz="1300" b="0">
                <a:solidFill>
                  <a:schemeClr val="tx1">
                    <a:lumMod val="75000"/>
                    <a:lumOff val="25000"/>
                  </a:schemeClr>
                </a:solidFill>
              </a:defRPr>
            </a:lvl2pPr>
            <a:lvl3pPr>
              <a:lnSpc>
                <a:spcPct val="110000"/>
              </a:lnSpc>
              <a:spcBef>
                <a:spcPts val="0"/>
              </a:spcBef>
              <a:spcAft>
                <a:spcPts val="300"/>
              </a:spcAft>
              <a:buFont typeface="Arial" pitchFamily="34" charset="0"/>
              <a:buChar char="•"/>
              <a:defRPr sz="13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Box 2"/>
          <p:cNvSpPr txBox="1"/>
          <p:nvPr userDrawn="1"/>
        </p:nvSpPr>
        <p:spPr>
          <a:xfrm>
            <a:off x="7567080" y="4855739"/>
            <a:ext cx="1402948" cy="369332"/>
          </a:xfrm>
          <a:prstGeom prst="rect">
            <a:avLst/>
          </a:prstGeom>
          <a:noFill/>
        </p:spPr>
        <p:txBody>
          <a:bodyPr wrap="none" rtlCol="0">
            <a:spAutoFit/>
          </a:bodyPr>
          <a:lstStyle/>
          <a:p>
            <a:pPr defTabSz="914293"/>
            <a:r>
              <a:rPr lang="en-US" i="1" dirty="0" smtClean="0">
                <a:solidFill>
                  <a:prstClr val="black"/>
                </a:solidFill>
              </a:rPr>
              <a:t>Confidential</a:t>
            </a:r>
            <a:endParaRPr lang="en-US" i="1" dirty="0">
              <a:solidFill>
                <a:prstClr val="black"/>
              </a:solidFill>
            </a:endParaRPr>
          </a:p>
        </p:txBody>
      </p:sp>
    </p:spTree>
    <p:extLst>
      <p:ext uri="{BB962C8B-B14F-4D97-AF65-F5344CB8AC3E}">
        <p14:creationId xmlns:p14="http://schemas.microsoft.com/office/powerpoint/2010/main" val="387712931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2049"/>
            <a:ext cx="7791254" cy="3394472"/>
          </a:xfrm>
          <a:prstGeom prst="rect">
            <a:avLst/>
          </a:prstGeom>
        </p:spPr>
        <p:txBody>
          <a:bodyPr/>
          <a:lstStyle>
            <a:lvl1pPr>
              <a:buFont typeface="Webdings" pitchFamily="18" charset="2"/>
              <a:buChar char="4"/>
              <a:defRPr>
                <a:solidFill>
                  <a:schemeClr val="tx1">
                    <a:lumMod val="75000"/>
                    <a:lumOff val="25000"/>
                  </a:schemeClr>
                </a:solidFill>
                <a:latin typeface="Arial" pitchFamily="34" charset="0"/>
                <a:cs typeface="Arial" pitchFamily="34" charset="0"/>
              </a:defRPr>
            </a:lvl1pPr>
            <a:lvl2pPr>
              <a:defRPr>
                <a:solidFill>
                  <a:schemeClr val="tx1">
                    <a:lumMod val="75000"/>
                    <a:lumOff val="25000"/>
                  </a:schemeClr>
                </a:solidFill>
                <a:latin typeface="Arial" pitchFamily="34" charset="0"/>
                <a:cs typeface="Arial" pitchFamily="34" charset="0"/>
              </a:defRPr>
            </a:lvl2pPr>
            <a:lvl3pPr>
              <a:defRPr>
                <a:solidFill>
                  <a:schemeClr val="tx1">
                    <a:lumMod val="75000"/>
                    <a:lumOff val="25000"/>
                  </a:schemeClr>
                </a:solidFill>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1"/>
          <p:cNvSpPr>
            <a:spLocks noGrp="1"/>
          </p:cNvSpPr>
          <p:nvPr>
            <p:ph type="title"/>
          </p:nvPr>
        </p:nvSpPr>
        <p:spPr>
          <a:xfrm>
            <a:off x="457200" y="215596"/>
            <a:ext cx="7791254" cy="288537"/>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6681434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210" y="360423"/>
            <a:ext cx="8293155" cy="461643"/>
          </a:xfrm>
        </p:spPr>
        <p:txBody>
          <a:bodyPr/>
          <a:lstStyle>
            <a:lvl1pPr>
              <a:defRPr>
                <a:solidFill>
                  <a:schemeClr val="accent2"/>
                </a:solidFill>
              </a:defRPr>
            </a:lvl1pPr>
          </a:lstStyle>
          <a:p>
            <a:r>
              <a:rPr lang="en-US" dirty="0" smtClean="0"/>
              <a:t>Click to edit master title</a:t>
            </a:r>
            <a:endParaRPr lang="en-US" dirty="0"/>
          </a:p>
        </p:txBody>
      </p:sp>
      <p:sp>
        <p:nvSpPr>
          <p:cNvPr id="9" name="Text Placeholder 8"/>
          <p:cNvSpPr>
            <a:spLocks noGrp="1"/>
          </p:cNvSpPr>
          <p:nvPr>
            <p:ph type="body" sz="quarter" idx="10"/>
          </p:nvPr>
        </p:nvSpPr>
        <p:spPr>
          <a:xfrm>
            <a:off x="435211" y="971552"/>
            <a:ext cx="8293154" cy="1349087"/>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12"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4161485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9"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10"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49232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210" y="360423"/>
            <a:ext cx="8293155" cy="461643"/>
          </a:xfrm>
        </p:spPr>
        <p:txBody>
          <a:bodyPr/>
          <a:lstStyle>
            <a:lvl1pPr>
              <a:defRPr>
                <a:solidFill>
                  <a:srgbClr val="FFFFFF"/>
                </a:solidFill>
              </a:defRPr>
            </a:lvl1pPr>
          </a:lstStyle>
          <a:p>
            <a:r>
              <a:rPr lang="en-US" dirty="0" smtClean="0"/>
              <a:t>CLICK TO EDIT MASTER TITLE</a:t>
            </a:r>
            <a:endParaRPr lang="en-US" dirty="0"/>
          </a:p>
        </p:txBody>
      </p:sp>
      <p:sp>
        <p:nvSpPr>
          <p:cNvPr id="12"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13"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1947166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p:cNvSpPr/>
          <p:nvPr userDrawn="1"/>
        </p:nvSpPr>
        <p:spPr>
          <a:xfrm>
            <a:off x="0" y="1958"/>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92"/>
            <a:endParaRPr lang="en-US" dirty="0">
              <a:solidFill>
                <a:prstClr val="white"/>
              </a:solidFill>
              <a:latin typeface="Gotham-Light"/>
            </a:endParaRPr>
          </a:p>
        </p:txBody>
      </p:sp>
      <p:sp>
        <p:nvSpPr>
          <p:cNvPr id="2" name="Title 1"/>
          <p:cNvSpPr>
            <a:spLocks noGrp="1"/>
          </p:cNvSpPr>
          <p:nvPr>
            <p:ph type="title" hasCustomPrompt="1"/>
          </p:nvPr>
        </p:nvSpPr>
        <p:spPr>
          <a:xfrm>
            <a:off x="435210" y="360423"/>
            <a:ext cx="8293155" cy="461643"/>
          </a:xfrm>
        </p:spPr>
        <p:txBody>
          <a:bodyPr/>
          <a:lstStyle>
            <a:lvl1pPr>
              <a:defRPr>
                <a:solidFill>
                  <a:srgbClr val="FFFFFF"/>
                </a:solidFill>
              </a:defRPr>
            </a:lvl1pPr>
          </a:lstStyle>
          <a:p>
            <a:r>
              <a:rPr lang="en-US" dirty="0" smtClean="0"/>
              <a:t>CLICK TO EDIT MASTER TITLE</a:t>
            </a:r>
            <a:endParaRPr lang="en-US" dirty="0"/>
          </a:p>
        </p:txBody>
      </p:sp>
      <p:sp>
        <p:nvSpPr>
          <p:cNvPr id="11"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12"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115724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5210" y="360422"/>
            <a:ext cx="8293155" cy="461643"/>
          </a:xfrm>
          <a:prstGeom prst="rect">
            <a:avLst/>
          </a:prstGeom>
        </p:spPr>
        <p:txBody>
          <a:body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7917167" y="4895059"/>
            <a:ext cx="1016597" cy="241627"/>
          </a:xfrm>
          <a:prstGeom prst="rect">
            <a:avLst/>
          </a:prstGeom>
        </p:spPr>
        <p:txBody>
          <a:bodyPr/>
          <a:lstStyle>
            <a:lvl1pPr algn="r">
              <a:defRPr sz="700">
                <a:solidFill>
                  <a:srgbClr val="888EA5"/>
                </a:solidFill>
              </a:defRPr>
            </a:lvl1pPr>
          </a:lstStyle>
          <a:p>
            <a:fld id="{F3A48977-B77B-2F4D-9B5E-2DDF9C6874F4}" type="slidenum">
              <a:rPr lang="en-US" smtClean="0"/>
              <a:pPr/>
              <a:t>‹#›</a:t>
            </a:fld>
            <a:endParaRPr lang="en-US" dirty="0"/>
          </a:p>
        </p:txBody>
      </p:sp>
      <p:sp>
        <p:nvSpPr>
          <p:cNvPr id="8" name="Footer Placeholder 4"/>
          <p:cNvSpPr>
            <a:spLocks noGrp="1"/>
          </p:cNvSpPr>
          <p:nvPr>
            <p:ph type="ftr" sz="quarter" idx="3"/>
          </p:nvPr>
        </p:nvSpPr>
        <p:spPr>
          <a:xfrm>
            <a:off x="347593" y="4895059"/>
            <a:ext cx="1441245" cy="241627"/>
          </a:xfrm>
          <a:prstGeom prst="rect">
            <a:avLst/>
          </a:prstGeom>
        </p:spPr>
        <p:txBody>
          <a:bodyPr/>
          <a:lstStyle>
            <a:lvl1pPr>
              <a:defRPr sz="700">
                <a:solidFill>
                  <a:srgbClr val="888EA5"/>
                </a:solidFill>
              </a:defRPr>
            </a:lvl1pPr>
          </a:lstStyle>
          <a:p>
            <a:r>
              <a:rPr dirty="0" smtClean="0"/>
              <a:t>©2015 FATHOM+HATCH</a:t>
            </a:r>
            <a:endParaRPr dirty="0"/>
          </a:p>
        </p:txBody>
      </p:sp>
    </p:spTree>
    <p:extLst>
      <p:ext uri="{BB962C8B-B14F-4D97-AF65-F5344CB8AC3E}">
        <p14:creationId xmlns:p14="http://schemas.microsoft.com/office/powerpoint/2010/main" val="2376880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92"/>
            <a:endParaRPr lang="en-US" dirty="0">
              <a:solidFill>
                <a:prstClr val="white"/>
              </a:solidFill>
              <a:latin typeface="Gotham-Light"/>
            </a:endParaRPr>
          </a:p>
        </p:txBody>
      </p:sp>
      <p:sp>
        <p:nvSpPr>
          <p:cNvPr id="2" name="Title 1"/>
          <p:cNvSpPr>
            <a:spLocks noGrp="1"/>
          </p:cNvSpPr>
          <p:nvPr>
            <p:ph type="title" hasCustomPrompt="1"/>
          </p:nvPr>
        </p:nvSpPr>
        <p:spPr>
          <a:xfrm>
            <a:off x="435210" y="360423"/>
            <a:ext cx="8293155" cy="461643"/>
          </a:xfrm>
        </p:spPr>
        <p:txBody>
          <a:bodyPr/>
          <a:lstStyle>
            <a:lvl1pPr>
              <a:defRPr>
                <a:solidFill>
                  <a:srgbClr val="FFFFFF"/>
                </a:solidFill>
              </a:defRPr>
            </a:lvl1pPr>
          </a:lstStyle>
          <a:p>
            <a:r>
              <a:rPr lang="en-US" dirty="0" smtClean="0"/>
              <a:t>CLICK TO EDIT MASTER TITLE</a:t>
            </a:r>
            <a:endParaRPr lang="en-US" dirty="0"/>
          </a:p>
        </p:txBody>
      </p:sp>
      <p:sp>
        <p:nvSpPr>
          <p:cNvPr id="11"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12"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1618450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210" y="360423"/>
            <a:ext cx="8293155" cy="461643"/>
          </a:xfrm>
        </p:spPr>
        <p:txBody>
          <a:bodyPr/>
          <a:lstStyle>
            <a:lvl1pPr>
              <a:defRPr>
                <a:solidFill>
                  <a:srgbClr val="FFFFFF"/>
                </a:solidFill>
              </a:defRPr>
            </a:lvl1pPr>
          </a:lstStyle>
          <a:p>
            <a:r>
              <a:rPr lang="en-US" dirty="0" smtClean="0"/>
              <a:t>CLICK TO EDIT MASTER TITLE</a:t>
            </a:r>
            <a:endParaRPr lang="en-US" dirty="0"/>
          </a:p>
        </p:txBody>
      </p:sp>
      <p:sp>
        <p:nvSpPr>
          <p:cNvPr id="3" name="Rectangle 2"/>
          <p:cNvSpPr/>
          <p:nvPr userDrawn="1"/>
        </p:nvSpPr>
        <p:spPr>
          <a:xfrm>
            <a:off x="6934200" y="0"/>
            <a:ext cx="2209800" cy="18859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4E5D7"/>
              </a:solidFill>
            </a:endParaRPr>
          </a:p>
        </p:txBody>
      </p:sp>
      <p:sp>
        <p:nvSpPr>
          <p:cNvPr id="11"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12"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1325952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61825"/>
            <a:ext cx="4040188" cy="3693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0" y="1261825"/>
            <a:ext cx="4041775" cy="3693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0" y="1631156"/>
            <a:ext cx="4041775"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5"/>
          <p:cNvSpPr>
            <a:spLocks noGrp="1"/>
          </p:cNvSpPr>
          <p:nvPr>
            <p:ph type="ftr" sz="quarter" idx="11"/>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15" name="Slide Number Placeholder 3"/>
          <p:cNvSpPr>
            <a:spLocks noGrp="1"/>
          </p:cNvSpPr>
          <p:nvPr>
            <p:ph type="sldNum" sz="quarter" idx="12"/>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4261800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212" y="360424"/>
            <a:ext cx="8293155" cy="461643"/>
          </a:xfrm>
        </p:spPr>
        <p:txBody>
          <a:bodyPr/>
          <a:lstStyle>
            <a:lvl1pPr>
              <a:defRPr>
                <a:solidFill>
                  <a:schemeClr val="accent5"/>
                </a:solidFill>
              </a:defRPr>
            </a:lvl1pPr>
          </a:lstStyle>
          <a:p>
            <a:r>
              <a:rPr lang="en-US" dirty="0" smtClean="0"/>
              <a:t>Click to edit master title</a:t>
            </a:r>
            <a:endParaRPr lang="en-US" dirty="0"/>
          </a:p>
        </p:txBody>
      </p:sp>
      <p:sp>
        <p:nvSpPr>
          <p:cNvPr id="9" name="Text Placeholder 8"/>
          <p:cNvSpPr>
            <a:spLocks noGrp="1"/>
          </p:cNvSpPr>
          <p:nvPr>
            <p:ph type="body" sz="quarter" idx="10"/>
          </p:nvPr>
        </p:nvSpPr>
        <p:spPr>
          <a:xfrm>
            <a:off x="435211" y="971552"/>
            <a:ext cx="8293154" cy="1349087"/>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
        <p:nvSpPr>
          <p:cNvPr id="8" name="Slide Number Placeholder 3"/>
          <p:cNvSpPr>
            <a:spLocks noGrp="1"/>
          </p:cNvSpPr>
          <p:nvPr>
            <p:ph type="sldNum" sz="quarter" idx="4"/>
          </p:nvPr>
        </p:nvSpPr>
        <p:spPr>
          <a:xfrm>
            <a:off x="8051208" y="4901877"/>
            <a:ext cx="1016597" cy="241627"/>
          </a:xfrm>
          <a:prstGeom prst="rect">
            <a:avLst/>
          </a:prstGeom>
        </p:spPr>
        <p:txBody>
          <a:bodyPr lIns="82058" tIns="41029" rIns="82058" bIns="41029"/>
          <a:lstStyle>
            <a:lvl1pPr algn="r">
              <a:defRPr sz="800">
                <a:solidFill>
                  <a:srgbClr val="888EA5"/>
                </a:solidFill>
                <a:latin typeface="Helvetica Neue" charset="0"/>
                <a:ea typeface="Helvetica Neue" charset="0"/>
                <a:cs typeface="Helvetica Neue" charset="0"/>
              </a:defRPr>
            </a:lvl1pPr>
          </a:lstStyle>
          <a:p>
            <a:pPr defTabSz="457092"/>
            <a:fld id="{F3A48977-B77B-2F4D-9B5E-2DDF9C6874F4}" type="slidenum">
              <a:rPr lang="en-US" smtClean="0"/>
              <a:pPr defTabSz="457092"/>
              <a:t>‹#›</a:t>
            </a:fld>
            <a:endParaRPr lang="en-US" dirty="0"/>
          </a:p>
        </p:txBody>
      </p:sp>
    </p:spTree>
    <p:extLst>
      <p:ext uri="{BB962C8B-B14F-4D97-AF65-F5344CB8AC3E}">
        <p14:creationId xmlns:p14="http://schemas.microsoft.com/office/powerpoint/2010/main" val="2239471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Table of Contents</a:t>
            </a:r>
            <a:endParaRPr lang="en-US" dirty="0"/>
          </a:p>
        </p:txBody>
      </p:sp>
      <p:sp>
        <p:nvSpPr>
          <p:cNvPr id="4" name="Text Placeholder 8"/>
          <p:cNvSpPr>
            <a:spLocks noGrp="1"/>
          </p:cNvSpPr>
          <p:nvPr>
            <p:ph type="body" sz="quarter" idx="13"/>
          </p:nvPr>
        </p:nvSpPr>
        <p:spPr>
          <a:xfrm>
            <a:off x="422275" y="842964"/>
            <a:ext cx="8343900" cy="3942160"/>
          </a:xfrm>
          <a:prstGeom prst="rect">
            <a:avLst/>
          </a:prstGeom>
        </p:spPr>
        <p:txBody>
          <a:bodyPr/>
          <a:lstStyle>
            <a:lvl1pPr>
              <a:defRPr sz="1100">
                <a:solidFill>
                  <a:schemeClr val="tx1">
                    <a:lumMod val="75000"/>
                    <a:lumOff val="25000"/>
                  </a:schemeClr>
                </a:solidFill>
              </a:defRPr>
            </a:lvl1pPr>
            <a:lvl2pPr>
              <a:defRPr sz="1000">
                <a:solidFill>
                  <a:schemeClr val="accent1"/>
                </a:solidFill>
              </a:defRPr>
            </a:lvl2pPr>
            <a:lvl3pPr>
              <a:defRPr sz="900">
                <a:solidFill>
                  <a:schemeClr val="accent1"/>
                </a:solidFill>
              </a:defRPr>
            </a:lvl3pPr>
            <a:lvl4pPr>
              <a:defRPr sz="900">
                <a:solidFill>
                  <a:schemeClr val="accent1"/>
                </a:solidFill>
              </a:defRPr>
            </a:lvl4pPr>
            <a:lvl5pPr>
              <a:defRPr>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348107222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6" y="308611"/>
            <a:ext cx="6336143" cy="2672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182676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6" y="308611"/>
            <a:ext cx="6336143" cy="267260"/>
          </a:xfrm>
          <a:prstGeom prst="rect">
            <a:avLst/>
          </a:prstGeom>
        </p:spPr>
        <p:txBody>
          <a:bodyPr/>
          <a:lstStyle/>
          <a:p>
            <a:r>
              <a:rPr lang="en-US" dirty="0" smtClean="0"/>
              <a:t>Click to edit Master title style</a:t>
            </a:r>
            <a:endParaRPr lang="en-US" dirty="0"/>
          </a:p>
        </p:txBody>
      </p:sp>
      <p:sp>
        <p:nvSpPr>
          <p:cNvPr id="12" name="Content Placeholder 2"/>
          <p:cNvSpPr>
            <a:spLocks noGrp="1"/>
          </p:cNvSpPr>
          <p:nvPr>
            <p:ph idx="1"/>
          </p:nvPr>
        </p:nvSpPr>
        <p:spPr>
          <a:xfrm>
            <a:off x="422275" y="749302"/>
            <a:ext cx="8343900" cy="535724"/>
          </a:xfrm>
          <a:prstGeom prst="rect">
            <a:avLst/>
          </a:prstGeom>
        </p:spPr>
        <p:txBody>
          <a:bodyPr lIns="0" tIns="0" rIns="0" bIns="0"/>
          <a:lstStyle>
            <a:lvl1pPr>
              <a:defRPr>
                <a:solidFill>
                  <a:schemeClr val="tx2"/>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p:txBody>
      </p:sp>
      <p:sp>
        <p:nvSpPr>
          <p:cNvPr id="5" name="Content Placeholder 8"/>
          <p:cNvSpPr>
            <a:spLocks noGrp="1"/>
          </p:cNvSpPr>
          <p:nvPr>
            <p:ph sz="quarter" idx="14"/>
          </p:nvPr>
        </p:nvSpPr>
        <p:spPr>
          <a:xfrm>
            <a:off x="422275" y="1389489"/>
            <a:ext cx="8343900" cy="3423038"/>
          </a:xfrm>
          <a:prstGeom prst="rect">
            <a:avLst/>
          </a:prstGeom>
        </p:spPr>
        <p:txBody>
          <a:bodyPr lIns="0" tIns="0" rIns="0" bIns="0">
            <a:normAutofit/>
          </a:bodyPr>
          <a:lstStyle>
            <a:lvl1pPr marL="0" indent="0">
              <a:lnSpc>
                <a:spcPct val="110000"/>
              </a:lnSpc>
              <a:spcBef>
                <a:spcPts val="0"/>
              </a:spcBef>
              <a:spcAft>
                <a:spcPts val="600"/>
              </a:spcAft>
              <a:buFont typeface="Arial" pitchFamily="34" charset="0"/>
              <a:buNone/>
              <a:defRPr sz="1100" b="1">
                <a:solidFill>
                  <a:schemeClr val="tx2"/>
                </a:solidFill>
              </a:defRPr>
            </a:lvl1pPr>
            <a:lvl2pPr marL="360363" indent="-184150">
              <a:lnSpc>
                <a:spcPct val="110000"/>
              </a:lnSpc>
              <a:spcBef>
                <a:spcPts val="0"/>
              </a:spcBef>
              <a:spcAft>
                <a:spcPts val="600"/>
              </a:spcAft>
              <a:buFont typeface="Arial" pitchFamily="34" charset="0"/>
              <a:buChar char="•"/>
              <a:defRPr sz="11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477342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esentation Layout 1">
    <p:spTree>
      <p:nvGrpSpPr>
        <p:cNvPr id="1" name=""/>
        <p:cNvGrpSpPr/>
        <p:nvPr/>
      </p:nvGrpSpPr>
      <p:grpSpPr>
        <a:xfrm>
          <a:off x="0" y="0"/>
          <a:ext cx="0" cy="0"/>
          <a:chOff x="0" y="0"/>
          <a:chExt cx="0" cy="0"/>
        </a:xfrm>
      </p:grpSpPr>
      <p:sp>
        <p:nvSpPr>
          <p:cNvPr id="2" name="Title 1"/>
          <p:cNvSpPr>
            <a:spLocks noGrp="1"/>
          </p:cNvSpPr>
          <p:nvPr>
            <p:ph type="title"/>
          </p:nvPr>
        </p:nvSpPr>
        <p:spPr>
          <a:xfrm>
            <a:off x="422276" y="308611"/>
            <a:ext cx="6336143" cy="267260"/>
          </a:xfrm>
          <a:prstGeom prst="rect">
            <a:avLst/>
          </a:prstGeom>
        </p:spPr>
        <p:txBody>
          <a:bodyPr/>
          <a:lstStyle/>
          <a:p>
            <a:r>
              <a:rPr lang="en-US" dirty="0" smtClean="0"/>
              <a:t>Click to edit Master title style</a:t>
            </a:r>
            <a:endParaRPr lang="en-US" dirty="0"/>
          </a:p>
        </p:txBody>
      </p:sp>
      <p:sp>
        <p:nvSpPr>
          <p:cNvPr id="5" name="Content Placeholder 8"/>
          <p:cNvSpPr>
            <a:spLocks noGrp="1"/>
          </p:cNvSpPr>
          <p:nvPr>
            <p:ph sz="quarter" idx="14"/>
          </p:nvPr>
        </p:nvSpPr>
        <p:spPr>
          <a:xfrm>
            <a:off x="422275" y="751399"/>
            <a:ext cx="8343900" cy="1200014"/>
          </a:xfrm>
          <a:prstGeom prst="rect">
            <a:avLst/>
          </a:prstGeom>
        </p:spPr>
        <p:txBody>
          <a:bodyPr lIns="0" tIns="0" rIns="0" bIns="0">
            <a:normAutofit/>
          </a:bodyPr>
          <a:lstStyle>
            <a:lvl1pPr marL="0" indent="0">
              <a:lnSpc>
                <a:spcPct val="110000"/>
              </a:lnSpc>
              <a:spcBef>
                <a:spcPts val="0"/>
              </a:spcBef>
              <a:spcAft>
                <a:spcPts val="600"/>
              </a:spcAft>
              <a:buFont typeface="Arial" pitchFamily="34" charset="0"/>
              <a:buNone/>
              <a:defRPr sz="1100" b="1">
                <a:solidFill>
                  <a:schemeClr val="tx2"/>
                </a:solidFill>
              </a:defRPr>
            </a:lvl1pPr>
            <a:lvl2pPr marL="360363" indent="-184150">
              <a:lnSpc>
                <a:spcPct val="110000"/>
              </a:lnSpc>
              <a:spcBef>
                <a:spcPts val="0"/>
              </a:spcBef>
              <a:spcAft>
                <a:spcPts val="600"/>
              </a:spcAft>
              <a:buFont typeface="Arial" pitchFamily="34" charset="0"/>
              <a:buChar char="•"/>
              <a:defRPr sz="11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6" name="Straight Connector 5"/>
          <p:cNvCxnSpPr/>
          <p:nvPr userDrawn="1"/>
        </p:nvCxnSpPr>
        <p:spPr>
          <a:xfrm>
            <a:off x="2148263" y="2196086"/>
            <a:ext cx="486456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8"/>
          <p:cNvSpPr>
            <a:spLocks noGrp="1"/>
          </p:cNvSpPr>
          <p:nvPr>
            <p:ph sz="quarter" idx="15"/>
          </p:nvPr>
        </p:nvSpPr>
        <p:spPr>
          <a:xfrm>
            <a:off x="2154283" y="1959155"/>
            <a:ext cx="4850828"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5420068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5" y="308611"/>
            <a:ext cx="6430183" cy="267260"/>
          </a:xfrm>
          <a:prstGeom prst="rect">
            <a:avLst/>
          </a:prstGeom>
        </p:spPr>
        <p:txBody>
          <a:bodyPr/>
          <a:lstStyle/>
          <a:p>
            <a:r>
              <a:rPr lang="en-US" dirty="0" smtClean="0"/>
              <a:t>Click to edit Master title style</a:t>
            </a:r>
            <a:endParaRPr lang="en-US" dirty="0"/>
          </a:p>
        </p:txBody>
      </p:sp>
      <p:sp>
        <p:nvSpPr>
          <p:cNvPr id="4" name="Content Placeholder 8"/>
          <p:cNvSpPr>
            <a:spLocks noGrp="1"/>
          </p:cNvSpPr>
          <p:nvPr>
            <p:ph sz="quarter" idx="14"/>
          </p:nvPr>
        </p:nvSpPr>
        <p:spPr>
          <a:xfrm>
            <a:off x="422275" y="845824"/>
            <a:ext cx="8343900" cy="3954779"/>
          </a:xfrm>
          <a:prstGeom prst="rect">
            <a:avLst/>
          </a:prstGeom>
        </p:spPr>
        <p:txBody>
          <a:bodyPr lIns="0" tIns="0" rIns="0" bIns="0">
            <a:normAutofit/>
          </a:bodyPr>
          <a:lstStyle>
            <a:lvl1pPr marL="0" indent="0">
              <a:lnSpc>
                <a:spcPct val="110000"/>
              </a:lnSpc>
              <a:spcBef>
                <a:spcPts val="0"/>
              </a:spcBef>
              <a:spcAft>
                <a:spcPts val="600"/>
              </a:spcAft>
              <a:buFont typeface="Arial" pitchFamily="34" charset="0"/>
              <a:buNone/>
              <a:defRPr sz="1100" b="1">
                <a:solidFill>
                  <a:schemeClr val="tx2"/>
                </a:solidFill>
              </a:defRPr>
            </a:lvl1pPr>
            <a:lvl2pPr marL="360363" indent="-184150">
              <a:lnSpc>
                <a:spcPct val="110000"/>
              </a:lnSpc>
              <a:spcBef>
                <a:spcPts val="0"/>
              </a:spcBef>
              <a:spcAft>
                <a:spcPts val="600"/>
              </a:spcAft>
              <a:buFont typeface="Arial" pitchFamily="34" charset="0"/>
              <a:buChar char="•"/>
              <a:defRPr sz="11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57228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hart +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5" y="308611"/>
            <a:ext cx="6430183" cy="267260"/>
          </a:xfrm>
          <a:prstGeom prst="rect">
            <a:avLst/>
          </a:prstGeom>
        </p:spPr>
        <p:txBody>
          <a:bodyPr/>
          <a:lstStyle/>
          <a:p>
            <a:r>
              <a:rPr lang="en-US" dirty="0" smtClean="0"/>
              <a:t>Click to edit Master title style</a:t>
            </a:r>
            <a:endParaRPr lang="en-US" dirty="0"/>
          </a:p>
        </p:txBody>
      </p:sp>
      <p:sp>
        <p:nvSpPr>
          <p:cNvPr id="9" name="Content Placeholder 8"/>
          <p:cNvSpPr>
            <a:spLocks noGrp="1"/>
          </p:cNvSpPr>
          <p:nvPr>
            <p:ph sz="quarter" idx="13"/>
          </p:nvPr>
        </p:nvSpPr>
        <p:spPr>
          <a:xfrm>
            <a:off x="422275" y="666924"/>
            <a:ext cx="4594342" cy="4328720"/>
          </a:xfrm>
          <a:prstGeom prst="rect">
            <a:avLst/>
          </a:prstGeom>
        </p:spPr>
        <p:txBody>
          <a:bodyPr lIns="0" tIns="0" rIns="0" bIns="0">
            <a:normAutofit/>
          </a:bodyPr>
          <a:lstStyle>
            <a:lvl1pPr marL="0" indent="0">
              <a:lnSpc>
                <a:spcPct val="110000"/>
              </a:lnSpc>
              <a:spcBef>
                <a:spcPts val="0"/>
              </a:spcBef>
              <a:spcAft>
                <a:spcPts val="600"/>
              </a:spcAft>
              <a:buFont typeface="Arial" pitchFamily="34" charset="0"/>
              <a:buNone/>
              <a:defRPr sz="1100" b="1">
                <a:solidFill>
                  <a:schemeClr val="tx2"/>
                </a:solidFill>
              </a:defRPr>
            </a:lvl1pPr>
            <a:lvl2pPr marL="360363" indent="-184150">
              <a:lnSpc>
                <a:spcPct val="110000"/>
              </a:lnSpc>
              <a:spcBef>
                <a:spcPts val="0"/>
              </a:spcBef>
              <a:spcAft>
                <a:spcPts val="600"/>
              </a:spcAft>
              <a:buFont typeface="Arial" pitchFamily="34" charset="0"/>
              <a:buChar char="•"/>
              <a:defRPr sz="11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lang="en-US" sz="1100" b="0" kern="1200" dirty="0" smtClean="0">
                <a:solidFill>
                  <a:schemeClr val="tx1">
                    <a:lumMod val="75000"/>
                    <a:lumOff val="25000"/>
                  </a:schemeClr>
                </a:solidFill>
                <a:latin typeface="+mn-lt"/>
                <a:ea typeface="+mn-ea"/>
                <a:cs typeface="+mn-cs"/>
              </a:defRPr>
            </a:lvl3pPr>
            <a:lvl4pPr marL="627063" indent="-182563" defTabSz="628650">
              <a:lnSpc>
                <a:spcPct val="110000"/>
              </a:lnSpc>
              <a:spcBef>
                <a:spcPts val="0"/>
              </a:spcBef>
              <a:spcAft>
                <a:spcPts val="300"/>
              </a:spcAft>
              <a:buFont typeface="Wingdings" panose="05000000000000000000" pitchFamily="2" charset="2"/>
              <a:buChar char="§"/>
              <a:defRPr sz="10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CA" dirty="0" smtClean="0"/>
              <a:t>Fourth</a:t>
            </a:r>
            <a:endParaRPr lang="en-US" dirty="0" smtClean="0"/>
          </a:p>
          <a:p>
            <a:pPr marL="444500" lvl="3" indent="-176213" algn="l" defTabSz="914293" rtl="0" eaLnBrk="1" latinLnBrk="0" hangingPunct="1">
              <a:lnSpc>
                <a:spcPct val="110000"/>
              </a:lnSpc>
              <a:spcBef>
                <a:spcPts val="0"/>
              </a:spcBef>
              <a:spcAft>
                <a:spcPts val="600"/>
              </a:spcAft>
              <a:buFont typeface="Arial" pitchFamily="34" charset="0"/>
              <a:buChar char="−"/>
            </a:pPr>
            <a:endParaRPr lang="en-US" dirty="0" smtClean="0"/>
          </a:p>
          <a:p>
            <a:pPr lvl="3"/>
            <a:endParaRPr lang="en-US" dirty="0" smtClean="0"/>
          </a:p>
        </p:txBody>
      </p:sp>
      <p:cxnSp>
        <p:nvCxnSpPr>
          <p:cNvPr id="5" name="Straight Connector 4"/>
          <p:cNvCxnSpPr/>
          <p:nvPr userDrawn="1"/>
        </p:nvCxnSpPr>
        <p:spPr>
          <a:xfrm>
            <a:off x="5172083" y="905846"/>
            <a:ext cx="393541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a:spLocks noGrp="1"/>
          </p:cNvSpPr>
          <p:nvPr>
            <p:ph sz="quarter" idx="14"/>
          </p:nvPr>
        </p:nvSpPr>
        <p:spPr>
          <a:xfrm>
            <a:off x="5173978" y="675208"/>
            <a:ext cx="3924300"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06478993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ub-Titl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39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 Charts +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5" y="308611"/>
            <a:ext cx="6430183" cy="267260"/>
          </a:xfrm>
          <a:prstGeom prst="rect">
            <a:avLst/>
          </a:prstGeom>
        </p:spPr>
        <p:txBody>
          <a:bodyPr/>
          <a:lstStyle/>
          <a:p>
            <a:r>
              <a:rPr lang="en-US" dirty="0" smtClean="0"/>
              <a:t>Click to edit Master title style</a:t>
            </a:r>
            <a:endParaRPr lang="en-US" dirty="0"/>
          </a:p>
        </p:txBody>
      </p:sp>
      <p:sp>
        <p:nvSpPr>
          <p:cNvPr id="9" name="Content Placeholder 8"/>
          <p:cNvSpPr>
            <a:spLocks noGrp="1"/>
          </p:cNvSpPr>
          <p:nvPr>
            <p:ph sz="quarter" idx="13"/>
          </p:nvPr>
        </p:nvSpPr>
        <p:spPr>
          <a:xfrm>
            <a:off x="422275" y="666924"/>
            <a:ext cx="4594342" cy="4328720"/>
          </a:xfrm>
          <a:prstGeom prst="rect">
            <a:avLst/>
          </a:prstGeom>
        </p:spPr>
        <p:txBody>
          <a:bodyPr lIns="0" tIns="0" rIns="0" bIns="0">
            <a:normAutofit/>
          </a:bodyPr>
          <a:lstStyle>
            <a:lvl1pPr marL="0" indent="0">
              <a:lnSpc>
                <a:spcPct val="110000"/>
              </a:lnSpc>
              <a:spcBef>
                <a:spcPts val="0"/>
              </a:spcBef>
              <a:spcAft>
                <a:spcPts val="600"/>
              </a:spcAft>
              <a:buFont typeface="Arial" pitchFamily="34" charset="0"/>
              <a:buNone/>
              <a:defRPr sz="1100" b="1">
                <a:solidFill>
                  <a:schemeClr val="tx2"/>
                </a:solidFill>
              </a:defRPr>
            </a:lvl1pPr>
            <a:lvl2pPr marL="360363" indent="-184150">
              <a:lnSpc>
                <a:spcPct val="110000"/>
              </a:lnSpc>
              <a:spcBef>
                <a:spcPts val="0"/>
              </a:spcBef>
              <a:spcAft>
                <a:spcPts val="600"/>
              </a:spcAft>
              <a:buFont typeface="Arial" pitchFamily="34" charset="0"/>
              <a:buChar char="•"/>
              <a:defRPr sz="11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lang="en-US" sz="1100" b="0" kern="1200" dirty="0" smtClean="0">
                <a:solidFill>
                  <a:schemeClr val="tx1">
                    <a:lumMod val="75000"/>
                    <a:lumOff val="25000"/>
                  </a:schemeClr>
                </a:solidFill>
                <a:latin typeface="+mn-lt"/>
                <a:ea typeface="+mn-ea"/>
                <a:cs typeface="+mn-cs"/>
              </a:defRPr>
            </a:lvl3pPr>
            <a:lvl4pPr marL="627063" indent="-182563" defTabSz="628650">
              <a:lnSpc>
                <a:spcPct val="110000"/>
              </a:lnSpc>
              <a:spcBef>
                <a:spcPts val="0"/>
              </a:spcBef>
              <a:spcAft>
                <a:spcPts val="300"/>
              </a:spcAft>
              <a:buFont typeface="Wingdings" panose="05000000000000000000" pitchFamily="2" charset="2"/>
              <a:buChar char="§"/>
              <a:defRPr sz="10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CA" dirty="0" smtClean="0"/>
              <a:t>Fourth</a:t>
            </a:r>
            <a:endParaRPr lang="en-US" dirty="0" smtClean="0"/>
          </a:p>
          <a:p>
            <a:pPr marL="444500" lvl="3" indent="-176213" algn="l" defTabSz="914293" rtl="0" eaLnBrk="1" latinLnBrk="0" hangingPunct="1">
              <a:lnSpc>
                <a:spcPct val="110000"/>
              </a:lnSpc>
              <a:spcBef>
                <a:spcPts val="0"/>
              </a:spcBef>
              <a:spcAft>
                <a:spcPts val="600"/>
              </a:spcAft>
              <a:buFont typeface="Arial" pitchFamily="34" charset="0"/>
              <a:buChar char="−"/>
            </a:pPr>
            <a:endParaRPr lang="en-US" dirty="0" smtClean="0"/>
          </a:p>
          <a:p>
            <a:pPr lvl="3"/>
            <a:endParaRPr lang="en-US" dirty="0" smtClean="0"/>
          </a:p>
        </p:txBody>
      </p:sp>
      <p:cxnSp>
        <p:nvCxnSpPr>
          <p:cNvPr id="5" name="Straight Connector 4"/>
          <p:cNvCxnSpPr/>
          <p:nvPr userDrawn="1"/>
        </p:nvCxnSpPr>
        <p:spPr>
          <a:xfrm>
            <a:off x="5172083" y="905846"/>
            <a:ext cx="393541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5175344" y="3101665"/>
            <a:ext cx="393192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a:spLocks noGrp="1"/>
          </p:cNvSpPr>
          <p:nvPr>
            <p:ph sz="quarter" idx="14"/>
          </p:nvPr>
        </p:nvSpPr>
        <p:spPr>
          <a:xfrm>
            <a:off x="5173978" y="675208"/>
            <a:ext cx="3924300"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
        <p:nvSpPr>
          <p:cNvPr id="10" name="Content Placeholder 8"/>
          <p:cNvSpPr>
            <a:spLocks noGrp="1"/>
          </p:cNvSpPr>
          <p:nvPr>
            <p:ph sz="quarter" idx="15"/>
          </p:nvPr>
        </p:nvSpPr>
        <p:spPr>
          <a:xfrm>
            <a:off x="5173726" y="2869481"/>
            <a:ext cx="3924300"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97722021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esentation Layout 2">
    <p:spTree>
      <p:nvGrpSpPr>
        <p:cNvPr id="1" name=""/>
        <p:cNvGrpSpPr/>
        <p:nvPr/>
      </p:nvGrpSpPr>
      <p:grpSpPr>
        <a:xfrm>
          <a:off x="0" y="0"/>
          <a:ext cx="0" cy="0"/>
          <a:chOff x="0" y="0"/>
          <a:chExt cx="0" cy="0"/>
        </a:xfrm>
      </p:grpSpPr>
      <p:sp>
        <p:nvSpPr>
          <p:cNvPr id="2" name="Title 1"/>
          <p:cNvSpPr>
            <a:spLocks noGrp="1"/>
          </p:cNvSpPr>
          <p:nvPr>
            <p:ph type="title"/>
          </p:nvPr>
        </p:nvSpPr>
        <p:spPr>
          <a:xfrm>
            <a:off x="422275" y="308611"/>
            <a:ext cx="6430183" cy="267260"/>
          </a:xfrm>
          <a:prstGeom prst="rect">
            <a:avLst/>
          </a:prstGeom>
        </p:spPr>
        <p:txBody>
          <a:bodyPr/>
          <a:lstStyle/>
          <a:p>
            <a:r>
              <a:rPr lang="en-US" dirty="0" smtClean="0"/>
              <a:t>Click to edit Master title style</a:t>
            </a:r>
            <a:endParaRPr lang="en-US" dirty="0"/>
          </a:p>
        </p:txBody>
      </p:sp>
      <p:sp>
        <p:nvSpPr>
          <p:cNvPr id="9" name="Content Placeholder 8"/>
          <p:cNvSpPr>
            <a:spLocks noGrp="1"/>
          </p:cNvSpPr>
          <p:nvPr>
            <p:ph sz="quarter" idx="13"/>
          </p:nvPr>
        </p:nvSpPr>
        <p:spPr>
          <a:xfrm>
            <a:off x="422275" y="751402"/>
            <a:ext cx="8343900" cy="1187545"/>
          </a:xfrm>
          <a:prstGeom prst="rect">
            <a:avLst/>
          </a:prstGeom>
        </p:spPr>
        <p:txBody>
          <a:bodyPr lIns="0" tIns="0" rIns="0" bIns="0">
            <a:normAutofit/>
          </a:bodyPr>
          <a:lstStyle>
            <a:lvl1pPr marL="0" indent="0">
              <a:lnSpc>
                <a:spcPct val="110000"/>
              </a:lnSpc>
              <a:spcBef>
                <a:spcPts val="0"/>
              </a:spcBef>
              <a:spcAft>
                <a:spcPts val="600"/>
              </a:spcAft>
              <a:buFont typeface="Arial" pitchFamily="34" charset="0"/>
              <a:buNone/>
              <a:defRPr sz="1100" b="1">
                <a:solidFill>
                  <a:schemeClr val="tx2"/>
                </a:solidFill>
              </a:defRPr>
            </a:lvl1pPr>
            <a:lvl2pPr marL="360363" indent="-184150">
              <a:lnSpc>
                <a:spcPct val="110000"/>
              </a:lnSpc>
              <a:spcBef>
                <a:spcPts val="0"/>
              </a:spcBef>
              <a:spcAft>
                <a:spcPts val="600"/>
              </a:spcAft>
              <a:buFont typeface="Arial" pitchFamily="34" charset="0"/>
              <a:buChar char="•"/>
              <a:defRPr sz="11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216086" y="2196663"/>
            <a:ext cx="426459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701038" y="2191916"/>
            <a:ext cx="429768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a:spLocks noGrp="1"/>
          </p:cNvSpPr>
          <p:nvPr>
            <p:ph sz="quarter" idx="14"/>
          </p:nvPr>
        </p:nvSpPr>
        <p:spPr>
          <a:xfrm>
            <a:off x="216083" y="1959733"/>
            <a:ext cx="4252550"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
        <p:nvSpPr>
          <p:cNvPr id="10" name="Content Placeholder 8"/>
          <p:cNvSpPr>
            <a:spLocks noGrp="1"/>
          </p:cNvSpPr>
          <p:nvPr>
            <p:ph sz="quarter" idx="15"/>
          </p:nvPr>
        </p:nvSpPr>
        <p:spPr>
          <a:xfrm>
            <a:off x="4691276" y="1959733"/>
            <a:ext cx="4293705"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3556156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hart +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5" y="308611"/>
            <a:ext cx="6430183" cy="267260"/>
          </a:xfrm>
          <a:prstGeom prst="rect">
            <a:avLst/>
          </a:prstGeom>
        </p:spPr>
        <p:txBody>
          <a:bodyPr/>
          <a:lstStyle/>
          <a:p>
            <a:r>
              <a:rPr lang="en-US" dirty="0" smtClean="0"/>
              <a:t>Click to edit Master title style</a:t>
            </a:r>
            <a:endParaRPr lang="en-US" dirty="0"/>
          </a:p>
        </p:txBody>
      </p:sp>
      <p:sp>
        <p:nvSpPr>
          <p:cNvPr id="9" name="Content Placeholder 8"/>
          <p:cNvSpPr>
            <a:spLocks noGrp="1"/>
          </p:cNvSpPr>
          <p:nvPr>
            <p:ph sz="quarter" idx="13"/>
          </p:nvPr>
        </p:nvSpPr>
        <p:spPr>
          <a:xfrm>
            <a:off x="422275" y="666925"/>
            <a:ext cx="8343900" cy="1771512"/>
          </a:xfrm>
          <a:prstGeom prst="rect">
            <a:avLst/>
          </a:prstGeom>
        </p:spPr>
        <p:txBody>
          <a:bodyPr lIns="0" tIns="0" rIns="0" bIns="0">
            <a:normAutofit/>
          </a:bodyPr>
          <a:lstStyle>
            <a:lvl1pPr marL="0" indent="0">
              <a:lnSpc>
                <a:spcPct val="110000"/>
              </a:lnSpc>
              <a:spcBef>
                <a:spcPts val="0"/>
              </a:spcBef>
              <a:spcAft>
                <a:spcPts val="600"/>
              </a:spcAft>
              <a:buFont typeface="Arial" pitchFamily="34" charset="0"/>
              <a:buNone/>
              <a:defRPr sz="1100" b="1">
                <a:solidFill>
                  <a:schemeClr val="tx2"/>
                </a:solidFill>
              </a:defRPr>
            </a:lvl1pPr>
            <a:lvl2pPr marL="360363" indent="-184150">
              <a:lnSpc>
                <a:spcPct val="110000"/>
              </a:lnSpc>
              <a:spcBef>
                <a:spcPts val="0"/>
              </a:spcBef>
              <a:spcAft>
                <a:spcPts val="600"/>
              </a:spcAft>
              <a:buFont typeface="Arial" pitchFamily="34" charset="0"/>
              <a:buChar char="•"/>
              <a:defRPr sz="11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422002" y="2678332"/>
            <a:ext cx="83484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a:spLocks noGrp="1"/>
          </p:cNvSpPr>
          <p:nvPr>
            <p:ph sz="quarter" idx="14"/>
          </p:nvPr>
        </p:nvSpPr>
        <p:spPr>
          <a:xfrm>
            <a:off x="421419" y="2441401"/>
            <a:ext cx="8343962"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58098568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Four Charts">
    <p:spTree>
      <p:nvGrpSpPr>
        <p:cNvPr id="1" name=""/>
        <p:cNvGrpSpPr/>
        <p:nvPr/>
      </p:nvGrpSpPr>
      <p:grpSpPr>
        <a:xfrm>
          <a:off x="0" y="0"/>
          <a:ext cx="0" cy="0"/>
          <a:chOff x="0" y="0"/>
          <a:chExt cx="0" cy="0"/>
        </a:xfrm>
      </p:grpSpPr>
      <p:sp>
        <p:nvSpPr>
          <p:cNvPr id="2" name="Title 1"/>
          <p:cNvSpPr>
            <a:spLocks noGrp="1"/>
          </p:cNvSpPr>
          <p:nvPr>
            <p:ph type="title"/>
          </p:nvPr>
        </p:nvSpPr>
        <p:spPr>
          <a:xfrm>
            <a:off x="422275" y="308611"/>
            <a:ext cx="6430183" cy="267260"/>
          </a:xfrm>
          <a:prstGeom prst="rect">
            <a:avLst/>
          </a:prstGeom>
        </p:spPr>
        <p:txBody>
          <a:bodyPr/>
          <a:lstStyle/>
          <a:p>
            <a:r>
              <a:rPr lang="en-US" dirty="0" smtClean="0"/>
              <a:t>Click to edit Master title style</a:t>
            </a:r>
            <a:endParaRPr lang="en-US" dirty="0"/>
          </a:p>
        </p:txBody>
      </p:sp>
      <p:cxnSp>
        <p:nvCxnSpPr>
          <p:cNvPr id="5" name="Straight Connector 4"/>
          <p:cNvCxnSpPr/>
          <p:nvPr userDrawn="1"/>
        </p:nvCxnSpPr>
        <p:spPr>
          <a:xfrm>
            <a:off x="4688526" y="900131"/>
            <a:ext cx="423609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696846" y="3095950"/>
            <a:ext cx="422452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a:spLocks noGrp="1"/>
          </p:cNvSpPr>
          <p:nvPr>
            <p:ph sz="quarter" idx="14"/>
          </p:nvPr>
        </p:nvSpPr>
        <p:spPr>
          <a:xfrm>
            <a:off x="4691277" y="669493"/>
            <a:ext cx="4224135"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
        <p:nvSpPr>
          <p:cNvPr id="10" name="Content Placeholder 8"/>
          <p:cNvSpPr>
            <a:spLocks noGrp="1"/>
          </p:cNvSpPr>
          <p:nvPr>
            <p:ph sz="quarter" idx="15"/>
          </p:nvPr>
        </p:nvSpPr>
        <p:spPr>
          <a:xfrm>
            <a:off x="4695788" y="2863764"/>
            <a:ext cx="4219619"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cxnSp>
        <p:nvCxnSpPr>
          <p:cNvPr id="11" name="Straight Connector 10"/>
          <p:cNvCxnSpPr/>
          <p:nvPr userDrawn="1"/>
        </p:nvCxnSpPr>
        <p:spPr>
          <a:xfrm>
            <a:off x="235641" y="900877"/>
            <a:ext cx="42430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47961" y="3096695"/>
            <a:ext cx="421650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8"/>
          <p:cNvSpPr>
            <a:spLocks noGrp="1"/>
          </p:cNvSpPr>
          <p:nvPr>
            <p:ph sz="quarter" idx="16"/>
          </p:nvPr>
        </p:nvSpPr>
        <p:spPr>
          <a:xfrm>
            <a:off x="237543" y="670238"/>
            <a:ext cx="4231090"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
        <p:nvSpPr>
          <p:cNvPr id="14" name="Content Placeholder 8"/>
          <p:cNvSpPr>
            <a:spLocks noGrp="1"/>
          </p:cNvSpPr>
          <p:nvPr>
            <p:ph sz="quarter" idx="17"/>
          </p:nvPr>
        </p:nvSpPr>
        <p:spPr>
          <a:xfrm>
            <a:off x="234434" y="2864512"/>
            <a:ext cx="4231090"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6400145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Four Charts + Text">
    <p:spTree>
      <p:nvGrpSpPr>
        <p:cNvPr id="1" name=""/>
        <p:cNvGrpSpPr/>
        <p:nvPr/>
      </p:nvGrpSpPr>
      <p:grpSpPr>
        <a:xfrm>
          <a:off x="0" y="0"/>
          <a:ext cx="0" cy="0"/>
          <a:chOff x="0" y="0"/>
          <a:chExt cx="0" cy="0"/>
        </a:xfrm>
      </p:grpSpPr>
      <p:sp>
        <p:nvSpPr>
          <p:cNvPr id="2" name="Title 1"/>
          <p:cNvSpPr>
            <a:spLocks noGrp="1"/>
          </p:cNvSpPr>
          <p:nvPr>
            <p:ph type="title"/>
          </p:nvPr>
        </p:nvSpPr>
        <p:spPr>
          <a:xfrm>
            <a:off x="422275" y="308611"/>
            <a:ext cx="6430183" cy="267260"/>
          </a:xfrm>
          <a:prstGeom prst="rect">
            <a:avLst/>
          </a:prstGeom>
        </p:spPr>
        <p:txBody>
          <a:bodyPr/>
          <a:lstStyle/>
          <a:p>
            <a:r>
              <a:rPr lang="en-US" dirty="0" smtClean="0"/>
              <a:t>Click to edit Master title style</a:t>
            </a:r>
            <a:endParaRPr lang="en-US" dirty="0"/>
          </a:p>
        </p:txBody>
      </p:sp>
      <p:cxnSp>
        <p:nvCxnSpPr>
          <p:cNvPr id="5" name="Straight Connector 4"/>
          <p:cNvCxnSpPr/>
          <p:nvPr userDrawn="1"/>
        </p:nvCxnSpPr>
        <p:spPr>
          <a:xfrm>
            <a:off x="4688526" y="1246000"/>
            <a:ext cx="423609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704149" y="3323506"/>
            <a:ext cx="42153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a:spLocks noGrp="1"/>
          </p:cNvSpPr>
          <p:nvPr>
            <p:ph sz="quarter" idx="14"/>
          </p:nvPr>
        </p:nvSpPr>
        <p:spPr>
          <a:xfrm>
            <a:off x="4691277" y="1015361"/>
            <a:ext cx="4224135"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
        <p:nvSpPr>
          <p:cNvPr id="10" name="Content Placeholder 8"/>
          <p:cNvSpPr>
            <a:spLocks noGrp="1"/>
          </p:cNvSpPr>
          <p:nvPr>
            <p:ph sz="quarter" idx="15"/>
          </p:nvPr>
        </p:nvSpPr>
        <p:spPr>
          <a:xfrm>
            <a:off x="4702182" y="3090368"/>
            <a:ext cx="4213931" cy="233859"/>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cxnSp>
        <p:nvCxnSpPr>
          <p:cNvPr id="11" name="Straight Connector 10"/>
          <p:cNvCxnSpPr/>
          <p:nvPr userDrawn="1"/>
        </p:nvCxnSpPr>
        <p:spPr>
          <a:xfrm>
            <a:off x="235641" y="1246745"/>
            <a:ext cx="42430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47961" y="3323299"/>
            <a:ext cx="421650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8"/>
          <p:cNvSpPr>
            <a:spLocks noGrp="1"/>
          </p:cNvSpPr>
          <p:nvPr>
            <p:ph sz="quarter" idx="16"/>
          </p:nvPr>
        </p:nvSpPr>
        <p:spPr>
          <a:xfrm>
            <a:off x="237543" y="1016107"/>
            <a:ext cx="4231090"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
        <p:nvSpPr>
          <p:cNvPr id="14" name="Content Placeholder 8"/>
          <p:cNvSpPr>
            <a:spLocks noGrp="1"/>
          </p:cNvSpPr>
          <p:nvPr>
            <p:ph sz="quarter" idx="17"/>
          </p:nvPr>
        </p:nvSpPr>
        <p:spPr>
          <a:xfrm>
            <a:off x="234434" y="3091115"/>
            <a:ext cx="4231090"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
        <p:nvSpPr>
          <p:cNvPr id="15" name="Content Placeholder 2"/>
          <p:cNvSpPr>
            <a:spLocks noGrp="1"/>
          </p:cNvSpPr>
          <p:nvPr>
            <p:ph idx="1"/>
          </p:nvPr>
        </p:nvSpPr>
        <p:spPr>
          <a:xfrm>
            <a:off x="246491" y="578459"/>
            <a:ext cx="8674873" cy="405516"/>
          </a:xfrm>
          <a:prstGeom prst="rect">
            <a:avLst/>
          </a:prstGeom>
        </p:spPr>
        <p:txBody>
          <a:bodyPr lIns="0" tIns="0" rIns="0" bIns="0">
            <a:normAutofit/>
          </a:bodyPr>
          <a:lstStyle>
            <a:lvl1pPr marL="285750" indent="-285750">
              <a:spcBef>
                <a:spcPts val="0"/>
              </a:spcBef>
              <a:buFont typeface="Arial" panose="020B0604020202020204" pitchFamily="34" charset="0"/>
              <a:buChar char="•"/>
              <a:defRPr sz="1000">
                <a:solidFill>
                  <a:schemeClr val="tx1">
                    <a:lumMod val="75000"/>
                    <a:lumOff val="25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295271339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harts">
    <p:spTree>
      <p:nvGrpSpPr>
        <p:cNvPr id="1" name=""/>
        <p:cNvGrpSpPr/>
        <p:nvPr/>
      </p:nvGrpSpPr>
      <p:grpSpPr>
        <a:xfrm>
          <a:off x="0" y="0"/>
          <a:ext cx="0" cy="0"/>
          <a:chOff x="0" y="0"/>
          <a:chExt cx="0" cy="0"/>
        </a:xfrm>
      </p:grpSpPr>
      <p:sp>
        <p:nvSpPr>
          <p:cNvPr id="2" name="Title 1"/>
          <p:cNvSpPr>
            <a:spLocks noGrp="1"/>
          </p:cNvSpPr>
          <p:nvPr>
            <p:ph type="title"/>
          </p:nvPr>
        </p:nvSpPr>
        <p:spPr>
          <a:xfrm>
            <a:off x="422275" y="308611"/>
            <a:ext cx="6430183" cy="267260"/>
          </a:xfrm>
          <a:prstGeom prst="rect">
            <a:avLst/>
          </a:prstGeom>
        </p:spPr>
        <p:txBody>
          <a:bodyPr/>
          <a:lstStyle/>
          <a:p>
            <a:r>
              <a:rPr lang="en-US" dirty="0" smtClean="0"/>
              <a:t>Click to edit Master title style</a:t>
            </a:r>
            <a:endParaRPr lang="en-US" dirty="0"/>
          </a:p>
        </p:txBody>
      </p:sp>
      <p:cxnSp>
        <p:nvCxnSpPr>
          <p:cNvPr id="5" name="Straight Connector 4"/>
          <p:cNvCxnSpPr/>
          <p:nvPr userDrawn="1"/>
        </p:nvCxnSpPr>
        <p:spPr>
          <a:xfrm>
            <a:off x="4688526" y="896321"/>
            <a:ext cx="423609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a:spLocks noGrp="1"/>
          </p:cNvSpPr>
          <p:nvPr>
            <p:ph sz="quarter" idx="14"/>
          </p:nvPr>
        </p:nvSpPr>
        <p:spPr>
          <a:xfrm>
            <a:off x="4691277" y="665683"/>
            <a:ext cx="4224135"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cxnSp>
        <p:nvCxnSpPr>
          <p:cNvPr id="12" name="Straight Connector 11"/>
          <p:cNvCxnSpPr/>
          <p:nvPr userDrawn="1"/>
        </p:nvCxnSpPr>
        <p:spPr>
          <a:xfrm>
            <a:off x="247961" y="3096695"/>
            <a:ext cx="421650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Content Placeholder 8"/>
          <p:cNvSpPr>
            <a:spLocks noGrp="1"/>
          </p:cNvSpPr>
          <p:nvPr>
            <p:ph sz="quarter" idx="17"/>
          </p:nvPr>
        </p:nvSpPr>
        <p:spPr>
          <a:xfrm>
            <a:off x="234434" y="2864512"/>
            <a:ext cx="4231090"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
        <p:nvSpPr>
          <p:cNvPr id="15" name="Content Placeholder 8"/>
          <p:cNvSpPr>
            <a:spLocks noGrp="1"/>
          </p:cNvSpPr>
          <p:nvPr>
            <p:ph sz="quarter" idx="13"/>
          </p:nvPr>
        </p:nvSpPr>
        <p:spPr>
          <a:xfrm>
            <a:off x="249382" y="666927"/>
            <a:ext cx="4222865" cy="2194732"/>
          </a:xfrm>
          <a:prstGeom prst="rect">
            <a:avLst/>
          </a:prstGeom>
        </p:spPr>
        <p:txBody>
          <a:bodyPr lIns="0" tIns="0" rIns="0" bIns="0">
            <a:normAutofit/>
          </a:bodyPr>
          <a:lstStyle>
            <a:lvl1pPr marL="0" indent="0">
              <a:lnSpc>
                <a:spcPct val="110000"/>
              </a:lnSpc>
              <a:spcBef>
                <a:spcPts val="0"/>
              </a:spcBef>
              <a:spcAft>
                <a:spcPts val="600"/>
              </a:spcAft>
              <a:buFont typeface="Arial" pitchFamily="34" charset="0"/>
              <a:buNone/>
              <a:defRPr sz="1100" b="1">
                <a:solidFill>
                  <a:schemeClr val="tx2"/>
                </a:solidFill>
              </a:defRPr>
            </a:lvl1pPr>
            <a:lvl2pPr marL="360363" indent="-184150">
              <a:lnSpc>
                <a:spcPct val="110000"/>
              </a:lnSpc>
              <a:spcBef>
                <a:spcPts val="0"/>
              </a:spcBef>
              <a:spcAft>
                <a:spcPts val="600"/>
              </a:spcAft>
              <a:buFont typeface="Arial" pitchFamily="34" charset="0"/>
              <a:buChar char="•"/>
              <a:defRPr sz="11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lang="en-US" sz="1100" b="0" kern="1200" dirty="0" smtClean="0">
                <a:solidFill>
                  <a:schemeClr val="tx1">
                    <a:lumMod val="75000"/>
                    <a:lumOff val="25000"/>
                  </a:schemeClr>
                </a:solidFill>
                <a:latin typeface="+mn-lt"/>
                <a:ea typeface="+mn-ea"/>
                <a:cs typeface="+mn-cs"/>
              </a:defRPr>
            </a:lvl3pPr>
            <a:lvl4pPr marL="627063" indent="-182563" defTabSz="628650">
              <a:lnSpc>
                <a:spcPct val="110000"/>
              </a:lnSpc>
              <a:spcBef>
                <a:spcPts val="0"/>
              </a:spcBef>
              <a:spcAft>
                <a:spcPts val="300"/>
              </a:spcAft>
              <a:buFont typeface="Wingdings" panose="05000000000000000000" pitchFamily="2" charset="2"/>
              <a:buChar char="§"/>
              <a:defRPr sz="10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CA" dirty="0" smtClean="0"/>
              <a:t>Fourth</a:t>
            </a:r>
            <a:endParaRPr lang="en-US" dirty="0" smtClean="0"/>
          </a:p>
          <a:p>
            <a:pPr marL="444500" lvl="3" indent="-176213" algn="l" defTabSz="914293" rtl="0" eaLnBrk="1" latinLnBrk="0" hangingPunct="1">
              <a:lnSpc>
                <a:spcPct val="110000"/>
              </a:lnSpc>
              <a:spcBef>
                <a:spcPts val="0"/>
              </a:spcBef>
              <a:spcAft>
                <a:spcPts val="600"/>
              </a:spcAft>
              <a:buFont typeface="Arial" pitchFamily="34" charset="0"/>
              <a:buChar char="−"/>
            </a:pPr>
            <a:endParaRPr lang="en-US" dirty="0" smtClean="0"/>
          </a:p>
          <a:p>
            <a:pPr lvl="3"/>
            <a:endParaRPr lang="en-US" dirty="0" smtClean="0"/>
          </a:p>
        </p:txBody>
      </p:sp>
      <p:cxnSp>
        <p:nvCxnSpPr>
          <p:cNvPr id="11" name="Straight Connector 10"/>
          <p:cNvCxnSpPr/>
          <p:nvPr userDrawn="1"/>
        </p:nvCxnSpPr>
        <p:spPr>
          <a:xfrm>
            <a:off x="4696846" y="3095950"/>
            <a:ext cx="422452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8"/>
          <p:cNvSpPr>
            <a:spLocks noGrp="1"/>
          </p:cNvSpPr>
          <p:nvPr>
            <p:ph sz="quarter" idx="15"/>
          </p:nvPr>
        </p:nvSpPr>
        <p:spPr>
          <a:xfrm>
            <a:off x="4695788" y="2863764"/>
            <a:ext cx="4219619"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95155537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2" name="Title 1"/>
          <p:cNvSpPr>
            <a:spLocks noGrp="1"/>
          </p:cNvSpPr>
          <p:nvPr>
            <p:ph type="title"/>
          </p:nvPr>
        </p:nvSpPr>
        <p:spPr>
          <a:xfrm>
            <a:off x="422275" y="308611"/>
            <a:ext cx="6430183" cy="267260"/>
          </a:xfrm>
          <a:prstGeom prst="rect">
            <a:avLst/>
          </a:prstGeom>
        </p:spPr>
        <p:txBody>
          <a:bodyPr/>
          <a:lstStyle/>
          <a:p>
            <a:r>
              <a:rPr lang="en-US" dirty="0" smtClean="0"/>
              <a:t>Click to edit Master title style</a:t>
            </a:r>
            <a:endParaRPr lang="en-US" dirty="0"/>
          </a:p>
        </p:txBody>
      </p:sp>
      <p:cxnSp>
        <p:nvCxnSpPr>
          <p:cNvPr id="11" name="Straight Connector 10"/>
          <p:cNvCxnSpPr/>
          <p:nvPr userDrawn="1"/>
        </p:nvCxnSpPr>
        <p:spPr>
          <a:xfrm>
            <a:off x="420915" y="1121517"/>
            <a:ext cx="832104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8"/>
          <p:cNvSpPr>
            <a:spLocks noGrp="1"/>
          </p:cNvSpPr>
          <p:nvPr>
            <p:ph sz="quarter" idx="16"/>
          </p:nvPr>
        </p:nvSpPr>
        <p:spPr>
          <a:xfrm>
            <a:off x="422276" y="890878"/>
            <a:ext cx="8318499" cy="232187"/>
          </a:xfrm>
          <a:prstGeom prst="rect">
            <a:avLst/>
          </a:prstGeom>
        </p:spPr>
        <p:txBody>
          <a:bodyPr lIns="0" tIns="0" rIns="0" bIns="0">
            <a:normAutofit/>
          </a:bodyPr>
          <a:lstStyle>
            <a:lvl1pPr marL="0" indent="0">
              <a:lnSpc>
                <a:spcPct val="110000"/>
              </a:lnSpc>
              <a:spcBef>
                <a:spcPts val="0"/>
              </a:spcBef>
              <a:spcAft>
                <a:spcPts val="0"/>
              </a:spcAft>
              <a:buFont typeface="Arial" pitchFamily="34" charset="0"/>
              <a:buNone/>
              <a:defRPr sz="1000" b="1">
                <a:solidFill>
                  <a:schemeClr val="tx2"/>
                </a:solidFill>
              </a:defRPr>
            </a:lvl1pPr>
            <a:lvl2pPr marL="0" indent="0">
              <a:lnSpc>
                <a:spcPct val="110000"/>
              </a:lnSpc>
              <a:spcBef>
                <a:spcPts val="0"/>
              </a:spcBef>
              <a:spcAft>
                <a:spcPts val="0"/>
              </a:spcAft>
              <a:buFontTx/>
              <a:buNone/>
              <a:defRPr sz="800" b="0">
                <a:solidFill>
                  <a:schemeClr val="tx1">
                    <a:lumMod val="75000"/>
                    <a:lumOff val="25000"/>
                  </a:schemeClr>
                </a:solidFill>
              </a:defRPr>
            </a:lvl2pPr>
            <a:lvl3pPr marL="444500" indent="-176213">
              <a:lnSpc>
                <a:spcPct val="110000"/>
              </a:lnSpc>
              <a:spcBef>
                <a:spcPts val="0"/>
              </a:spcBef>
              <a:spcAft>
                <a:spcPts val="600"/>
              </a:spcAft>
              <a:buFont typeface="Arial" pitchFamily="34" charset="0"/>
              <a:buChar char="−"/>
              <a:defRPr sz="11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2060784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lank Pages">
    <p:spTree>
      <p:nvGrpSpPr>
        <p:cNvPr id="1" name=""/>
        <p:cNvGrpSpPr/>
        <p:nvPr/>
      </p:nvGrpSpPr>
      <p:grpSpPr>
        <a:xfrm>
          <a:off x="0" y="0"/>
          <a:ext cx="0" cy="0"/>
          <a:chOff x="0" y="0"/>
          <a:chExt cx="0" cy="0"/>
        </a:xfrm>
      </p:grpSpPr>
      <p:sp>
        <p:nvSpPr>
          <p:cNvPr id="2" name="TextBox 20"/>
          <p:cNvSpPr txBox="1"/>
          <p:nvPr userDrawn="1"/>
        </p:nvSpPr>
        <p:spPr>
          <a:xfrm>
            <a:off x="8410026" y="344660"/>
            <a:ext cx="456625" cy="246199"/>
          </a:xfrm>
          <a:prstGeom prst="rect">
            <a:avLst/>
          </a:prstGeom>
          <a:noFill/>
        </p:spPr>
        <p:txBody>
          <a:bodyPr lIns="91418" tIns="45709" rIns="91418" bIns="45709">
            <a:spAutoFit/>
          </a:bodyPr>
          <a:lstStyle/>
          <a:p>
            <a:pPr algn="r" defTabSz="914293">
              <a:defRPr/>
            </a:pPr>
            <a:fld id="{8FEFE55B-85C4-4BC4-88C1-C59EB6D90C86}" type="slidenum">
              <a:rPr lang="en-CA" sz="1000">
                <a:solidFill>
                  <a:srgbClr val="4F81BD"/>
                </a:solidFill>
              </a:rPr>
              <a:pPr algn="r" defTabSz="914293">
                <a:defRPr/>
              </a:pPr>
              <a:t>‹#›</a:t>
            </a:fld>
            <a:endParaRPr lang="en-CA" sz="1000" dirty="0">
              <a:solidFill>
                <a:srgbClr val="4F81BD"/>
              </a:solidFill>
            </a:endParaRPr>
          </a:p>
        </p:txBody>
      </p:sp>
      <p:sp>
        <p:nvSpPr>
          <p:cNvPr id="3" name="Rectangle 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a:solidFill>
                <a:prstClr val="white"/>
              </a:solidFill>
            </a:endParaRPr>
          </a:p>
        </p:txBody>
      </p:sp>
    </p:spTree>
    <p:extLst>
      <p:ext uri="{BB962C8B-B14F-4D97-AF65-F5344CB8AC3E}">
        <p14:creationId xmlns:p14="http://schemas.microsoft.com/office/powerpoint/2010/main" val="273103701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Table of Contents</a:t>
            </a:r>
            <a:endParaRPr lang="en-US" dirty="0"/>
          </a:p>
        </p:txBody>
      </p:sp>
      <p:sp>
        <p:nvSpPr>
          <p:cNvPr id="9" name="Text Placeholder 8"/>
          <p:cNvSpPr>
            <a:spLocks noGrp="1"/>
          </p:cNvSpPr>
          <p:nvPr>
            <p:ph type="body" sz="quarter" idx="13"/>
          </p:nvPr>
        </p:nvSpPr>
        <p:spPr>
          <a:xfrm>
            <a:off x="422275" y="842963"/>
            <a:ext cx="8343900" cy="3942160"/>
          </a:xfrm>
          <a:prstGeom prst="rect">
            <a:avLst/>
          </a:prstGeom>
        </p:spPr>
        <p:txBody>
          <a:bodyPr/>
          <a:lstStyle>
            <a:lvl1pPr>
              <a:defRPr sz="1100">
                <a:solidFill>
                  <a:schemeClr val="tx1">
                    <a:lumMod val="75000"/>
                    <a:lumOff val="25000"/>
                  </a:schemeClr>
                </a:solidFill>
              </a:defRPr>
            </a:lvl1pPr>
            <a:lvl2pPr>
              <a:defRPr sz="1000">
                <a:solidFill>
                  <a:schemeClr val="accent1"/>
                </a:solidFill>
              </a:defRPr>
            </a:lvl2pPr>
            <a:lvl3pPr>
              <a:defRPr sz="900">
                <a:solidFill>
                  <a:schemeClr val="accent1"/>
                </a:solidFill>
              </a:defRPr>
            </a:lvl3pPr>
            <a:lvl4pPr>
              <a:defRPr sz="900">
                <a:solidFill>
                  <a:schemeClr val="accent1"/>
                </a:solidFill>
              </a:defRPr>
            </a:lvl4pPr>
            <a:lvl5pPr>
              <a:defRPr>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255763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5" y="308611"/>
            <a:ext cx="6336143" cy="267260"/>
          </a:xfrm>
          <a:prstGeom prst="rect">
            <a:avLst/>
          </a:prstGeom>
        </p:spPr>
        <p:txBody>
          <a:bodyPr/>
          <a:lstStyle/>
          <a:p>
            <a:r>
              <a:rPr lang="en-US" dirty="0" smtClean="0"/>
              <a:t>Click to edit Master title style</a:t>
            </a:r>
            <a:endParaRPr lang="en-US" dirty="0"/>
          </a:p>
        </p:txBody>
      </p:sp>
      <p:sp>
        <p:nvSpPr>
          <p:cNvPr id="11" name="Content Placeholder 8"/>
          <p:cNvSpPr>
            <a:spLocks noGrp="1"/>
          </p:cNvSpPr>
          <p:nvPr>
            <p:ph sz="quarter" idx="13"/>
          </p:nvPr>
        </p:nvSpPr>
        <p:spPr>
          <a:xfrm>
            <a:off x="422275" y="1388830"/>
            <a:ext cx="8343900" cy="3396293"/>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300" b="0">
                <a:solidFill>
                  <a:schemeClr val="tx1">
                    <a:lumMod val="75000"/>
                    <a:lumOff val="25000"/>
                  </a:schemeClr>
                </a:solidFill>
              </a:defRPr>
            </a:lvl1pPr>
            <a:lvl2pPr marL="571500" indent="-212725">
              <a:lnSpc>
                <a:spcPct val="110000"/>
              </a:lnSpc>
              <a:spcBef>
                <a:spcPts val="0"/>
              </a:spcBef>
              <a:spcAft>
                <a:spcPts val="300"/>
              </a:spcAft>
              <a:buFont typeface="Arial" pitchFamily="34" charset="0"/>
              <a:buChar char="‒"/>
              <a:defRPr sz="1300" b="0">
                <a:solidFill>
                  <a:schemeClr val="tx1">
                    <a:lumMod val="75000"/>
                    <a:lumOff val="25000"/>
                  </a:schemeClr>
                </a:solidFill>
              </a:defRPr>
            </a:lvl2pPr>
            <a:lvl3pPr>
              <a:lnSpc>
                <a:spcPct val="110000"/>
              </a:lnSpc>
              <a:spcBef>
                <a:spcPts val="0"/>
              </a:spcBef>
              <a:spcAft>
                <a:spcPts val="300"/>
              </a:spcAft>
              <a:buFont typeface="Arial" pitchFamily="34" charset="0"/>
              <a:buChar char="•"/>
              <a:defRPr sz="13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
          </p:nvPr>
        </p:nvSpPr>
        <p:spPr>
          <a:xfrm>
            <a:off x="422275" y="749301"/>
            <a:ext cx="8343900" cy="535724"/>
          </a:xfrm>
          <a:prstGeom prst="rect">
            <a:avLst/>
          </a:prstGeom>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91701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67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5" y="308611"/>
            <a:ext cx="6430183" cy="267260"/>
          </a:xfrm>
          <a:prstGeom prst="rect">
            <a:avLst/>
          </a:prstGeom>
        </p:spPr>
        <p:txBody>
          <a:bodyPr/>
          <a:lstStyle/>
          <a:p>
            <a:r>
              <a:rPr lang="en-US" dirty="0" smtClean="0"/>
              <a:t>Click to edit Master title style</a:t>
            </a:r>
            <a:endParaRPr lang="en-US" dirty="0"/>
          </a:p>
        </p:txBody>
      </p:sp>
      <p:sp>
        <p:nvSpPr>
          <p:cNvPr id="9" name="Content Placeholder 8"/>
          <p:cNvSpPr>
            <a:spLocks noGrp="1"/>
          </p:cNvSpPr>
          <p:nvPr>
            <p:ph sz="quarter" idx="13"/>
          </p:nvPr>
        </p:nvSpPr>
        <p:spPr>
          <a:xfrm>
            <a:off x="422275" y="842963"/>
            <a:ext cx="8343900" cy="3942160"/>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300" b="0">
                <a:solidFill>
                  <a:schemeClr val="tx1">
                    <a:lumMod val="75000"/>
                    <a:lumOff val="25000"/>
                  </a:schemeClr>
                </a:solidFill>
              </a:defRPr>
            </a:lvl1pPr>
            <a:lvl2pPr marL="571500" indent="-212725">
              <a:lnSpc>
                <a:spcPct val="110000"/>
              </a:lnSpc>
              <a:spcBef>
                <a:spcPts val="0"/>
              </a:spcBef>
              <a:spcAft>
                <a:spcPts val="300"/>
              </a:spcAft>
              <a:buFont typeface="Arial" pitchFamily="34" charset="0"/>
              <a:buChar char="‒"/>
              <a:defRPr sz="1300" b="0">
                <a:solidFill>
                  <a:schemeClr val="tx1">
                    <a:lumMod val="75000"/>
                    <a:lumOff val="25000"/>
                  </a:schemeClr>
                </a:solidFill>
              </a:defRPr>
            </a:lvl2pPr>
            <a:lvl3pPr>
              <a:lnSpc>
                <a:spcPct val="110000"/>
              </a:lnSpc>
              <a:spcBef>
                <a:spcPts val="0"/>
              </a:spcBef>
              <a:spcAft>
                <a:spcPts val="300"/>
              </a:spcAft>
              <a:buFont typeface="Arial" pitchFamily="34" charset="0"/>
              <a:buChar char="•"/>
              <a:defRPr sz="1300" b="0">
                <a:solidFill>
                  <a:schemeClr val="tx1">
                    <a:lumMod val="75000"/>
                    <a:lumOff val="25000"/>
                  </a:schemeClr>
                </a:solidFill>
              </a:defRPr>
            </a:lvl3pPr>
            <a:lvl4pPr>
              <a:lnSpc>
                <a:spcPct val="110000"/>
              </a:lnSpc>
              <a:spcBef>
                <a:spcPts val="0"/>
              </a:spcBef>
              <a:spcAft>
                <a:spcPts val="300"/>
              </a:spcAft>
              <a:buFont typeface="Arial" pitchFamily="34" charset="0"/>
              <a:buChar char="•"/>
              <a:defRPr sz="1300" b="0">
                <a:solidFill>
                  <a:schemeClr val="tx1">
                    <a:lumMod val="75000"/>
                    <a:lumOff val="25000"/>
                  </a:schemeClr>
                </a:solidFill>
              </a:defRPr>
            </a:lvl4pPr>
            <a:lvl5pPr>
              <a:lnSpc>
                <a:spcPct val="110000"/>
              </a:lnSpc>
              <a:spcBef>
                <a:spcPts val="0"/>
              </a:spcBef>
              <a:spcAft>
                <a:spcPts val="300"/>
              </a:spcAft>
              <a:buFont typeface="Arial" pitchFamily="34" charset="0"/>
              <a:buChar char="•"/>
              <a:defRPr sz="1300" b="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075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912049"/>
            <a:ext cx="7791254" cy="3394472"/>
          </a:xfrm>
          <a:prstGeom prst="rect">
            <a:avLst/>
          </a:prstGeom>
        </p:spPr>
        <p:txBody>
          <a:bodyPr/>
          <a:lstStyle>
            <a:lvl1pPr>
              <a:buFont typeface="Webdings" pitchFamily="18" charset="2"/>
              <a:buChar char="4"/>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2986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Content Placeholder 8"/>
          <p:cNvSpPr>
            <a:spLocks noGrp="1"/>
          </p:cNvSpPr>
          <p:nvPr>
            <p:ph sz="quarter" idx="13"/>
          </p:nvPr>
        </p:nvSpPr>
        <p:spPr>
          <a:xfrm>
            <a:off x="250825" y="771525"/>
            <a:ext cx="8642350" cy="3960664"/>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200" b="0">
                <a:solidFill>
                  <a:schemeClr val="tx1"/>
                </a:solidFill>
                <a:latin typeface="Arial" panose="020B0604020202020204" pitchFamily="34" charset="0"/>
                <a:cs typeface="Arial" panose="020B0604020202020204" pitchFamily="34" charset="0"/>
              </a:defRPr>
            </a:lvl1pPr>
            <a:lvl2pPr marL="571500" indent="-212725">
              <a:lnSpc>
                <a:spcPct val="110000"/>
              </a:lnSpc>
              <a:spcBef>
                <a:spcPts val="0"/>
              </a:spcBef>
              <a:spcAft>
                <a:spcPts val="300"/>
              </a:spcAft>
              <a:buFont typeface="Arial" pitchFamily="34" charset="0"/>
              <a:buChar char="‒"/>
              <a:defRPr sz="1100" b="0">
                <a:solidFill>
                  <a:schemeClr val="tx1"/>
                </a:solidFill>
                <a:latin typeface="Arial" panose="020B0604020202020204" pitchFamily="34" charset="0"/>
                <a:cs typeface="Arial" panose="020B0604020202020204" pitchFamily="34" charset="0"/>
              </a:defRPr>
            </a:lvl2pPr>
            <a:lvl3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3pPr>
            <a:lvl4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4pPr>
            <a:lvl5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1"/>
          <p:cNvSpPr>
            <a:spLocks noGrp="1"/>
          </p:cNvSpPr>
          <p:nvPr>
            <p:ph type="title"/>
          </p:nvPr>
        </p:nvSpPr>
        <p:spPr>
          <a:xfrm>
            <a:off x="2768623" y="270669"/>
            <a:ext cx="4326835" cy="216024"/>
          </a:xfrm>
          <a:prstGeom prst="rect">
            <a:avLst/>
          </a:prstGeom>
        </p:spPr>
        <p:txBody>
          <a:bodyPr lIns="0" tIns="0" rIns="0" bIns="0"/>
          <a:lstStyle>
            <a:lvl1pPr algn="l">
              <a:defRPr sz="1200" b="1">
                <a:solidFill>
                  <a:srgbClr val="00467F"/>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6956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3" name="Content Placeholder 8"/>
          <p:cNvSpPr>
            <a:spLocks noGrp="1"/>
          </p:cNvSpPr>
          <p:nvPr>
            <p:ph sz="quarter" idx="13"/>
          </p:nvPr>
        </p:nvSpPr>
        <p:spPr>
          <a:xfrm>
            <a:off x="250825" y="1563638"/>
            <a:ext cx="8642350" cy="3384600"/>
          </a:xfrm>
          <a:prstGeom prst="rect">
            <a:avLst/>
          </a:prstGeom>
        </p:spPr>
        <p:txBody>
          <a:bodyPr lIns="0" tIns="0" rIns="0" bIns="0">
            <a:normAutofit/>
          </a:bodyPr>
          <a:lstStyle>
            <a:lvl1pPr marL="228600" indent="-228600">
              <a:lnSpc>
                <a:spcPct val="110000"/>
              </a:lnSpc>
              <a:spcBef>
                <a:spcPts val="800"/>
              </a:spcBef>
              <a:spcAft>
                <a:spcPts val="300"/>
              </a:spcAft>
              <a:buFont typeface="Arial" pitchFamily="34" charset="0"/>
              <a:buChar char="•"/>
              <a:defRPr sz="1200" b="0">
                <a:solidFill>
                  <a:schemeClr val="tx1"/>
                </a:solidFill>
                <a:latin typeface="Arial" panose="020B0604020202020204" pitchFamily="34" charset="0"/>
                <a:cs typeface="Arial" panose="020B0604020202020204" pitchFamily="34" charset="0"/>
              </a:defRPr>
            </a:lvl1pPr>
            <a:lvl2pPr marL="571500" indent="-212725">
              <a:lnSpc>
                <a:spcPct val="110000"/>
              </a:lnSpc>
              <a:spcBef>
                <a:spcPts val="0"/>
              </a:spcBef>
              <a:spcAft>
                <a:spcPts val="300"/>
              </a:spcAft>
              <a:buFont typeface="Arial" pitchFamily="34" charset="0"/>
              <a:buChar char="‒"/>
              <a:defRPr sz="1100" b="0">
                <a:solidFill>
                  <a:schemeClr val="tx1"/>
                </a:solidFill>
                <a:latin typeface="Arial" panose="020B0604020202020204" pitchFamily="34" charset="0"/>
                <a:cs typeface="Arial" panose="020B0604020202020204" pitchFamily="34" charset="0"/>
              </a:defRPr>
            </a:lvl2pPr>
            <a:lvl3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3pPr>
            <a:lvl4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4pPr>
            <a:lvl5pPr>
              <a:lnSpc>
                <a:spcPct val="110000"/>
              </a:lnSpc>
              <a:spcBef>
                <a:spcPts val="0"/>
              </a:spcBef>
              <a:spcAft>
                <a:spcPts val="300"/>
              </a:spcAft>
              <a:buFont typeface="Arial" pitchFamily="34" charset="0"/>
              <a:buChar char="•"/>
              <a:defRPr sz="1000" b="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
          </p:nvPr>
        </p:nvSpPr>
        <p:spPr>
          <a:xfrm>
            <a:off x="250825" y="771525"/>
            <a:ext cx="8642350" cy="576064"/>
          </a:xfrm>
          <a:prstGeom prst="rect">
            <a:avLst/>
          </a:prstGeom>
        </p:spPr>
        <p:txBody>
          <a:bodyPr lIns="0" tIns="0" rIns="0" bIns="0"/>
          <a:lstStyle>
            <a:lvl1pPr marL="0" indent="0">
              <a:buNone/>
              <a:defRPr sz="1800">
                <a:solidFill>
                  <a:srgbClr val="00467F"/>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p:txBody>
      </p:sp>
      <p:sp>
        <p:nvSpPr>
          <p:cNvPr id="6" name="Title 1"/>
          <p:cNvSpPr>
            <a:spLocks noGrp="1"/>
          </p:cNvSpPr>
          <p:nvPr>
            <p:ph type="title"/>
          </p:nvPr>
        </p:nvSpPr>
        <p:spPr>
          <a:xfrm>
            <a:off x="2765449" y="257969"/>
            <a:ext cx="4326835" cy="216024"/>
          </a:xfrm>
          <a:prstGeom prst="rect">
            <a:avLst/>
          </a:prstGeom>
        </p:spPr>
        <p:txBody>
          <a:bodyPr lIns="0" tIns="0" rIns="0" bIns="0"/>
          <a:lstStyle>
            <a:lvl1pPr algn="l">
              <a:defRPr sz="1200" b="1">
                <a:solidFill>
                  <a:srgbClr val="00467F"/>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240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24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3.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10.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60.xml"/><Relationship Id="rId7" Type="http://schemas.openxmlformats.org/officeDocument/2006/relationships/tags" Target="../tags/tag1.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vmlDrawing" Target="../drawings/vmlDrawing1.vml"/><Relationship Id="rId5" Type="http://schemas.openxmlformats.org/officeDocument/2006/relationships/theme" Target="../theme/theme11.xml"/><Relationship Id="rId10" Type="http://schemas.openxmlformats.org/officeDocument/2006/relationships/image" Target="../media/image5.png"/><Relationship Id="rId4" Type="http://schemas.openxmlformats.org/officeDocument/2006/relationships/slideLayout" Target="../slideLayouts/slideLayout61.xml"/><Relationship Id="rId9" Type="http://schemas.openxmlformats.org/officeDocument/2006/relationships/image" Target="../media/image4.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tif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tif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tif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2.gif"/><Relationship Id="rId4" Type="http://schemas.openxmlformats.org/officeDocument/2006/relationships/slideLayout" Target="../slideLayouts/slideLayout2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3.png"/><Relationship Id="rId5" Type="http://schemas.openxmlformats.org/officeDocument/2006/relationships/theme" Target="../theme/theme8.xml"/><Relationship Id="rId4"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2.gif"/><Relationship Id="rId4" Type="http://schemas.openxmlformats.org/officeDocument/2006/relationships/slideLayout" Target="../slideLayouts/slideLayout3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txBox="1">
            <a:spLocks/>
          </p:cNvSpPr>
          <p:nvPr/>
        </p:nvSpPr>
        <p:spPr>
          <a:xfrm>
            <a:off x="250827" y="287784"/>
            <a:ext cx="3529087" cy="144016"/>
          </a:xfrm>
          <a:prstGeom prst="rect">
            <a:avLst/>
          </a:prstGeom>
        </p:spPr>
        <p:txBody>
          <a:bodyPr lIns="0" tIns="0" rIns="0" bIns="0">
            <a:noAutofit/>
          </a:bodyPr>
          <a:lstStyle>
            <a:lvl1pPr algn="ctr" defTabSz="914293" rtl="0" eaLnBrk="1" latinLnBrk="0" hangingPunct="1">
              <a:spcBef>
                <a:spcPct val="0"/>
              </a:spcBef>
              <a:buNone/>
              <a:defRPr sz="1600" b="1" kern="1200">
                <a:solidFill>
                  <a:srgbClr val="0060B8"/>
                </a:solidFill>
                <a:latin typeface="+mj-lt"/>
                <a:ea typeface="+mj-ea"/>
                <a:cs typeface="+mj-cs"/>
              </a:defRPr>
            </a:lvl1pPr>
          </a:lstStyle>
          <a:p>
            <a:pPr algn="l"/>
            <a:r>
              <a:rPr lang="fr-CA" sz="1050" b="0" dirty="0" smtClean="0">
                <a:solidFill>
                  <a:schemeClr val="bg1">
                    <a:lumMod val="85000"/>
                  </a:schemeClr>
                </a:solidFill>
                <a:latin typeface="Arial" panose="020B0604020202020204" pitchFamily="34" charset="0"/>
                <a:cs typeface="Arial" panose="020B0604020202020204" pitchFamily="34" charset="0"/>
              </a:rPr>
              <a:t>Brookfield </a:t>
            </a:r>
            <a:r>
              <a:rPr lang="fr-CA" sz="1050" b="0" dirty="0" err="1" smtClean="0">
                <a:solidFill>
                  <a:schemeClr val="bg1">
                    <a:lumMod val="85000"/>
                  </a:schemeClr>
                </a:solidFill>
                <a:latin typeface="Arial" panose="020B0604020202020204" pitchFamily="34" charset="0"/>
                <a:cs typeface="Arial" panose="020B0604020202020204" pitchFamily="34" charset="0"/>
              </a:rPr>
              <a:t>Asset</a:t>
            </a:r>
            <a:r>
              <a:rPr lang="fr-CA" sz="1050" b="0" dirty="0" smtClean="0">
                <a:solidFill>
                  <a:schemeClr val="bg1">
                    <a:lumMod val="85000"/>
                  </a:schemeClr>
                </a:solidFill>
                <a:latin typeface="Arial" panose="020B0604020202020204" pitchFamily="34" charset="0"/>
                <a:cs typeface="Arial" panose="020B0604020202020204" pitchFamily="34" charset="0"/>
              </a:rPr>
              <a:t> Management </a:t>
            </a:r>
            <a:endParaRPr lang="fr-CA" sz="1100" dirty="0">
              <a:latin typeface="Arial" panose="020B0604020202020204" pitchFamily="34" charset="0"/>
              <a:cs typeface="Arial" panose="020B0604020202020204" pitchFamily="34" charset="0"/>
            </a:endParaRPr>
          </a:p>
        </p:txBody>
      </p:sp>
      <p:sp>
        <p:nvSpPr>
          <p:cNvPr id="3" name="ZoneTexte 2"/>
          <p:cNvSpPr txBox="1"/>
          <p:nvPr/>
        </p:nvSpPr>
        <p:spPr>
          <a:xfrm>
            <a:off x="8507388" y="4819969"/>
            <a:ext cx="393658" cy="200055"/>
          </a:xfrm>
          <a:prstGeom prst="rect">
            <a:avLst/>
          </a:prstGeom>
          <a:noFill/>
        </p:spPr>
        <p:txBody>
          <a:bodyPr wrap="square" rIns="0" rtlCol="0">
            <a:spAutoFit/>
          </a:bodyPr>
          <a:lstStyle/>
          <a:p>
            <a:pPr algn="r"/>
            <a:fld id="{C9AF3E11-CF9A-4033-BE62-749790A0CAE4}" type="slidenum">
              <a:rPr lang="en-US" sz="700" b="0" smtClean="0">
                <a:solidFill>
                  <a:schemeClr val="bg1">
                    <a:lumMod val="65000"/>
                  </a:schemeClr>
                </a:solidFill>
                <a:latin typeface="Arial" panose="020B0604020202020204" pitchFamily="34" charset="0"/>
                <a:cs typeface="Arial" panose="020B0604020202020204" pitchFamily="34" charset="0"/>
              </a:rPr>
              <a:pPr algn="r"/>
              <a:t>‹#›</a:t>
            </a:fld>
            <a:endParaRPr lang="en-US" sz="1000" b="0" dirty="0">
              <a:solidFill>
                <a:schemeClr val="bg1">
                  <a:lumMod val="65000"/>
                </a:schemeClr>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6376" y="313217"/>
            <a:ext cx="651430" cy="97947"/>
          </a:xfrm>
          <a:prstGeom prst="rect">
            <a:avLst/>
          </a:prstGeom>
        </p:spPr>
      </p:pic>
    </p:spTree>
    <p:extLst>
      <p:ext uri="{BB962C8B-B14F-4D97-AF65-F5344CB8AC3E}">
        <p14:creationId xmlns:p14="http://schemas.microsoft.com/office/powerpoint/2010/main" val="401306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6" r:id="rId4"/>
    <p:sldLayoutId id="2147483723" r:id="rId5"/>
    <p:sldLayoutId id="214748372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422275" y="308446"/>
            <a:ext cx="6430183" cy="267260"/>
          </a:xfrm>
          <a:prstGeom prst="rect">
            <a:avLst/>
          </a:prstGeom>
        </p:spPr>
        <p:txBody>
          <a:bodyPr vert="horz" lIns="0" tIns="0" rIns="91407" bIns="45704" rtlCol="0" anchor="ctr" anchorCtr="0">
            <a:normAutofit/>
          </a:bodyPr>
          <a:lstStyle/>
          <a:p>
            <a:r>
              <a:rPr lang="en-US" dirty="0" smtClean="0"/>
              <a:t>Click to edit Master title style</a:t>
            </a:r>
            <a:endParaRPr lang="en-US" dirty="0"/>
          </a:p>
        </p:txBody>
      </p:sp>
      <p:pic>
        <p:nvPicPr>
          <p:cNvPr id="18" name="Picture 17" descr="brookfield logo.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28251" y="399811"/>
            <a:ext cx="673331" cy="74768"/>
          </a:xfrm>
          <a:prstGeom prst="rect">
            <a:avLst/>
          </a:prstGeom>
        </p:spPr>
      </p:pic>
      <p:sp>
        <p:nvSpPr>
          <p:cNvPr id="4" name="ZoneTexte 3"/>
          <p:cNvSpPr txBox="1"/>
          <p:nvPr/>
        </p:nvSpPr>
        <p:spPr>
          <a:xfrm>
            <a:off x="8458207" y="355599"/>
            <a:ext cx="410633" cy="230832"/>
          </a:xfrm>
          <a:prstGeom prst="rect">
            <a:avLst/>
          </a:prstGeom>
          <a:noFill/>
        </p:spPr>
        <p:txBody>
          <a:bodyPr wrap="square" rtlCol="0">
            <a:spAutoFit/>
          </a:bodyPr>
          <a:lstStyle/>
          <a:p>
            <a:pPr algn="r" defTabSz="914293"/>
            <a:fld id="{C9AF3E11-CF9A-4033-BE62-749790A0CAE4}" type="slidenum">
              <a:rPr lang="en-US" sz="900" smtClean="0">
                <a:solidFill>
                  <a:srgbClr val="336592"/>
                </a:solidFill>
              </a:rPr>
              <a:pPr algn="r" defTabSz="914293"/>
              <a:t>‹#›</a:t>
            </a:fld>
            <a:endParaRPr lang="en-US" sz="900" dirty="0">
              <a:solidFill>
                <a:srgbClr val="336592"/>
              </a:solidFill>
            </a:endParaRPr>
          </a:p>
        </p:txBody>
      </p:sp>
    </p:spTree>
    <p:extLst>
      <p:ext uri="{BB962C8B-B14F-4D97-AF65-F5344CB8AC3E}">
        <p14:creationId xmlns:p14="http://schemas.microsoft.com/office/powerpoint/2010/main" val="34086947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ransition>
    <p:fade/>
  </p:transition>
  <p:timing>
    <p:tnLst>
      <p:par>
        <p:cTn id="1" dur="indefinite" restart="never" nodeType="tmRoot"/>
      </p:par>
    </p:tnLst>
  </p:timing>
  <p:hf hdr="0" ftr="0" dt="0"/>
  <p:txStyles>
    <p:titleStyle>
      <a:lvl1pPr algn="l" defTabSz="914293" rtl="0" eaLnBrk="1" latinLnBrk="0" hangingPunct="1">
        <a:spcBef>
          <a:spcPct val="0"/>
        </a:spcBef>
        <a:buNone/>
        <a:defRPr sz="1400" b="1" kern="1200">
          <a:solidFill>
            <a:schemeClr val="bg1">
              <a:lumMod val="50000"/>
            </a:schemeClr>
          </a:solidFill>
          <a:latin typeface="+mj-lt"/>
          <a:ea typeface="+mj-ea"/>
          <a:cs typeface="+mj-cs"/>
        </a:defRPr>
      </a:lvl1pPr>
    </p:titleStyle>
    <p:bodyStyle>
      <a:lvl1pPr marL="0" indent="0" algn="l" defTabSz="914293" rtl="0" eaLnBrk="1" latinLnBrk="0" hangingPunct="1">
        <a:spcBef>
          <a:spcPct val="20000"/>
        </a:spcBef>
        <a:buFont typeface="Arial" pitchFamily="34" charset="0"/>
        <a:buNone/>
        <a:defRPr sz="1800" kern="1200">
          <a:solidFill>
            <a:schemeClr val="tx2"/>
          </a:solidFill>
          <a:latin typeface="+mn-lt"/>
          <a:ea typeface="+mn-ea"/>
          <a:cs typeface="+mn-cs"/>
        </a:defRPr>
      </a:lvl1pPr>
      <a:lvl2pPr marL="464427" indent="-7124" algn="l" defTabSz="914293" rtl="0" eaLnBrk="1" latinLnBrk="0" hangingPunct="1">
        <a:spcBef>
          <a:spcPct val="20000"/>
        </a:spcBef>
        <a:buFont typeface="Arial" pitchFamily="34" charset="0"/>
        <a:buNone/>
        <a:defRPr sz="1600" kern="1200">
          <a:solidFill>
            <a:schemeClr val="tx2"/>
          </a:solidFill>
          <a:latin typeface="+mn-lt"/>
          <a:ea typeface="+mn-ea"/>
          <a:cs typeface="+mn-cs"/>
        </a:defRPr>
      </a:lvl2pPr>
      <a:lvl3pPr marL="1142867" indent="-228573" algn="l" defTabSz="914293" rtl="0" eaLnBrk="1" latinLnBrk="0" hangingPunct="1">
        <a:spcBef>
          <a:spcPct val="20000"/>
        </a:spcBef>
        <a:buFont typeface="Arial" pitchFamily="34" charset="0"/>
        <a:buNone/>
        <a:defRPr sz="1400" kern="1200">
          <a:solidFill>
            <a:schemeClr val="tx2"/>
          </a:solidFill>
          <a:latin typeface="+mn-lt"/>
          <a:ea typeface="+mn-ea"/>
          <a:cs typeface="+mn-cs"/>
        </a:defRPr>
      </a:lvl3pPr>
      <a:lvl4pPr marL="1600013"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4pPr>
      <a:lvl5pPr marL="2057159"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p:custDataLst>
              <p:tags r:id="rId7"/>
            </p:custDataLst>
            <p:extLst>
              <p:ext uri="{D42A27DB-BD31-4B8C-83A1-F6EECF244321}">
                <p14:modId xmlns:p14="http://schemas.microsoft.com/office/powerpoint/2010/main" val="296812195"/>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5406"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itle Placeholder 1"/>
          <p:cNvSpPr>
            <a:spLocks noGrp="1"/>
          </p:cNvSpPr>
          <p:nvPr>
            <p:ph type="title"/>
          </p:nvPr>
        </p:nvSpPr>
        <p:spPr>
          <a:xfrm>
            <a:off x="422275" y="308444"/>
            <a:ext cx="6430183" cy="267260"/>
          </a:xfrm>
          <a:prstGeom prst="rect">
            <a:avLst/>
          </a:prstGeom>
        </p:spPr>
        <p:txBody>
          <a:bodyPr vert="horz" lIns="0" tIns="0" rIns="91407" bIns="45704" rtlCol="0" anchor="ctr" anchorCtr="0">
            <a:normAutofit/>
          </a:bodyPr>
          <a:lstStyle/>
          <a:p>
            <a:r>
              <a:rPr lang="en-US" dirty="0" smtClean="0"/>
              <a:t>Click to edit Master title style</a:t>
            </a:r>
            <a:endParaRPr lang="en-US" dirty="0"/>
          </a:p>
        </p:txBody>
      </p:sp>
      <p:sp>
        <p:nvSpPr>
          <p:cNvPr id="4" name="ZoneTexte 3"/>
          <p:cNvSpPr txBox="1"/>
          <p:nvPr/>
        </p:nvSpPr>
        <p:spPr>
          <a:xfrm>
            <a:off x="8458201" y="355599"/>
            <a:ext cx="410633" cy="230832"/>
          </a:xfrm>
          <a:prstGeom prst="rect">
            <a:avLst/>
          </a:prstGeom>
          <a:noFill/>
        </p:spPr>
        <p:txBody>
          <a:bodyPr wrap="square" rtlCol="0">
            <a:spAutoFit/>
          </a:bodyPr>
          <a:lstStyle/>
          <a:p>
            <a:pPr algn="r" defTabSz="914293"/>
            <a:fld id="{C9AF3E11-CF9A-4033-BE62-749790A0CAE4}" type="slidenum">
              <a:rPr lang="en-US" sz="900" smtClean="0">
                <a:solidFill>
                  <a:srgbClr val="336592"/>
                </a:solidFill>
              </a:rPr>
              <a:pPr algn="r" defTabSz="914293"/>
              <a:t>‹#›</a:t>
            </a:fld>
            <a:endParaRPr lang="en-US" sz="900" dirty="0">
              <a:solidFill>
                <a:srgbClr val="336592"/>
              </a:solidFill>
            </a:endParaRPr>
          </a:p>
        </p:txBody>
      </p:sp>
      <p:pic>
        <p:nvPicPr>
          <p:cNvPr id="6" name="Imag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20655" y="399668"/>
            <a:ext cx="669629" cy="7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12879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293" rtl="0" eaLnBrk="1" latinLnBrk="0" hangingPunct="1">
        <a:spcBef>
          <a:spcPct val="0"/>
        </a:spcBef>
        <a:buNone/>
        <a:defRPr sz="1400" b="1" kern="1200">
          <a:solidFill>
            <a:schemeClr val="accent6"/>
          </a:solidFill>
          <a:latin typeface="+mj-lt"/>
          <a:ea typeface="+mj-ea"/>
          <a:cs typeface="+mj-cs"/>
        </a:defRPr>
      </a:lvl1pPr>
    </p:titleStyle>
    <p:bodyStyle>
      <a:lvl1pPr marL="0" indent="0" algn="l" defTabSz="914293" rtl="0" eaLnBrk="1" latinLnBrk="0" hangingPunct="1">
        <a:spcBef>
          <a:spcPct val="20000"/>
        </a:spcBef>
        <a:buFont typeface="Arial" pitchFamily="34" charset="0"/>
        <a:buNone/>
        <a:defRPr sz="1800" kern="1200">
          <a:solidFill>
            <a:schemeClr val="tx2"/>
          </a:solidFill>
          <a:latin typeface="+mn-lt"/>
          <a:ea typeface="+mn-ea"/>
          <a:cs typeface="+mn-cs"/>
        </a:defRPr>
      </a:lvl1pPr>
      <a:lvl2pPr marL="464427" indent="-7124" algn="l" defTabSz="914293" rtl="0" eaLnBrk="1" latinLnBrk="0" hangingPunct="1">
        <a:spcBef>
          <a:spcPct val="20000"/>
        </a:spcBef>
        <a:buFont typeface="Arial" pitchFamily="34" charset="0"/>
        <a:buNone/>
        <a:defRPr sz="1600" kern="1200">
          <a:solidFill>
            <a:schemeClr val="tx2"/>
          </a:solidFill>
          <a:latin typeface="+mn-lt"/>
          <a:ea typeface="+mn-ea"/>
          <a:cs typeface="+mn-cs"/>
        </a:defRPr>
      </a:lvl2pPr>
      <a:lvl3pPr marL="1142867" indent="-228573" algn="l" defTabSz="914293" rtl="0" eaLnBrk="1" latinLnBrk="0" hangingPunct="1">
        <a:spcBef>
          <a:spcPct val="20000"/>
        </a:spcBef>
        <a:buFont typeface="Arial" pitchFamily="34" charset="0"/>
        <a:buNone/>
        <a:defRPr sz="1400" kern="1200">
          <a:solidFill>
            <a:schemeClr val="tx2"/>
          </a:solidFill>
          <a:latin typeface="+mn-lt"/>
          <a:ea typeface="+mn-ea"/>
          <a:cs typeface="+mn-cs"/>
        </a:defRPr>
      </a:lvl3pPr>
      <a:lvl4pPr marL="1600013"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4pPr>
      <a:lvl5pPr marL="2057159"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1"/>
          <p:cNvSpPr txBox="1">
            <a:spLocks/>
          </p:cNvSpPr>
          <p:nvPr/>
        </p:nvSpPr>
        <p:spPr>
          <a:xfrm>
            <a:off x="250827" y="287784"/>
            <a:ext cx="3529087" cy="144016"/>
          </a:xfrm>
          <a:prstGeom prst="rect">
            <a:avLst/>
          </a:prstGeom>
        </p:spPr>
        <p:txBody>
          <a:bodyPr lIns="0" tIns="0" rIns="0" bIns="0">
            <a:noAutofit/>
          </a:bodyPr>
          <a:lstStyle>
            <a:lvl1pPr algn="ctr" defTabSz="914293" rtl="0" eaLnBrk="1" latinLnBrk="0" hangingPunct="1">
              <a:spcBef>
                <a:spcPct val="0"/>
              </a:spcBef>
              <a:buNone/>
              <a:defRPr sz="1600" b="1" kern="1200">
                <a:solidFill>
                  <a:srgbClr val="0060B8"/>
                </a:solidFill>
                <a:latin typeface="+mj-lt"/>
                <a:ea typeface="+mj-ea"/>
                <a:cs typeface="+mj-cs"/>
              </a:defRPr>
            </a:lvl1pPr>
          </a:lstStyle>
          <a:p>
            <a:pPr algn="l"/>
            <a:r>
              <a:rPr lang="fr-CA" sz="1050" b="0" dirty="0" smtClean="0">
                <a:solidFill>
                  <a:schemeClr val="bg1">
                    <a:lumMod val="65000"/>
                  </a:schemeClr>
                </a:solidFill>
                <a:latin typeface="Arial" panose="020B0604020202020204" pitchFamily="34" charset="0"/>
                <a:cs typeface="Arial" panose="020B0604020202020204" pitchFamily="34" charset="0"/>
              </a:rPr>
              <a:t>Brookfield </a:t>
            </a:r>
            <a:r>
              <a:rPr lang="fr-CA" sz="1050" b="0" dirty="0" err="1" smtClean="0">
                <a:solidFill>
                  <a:schemeClr val="bg1">
                    <a:lumMod val="65000"/>
                  </a:schemeClr>
                </a:solidFill>
                <a:latin typeface="Arial" panose="020B0604020202020204" pitchFamily="34" charset="0"/>
                <a:cs typeface="Arial" panose="020B0604020202020204" pitchFamily="34" charset="0"/>
              </a:rPr>
              <a:t>Renewable</a:t>
            </a:r>
            <a:endParaRPr lang="fr-CA" sz="1100" dirty="0">
              <a:solidFill>
                <a:schemeClr val="bg1">
                  <a:lumMod val="65000"/>
                </a:schemeClr>
              </a:solidFill>
              <a:latin typeface="Arial" panose="020B0604020202020204" pitchFamily="34" charset="0"/>
              <a:cs typeface="Arial" panose="020B0604020202020204" pitchFamily="34" charset="0"/>
            </a:endParaRPr>
          </a:p>
        </p:txBody>
      </p:sp>
      <p:sp>
        <p:nvSpPr>
          <p:cNvPr id="4" name="ZoneTexte 2"/>
          <p:cNvSpPr txBox="1"/>
          <p:nvPr/>
        </p:nvSpPr>
        <p:spPr>
          <a:xfrm>
            <a:off x="8507388" y="4819969"/>
            <a:ext cx="393658" cy="200055"/>
          </a:xfrm>
          <a:prstGeom prst="rect">
            <a:avLst/>
          </a:prstGeom>
          <a:noFill/>
        </p:spPr>
        <p:txBody>
          <a:bodyPr wrap="square" rIns="0" rtlCol="0">
            <a:spAutoFit/>
          </a:bodyPr>
          <a:lstStyle/>
          <a:p>
            <a:pPr algn="r"/>
            <a:fld id="{C9AF3E11-CF9A-4033-BE62-749790A0CAE4}" type="slidenum">
              <a:rPr lang="en-US" sz="700" b="0" smtClean="0">
                <a:solidFill>
                  <a:schemeClr val="bg1">
                    <a:lumMod val="65000"/>
                  </a:schemeClr>
                </a:solidFill>
                <a:latin typeface="Arial" panose="020B0604020202020204" pitchFamily="34" charset="0"/>
                <a:cs typeface="Arial" panose="020B0604020202020204" pitchFamily="34" charset="0"/>
              </a:rPr>
              <a:pPr algn="r"/>
              <a:t>‹#›</a:t>
            </a:fld>
            <a:endParaRPr lang="en-US" sz="1000" b="0" dirty="0">
              <a:solidFill>
                <a:schemeClr val="bg1">
                  <a:lumMod val="65000"/>
                </a:schemeClr>
              </a:solidFill>
              <a:latin typeface="Arial" panose="020B0604020202020204" pitchFamily="34" charset="0"/>
              <a:cs typeface="Arial" panose="020B0604020202020204" pitchFamily="34" charset="0"/>
            </a:endParaRPr>
          </a:p>
        </p:txBody>
      </p:sp>
      <p:pic>
        <p:nvPicPr>
          <p:cNvPr id="6"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6376" y="313217"/>
            <a:ext cx="651430" cy="97947"/>
          </a:xfrm>
          <a:prstGeom prst="rect">
            <a:avLst/>
          </a:prstGeom>
        </p:spPr>
      </p:pic>
    </p:spTree>
    <p:extLst>
      <p:ext uri="{BB962C8B-B14F-4D97-AF65-F5344CB8AC3E}">
        <p14:creationId xmlns:p14="http://schemas.microsoft.com/office/powerpoint/2010/main" val="1280712586"/>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74" r:id="rId4"/>
    <p:sldLayoutId id="2147483721" r:id="rId5"/>
    <p:sldLayoutId id="214748372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1"/>
          <p:cNvSpPr txBox="1">
            <a:spLocks/>
          </p:cNvSpPr>
          <p:nvPr/>
        </p:nvSpPr>
        <p:spPr>
          <a:xfrm>
            <a:off x="250827" y="287784"/>
            <a:ext cx="3529087" cy="144016"/>
          </a:xfrm>
          <a:prstGeom prst="rect">
            <a:avLst/>
          </a:prstGeom>
        </p:spPr>
        <p:txBody>
          <a:bodyPr lIns="0" tIns="0" rIns="0" bIns="0">
            <a:noAutofit/>
          </a:bodyPr>
          <a:lstStyle>
            <a:lvl1pPr algn="ctr" defTabSz="914293" rtl="0" eaLnBrk="1" latinLnBrk="0" hangingPunct="1">
              <a:spcBef>
                <a:spcPct val="0"/>
              </a:spcBef>
              <a:buNone/>
              <a:defRPr sz="1600" b="1" kern="1200">
                <a:solidFill>
                  <a:srgbClr val="0060B8"/>
                </a:solidFill>
                <a:latin typeface="+mj-lt"/>
                <a:ea typeface="+mj-ea"/>
                <a:cs typeface="+mj-cs"/>
              </a:defRPr>
            </a:lvl1pPr>
          </a:lstStyle>
          <a:p>
            <a:pPr algn="l"/>
            <a:r>
              <a:rPr lang="fr-CA" sz="1050" b="0" dirty="0" err="1" smtClean="0">
                <a:solidFill>
                  <a:schemeClr val="bg1">
                    <a:lumMod val="85000"/>
                  </a:schemeClr>
                </a:solidFill>
                <a:latin typeface="Arial" panose="020B0604020202020204" pitchFamily="34" charset="0"/>
                <a:cs typeface="Arial" panose="020B0604020202020204" pitchFamily="34" charset="0"/>
              </a:rPr>
              <a:t>Noth</a:t>
            </a:r>
            <a:r>
              <a:rPr lang="fr-CA" sz="1050" b="0" dirty="0" smtClean="0">
                <a:solidFill>
                  <a:schemeClr val="bg1">
                    <a:lumMod val="85000"/>
                  </a:schemeClr>
                </a:solidFill>
                <a:latin typeface="Arial" panose="020B0604020202020204" pitchFamily="34" charset="0"/>
                <a:cs typeface="Arial" panose="020B0604020202020204" pitchFamily="34" charset="0"/>
              </a:rPr>
              <a:t> American </a:t>
            </a:r>
            <a:r>
              <a:rPr lang="fr-CA" sz="1050" b="0" dirty="0" err="1" smtClean="0">
                <a:solidFill>
                  <a:schemeClr val="bg1">
                    <a:lumMod val="85000"/>
                  </a:schemeClr>
                </a:solidFill>
                <a:latin typeface="Arial" panose="020B0604020202020204" pitchFamily="34" charset="0"/>
                <a:cs typeface="Arial" panose="020B0604020202020204" pitchFamily="34" charset="0"/>
              </a:rPr>
              <a:t>Energy</a:t>
            </a:r>
            <a:r>
              <a:rPr lang="fr-CA" sz="1050" b="0" baseline="0" dirty="0" smtClean="0">
                <a:solidFill>
                  <a:schemeClr val="bg1">
                    <a:lumMod val="85000"/>
                  </a:schemeClr>
                </a:solidFill>
                <a:latin typeface="Arial" panose="020B0604020202020204" pitchFamily="34" charset="0"/>
                <a:cs typeface="Arial" panose="020B0604020202020204" pitchFamily="34" charset="0"/>
              </a:rPr>
              <a:t> </a:t>
            </a:r>
            <a:r>
              <a:rPr lang="fr-CA" sz="1050" b="0" dirty="0" smtClean="0">
                <a:solidFill>
                  <a:schemeClr val="bg1">
                    <a:lumMod val="85000"/>
                  </a:schemeClr>
                </a:solidFill>
                <a:latin typeface="Arial" panose="020B0604020202020204" pitchFamily="34" charset="0"/>
                <a:cs typeface="Arial" panose="020B0604020202020204" pitchFamily="34" charset="0"/>
              </a:rPr>
              <a:t>Marketing</a:t>
            </a:r>
            <a:endParaRPr lang="fr-CA" sz="1100" dirty="0">
              <a:latin typeface="Arial" panose="020B0604020202020204" pitchFamily="34" charset="0"/>
              <a:cs typeface="Arial" panose="020B0604020202020204" pitchFamily="34" charset="0"/>
            </a:endParaRPr>
          </a:p>
        </p:txBody>
      </p:sp>
      <p:sp>
        <p:nvSpPr>
          <p:cNvPr id="5" name="ZoneTexte 2"/>
          <p:cNvSpPr txBox="1"/>
          <p:nvPr/>
        </p:nvSpPr>
        <p:spPr>
          <a:xfrm>
            <a:off x="8507388" y="267496"/>
            <a:ext cx="393658" cy="200055"/>
          </a:xfrm>
          <a:prstGeom prst="rect">
            <a:avLst/>
          </a:prstGeom>
          <a:noFill/>
        </p:spPr>
        <p:txBody>
          <a:bodyPr wrap="square" rIns="0" rtlCol="0">
            <a:spAutoFit/>
          </a:bodyPr>
          <a:lstStyle/>
          <a:p>
            <a:pPr algn="r"/>
            <a:fld id="{C9AF3E11-CF9A-4033-BE62-749790A0CAE4}" type="slidenum">
              <a:rPr lang="en-US" sz="700" b="0" smtClean="0">
                <a:solidFill>
                  <a:schemeClr val="bg1">
                    <a:lumMod val="65000"/>
                  </a:schemeClr>
                </a:solidFill>
                <a:latin typeface="Arial" panose="020B0604020202020204" pitchFamily="34" charset="0"/>
                <a:cs typeface="Arial" panose="020B0604020202020204" pitchFamily="34" charset="0"/>
              </a:rPr>
              <a:pPr algn="r"/>
              <a:t>‹#›</a:t>
            </a:fld>
            <a:endParaRPr lang="en-US" sz="1000" b="0" dirty="0">
              <a:solidFill>
                <a:schemeClr val="bg1">
                  <a:lumMod val="65000"/>
                </a:schemeClr>
              </a:solidFill>
              <a:latin typeface="Arial" panose="020B0604020202020204" pitchFamily="34" charset="0"/>
              <a:cs typeface="Arial" panose="020B0604020202020204" pitchFamily="34" charset="0"/>
            </a:endParaRPr>
          </a:p>
        </p:txBody>
      </p:sp>
      <p:pic>
        <p:nvPicPr>
          <p:cNvPr id="6"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313217"/>
            <a:ext cx="651430" cy="97947"/>
          </a:xfrm>
          <a:prstGeom prst="rect">
            <a:avLst/>
          </a:prstGeom>
        </p:spPr>
      </p:pic>
    </p:spTree>
    <p:extLst>
      <p:ext uri="{BB962C8B-B14F-4D97-AF65-F5344CB8AC3E}">
        <p14:creationId xmlns:p14="http://schemas.microsoft.com/office/powerpoint/2010/main" val="9587789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1"/>
          <p:cNvSpPr txBox="1">
            <a:spLocks/>
          </p:cNvSpPr>
          <p:nvPr/>
        </p:nvSpPr>
        <p:spPr>
          <a:xfrm>
            <a:off x="250827" y="287784"/>
            <a:ext cx="3529087" cy="144016"/>
          </a:xfrm>
          <a:prstGeom prst="rect">
            <a:avLst/>
          </a:prstGeom>
        </p:spPr>
        <p:txBody>
          <a:bodyPr lIns="0" tIns="0" rIns="0" bIns="0">
            <a:noAutofit/>
          </a:bodyPr>
          <a:lstStyle>
            <a:lvl1pPr algn="ctr" defTabSz="914293" rtl="0" eaLnBrk="1" latinLnBrk="0" hangingPunct="1">
              <a:spcBef>
                <a:spcPct val="0"/>
              </a:spcBef>
              <a:buNone/>
              <a:defRPr sz="1600" b="1" kern="1200">
                <a:solidFill>
                  <a:srgbClr val="0060B8"/>
                </a:solidFill>
                <a:latin typeface="+mj-lt"/>
                <a:ea typeface="+mj-ea"/>
                <a:cs typeface="+mj-cs"/>
              </a:defRPr>
            </a:lvl1pPr>
          </a:lstStyle>
          <a:p>
            <a:pPr algn="l"/>
            <a:r>
              <a:rPr lang="fr-CA" sz="1050" b="0" dirty="0" err="1" smtClean="0">
                <a:solidFill>
                  <a:schemeClr val="bg1">
                    <a:lumMod val="85000"/>
                  </a:schemeClr>
                </a:solidFill>
                <a:latin typeface="Arial" panose="020B0604020202020204" pitchFamily="34" charset="0"/>
                <a:cs typeface="Arial" panose="020B0604020202020204" pitchFamily="34" charset="0"/>
              </a:rPr>
              <a:t>Health</a:t>
            </a:r>
            <a:r>
              <a:rPr lang="fr-CA" sz="1050" b="0" dirty="0" smtClean="0">
                <a:solidFill>
                  <a:schemeClr val="bg1">
                    <a:lumMod val="85000"/>
                  </a:schemeClr>
                </a:solidFill>
                <a:latin typeface="Arial" panose="020B0604020202020204" pitchFamily="34" charset="0"/>
                <a:cs typeface="Arial" panose="020B0604020202020204" pitchFamily="34" charset="0"/>
              </a:rPr>
              <a:t>, </a:t>
            </a:r>
            <a:r>
              <a:rPr lang="fr-CA" sz="1050" b="0" dirty="0" err="1" smtClean="0">
                <a:solidFill>
                  <a:schemeClr val="bg1">
                    <a:lumMod val="85000"/>
                  </a:schemeClr>
                </a:solidFill>
                <a:latin typeface="Arial" panose="020B0604020202020204" pitchFamily="34" charset="0"/>
                <a:cs typeface="Arial" panose="020B0604020202020204" pitchFamily="34" charset="0"/>
              </a:rPr>
              <a:t>Safety</a:t>
            </a:r>
            <a:r>
              <a:rPr lang="fr-CA" sz="1050" b="0" dirty="0" smtClean="0">
                <a:solidFill>
                  <a:schemeClr val="bg1">
                    <a:lumMod val="85000"/>
                  </a:schemeClr>
                </a:solidFill>
                <a:latin typeface="Arial" panose="020B0604020202020204" pitchFamily="34" charset="0"/>
                <a:cs typeface="Arial" panose="020B0604020202020204" pitchFamily="34" charset="0"/>
              </a:rPr>
              <a:t>, Security &amp; </a:t>
            </a:r>
            <a:r>
              <a:rPr lang="fr-CA" sz="1050" b="0" dirty="0" err="1" smtClean="0">
                <a:solidFill>
                  <a:schemeClr val="bg1">
                    <a:lumMod val="85000"/>
                  </a:schemeClr>
                </a:solidFill>
                <a:latin typeface="Arial" panose="020B0604020202020204" pitchFamily="34" charset="0"/>
                <a:cs typeface="Arial" panose="020B0604020202020204" pitchFamily="34" charset="0"/>
              </a:rPr>
              <a:t>Environment</a:t>
            </a:r>
            <a:endParaRPr lang="fr-CA" sz="1050" b="0" dirty="0" smtClean="0">
              <a:solidFill>
                <a:schemeClr val="bg1">
                  <a:lumMod val="85000"/>
                </a:schemeClr>
              </a:solidFill>
              <a:latin typeface="Arial" panose="020B0604020202020204" pitchFamily="34" charset="0"/>
              <a:cs typeface="Arial" panose="020B0604020202020204" pitchFamily="34" charset="0"/>
            </a:endParaRPr>
          </a:p>
        </p:txBody>
      </p:sp>
      <p:sp>
        <p:nvSpPr>
          <p:cNvPr id="5" name="ZoneTexte 2"/>
          <p:cNvSpPr txBox="1"/>
          <p:nvPr/>
        </p:nvSpPr>
        <p:spPr>
          <a:xfrm>
            <a:off x="8507388" y="267496"/>
            <a:ext cx="393658" cy="200055"/>
          </a:xfrm>
          <a:prstGeom prst="rect">
            <a:avLst/>
          </a:prstGeom>
          <a:noFill/>
        </p:spPr>
        <p:txBody>
          <a:bodyPr wrap="square" rIns="0" rtlCol="0">
            <a:spAutoFit/>
          </a:bodyPr>
          <a:lstStyle/>
          <a:p>
            <a:pPr algn="r"/>
            <a:fld id="{C9AF3E11-CF9A-4033-BE62-749790A0CAE4}" type="slidenum">
              <a:rPr lang="en-US" sz="700" b="0" smtClean="0">
                <a:solidFill>
                  <a:schemeClr val="bg1">
                    <a:lumMod val="65000"/>
                  </a:schemeClr>
                </a:solidFill>
                <a:latin typeface="Arial" panose="020B0604020202020204" pitchFamily="34" charset="0"/>
                <a:cs typeface="Arial" panose="020B0604020202020204" pitchFamily="34" charset="0"/>
              </a:rPr>
              <a:pPr algn="r"/>
              <a:t>‹#›</a:t>
            </a:fld>
            <a:endParaRPr lang="en-US" sz="1000" b="0" dirty="0">
              <a:solidFill>
                <a:schemeClr val="bg1">
                  <a:lumMod val="65000"/>
                </a:schemeClr>
              </a:solidFill>
              <a:latin typeface="Arial" panose="020B0604020202020204" pitchFamily="34" charset="0"/>
              <a:cs typeface="Arial" panose="020B0604020202020204" pitchFamily="34" charset="0"/>
            </a:endParaRPr>
          </a:p>
        </p:txBody>
      </p:sp>
      <p:pic>
        <p:nvPicPr>
          <p:cNvPr id="6"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313217"/>
            <a:ext cx="651430" cy="97947"/>
          </a:xfrm>
          <a:prstGeom prst="rect">
            <a:avLst/>
          </a:prstGeom>
        </p:spPr>
      </p:pic>
    </p:spTree>
    <p:extLst>
      <p:ext uri="{BB962C8B-B14F-4D97-AF65-F5344CB8AC3E}">
        <p14:creationId xmlns:p14="http://schemas.microsoft.com/office/powerpoint/2010/main" val="293564180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1"/>
          <p:cNvSpPr txBox="1">
            <a:spLocks/>
          </p:cNvSpPr>
          <p:nvPr/>
        </p:nvSpPr>
        <p:spPr>
          <a:xfrm>
            <a:off x="245169" y="270669"/>
            <a:ext cx="4326835" cy="216024"/>
          </a:xfrm>
          <a:prstGeom prst="rect">
            <a:avLst/>
          </a:prstGeom>
        </p:spPr>
        <p:txBody>
          <a:bodyPr lIns="0" tIns="0" rIns="0" bIns="0"/>
          <a:lstStyle>
            <a:lvl1pPr algn="l" defTabSz="914400" rtl="0" eaLnBrk="1" latinLnBrk="0" hangingPunct="1">
              <a:spcBef>
                <a:spcPct val="0"/>
              </a:spcBef>
              <a:buNone/>
              <a:defRPr sz="1200" b="1" kern="1200">
                <a:solidFill>
                  <a:srgbClr val="00467F"/>
                </a:solidFill>
                <a:latin typeface="Arial" panose="020B0604020202020204" pitchFamily="34" charset="0"/>
                <a:ea typeface="+mj-ea"/>
                <a:cs typeface="Arial" panose="020B0604020202020204" pitchFamily="34" charset="0"/>
              </a:defRPr>
            </a:lvl1pPr>
          </a:lstStyle>
          <a:p>
            <a:r>
              <a:rPr lang="en-US" dirty="0" smtClean="0"/>
              <a:t>Title of</a:t>
            </a:r>
            <a:r>
              <a:rPr lang="en-US" baseline="0" dirty="0" smtClean="0"/>
              <a:t> Section</a:t>
            </a:r>
            <a:endParaRPr lang="en-US" dirty="0"/>
          </a:p>
        </p:txBody>
      </p:sp>
      <p:sp>
        <p:nvSpPr>
          <p:cNvPr id="6" name="ZoneTexte 2"/>
          <p:cNvSpPr txBox="1"/>
          <p:nvPr/>
        </p:nvSpPr>
        <p:spPr>
          <a:xfrm>
            <a:off x="8507388" y="267496"/>
            <a:ext cx="393658" cy="200055"/>
          </a:xfrm>
          <a:prstGeom prst="rect">
            <a:avLst/>
          </a:prstGeom>
          <a:noFill/>
        </p:spPr>
        <p:txBody>
          <a:bodyPr wrap="square" rIns="0" rtlCol="0">
            <a:spAutoFit/>
          </a:bodyPr>
          <a:lstStyle/>
          <a:p>
            <a:pPr algn="r"/>
            <a:fld id="{C9AF3E11-CF9A-4033-BE62-749790A0CAE4}" type="slidenum">
              <a:rPr lang="en-US" sz="700" b="0" smtClean="0">
                <a:solidFill>
                  <a:schemeClr val="bg1">
                    <a:lumMod val="65000"/>
                  </a:schemeClr>
                </a:solidFill>
                <a:latin typeface="Arial" panose="020B0604020202020204" pitchFamily="34" charset="0"/>
                <a:cs typeface="Arial" panose="020B0604020202020204" pitchFamily="34" charset="0"/>
              </a:rPr>
              <a:pPr algn="r"/>
              <a:t>‹#›</a:t>
            </a:fld>
            <a:endParaRPr lang="en-US" sz="1000" b="0" dirty="0">
              <a:solidFill>
                <a:schemeClr val="bg1">
                  <a:lumMod val="65000"/>
                </a:schemeClr>
              </a:solidFill>
              <a:latin typeface="Arial" panose="020B0604020202020204" pitchFamily="34" charset="0"/>
              <a:cs typeface="Arial" panose="020B0604020202020204" pitchFamily="34" charset="0"/>
            </a:endParaRPr>
          </a:p>
        </p:txBody>
      </p:sp>
      <p:pic>
        <p:nvPicPr>
          <p:cNvPr id="7"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313217"/>
            <a:ext cx="651430" cy="97947"/>
          </a:xfrm>
          <a:prstGeom prst="rect">
            <a:avLst/>
          </a:prstGeom>
        </p:spPr>
      </p:pic>
    </p:spTree>
    <p:extLst>
      <p:ext uri="{BB962C8B-B14F-4D97-AF65-F5344CB8AC3E}">
        <p14:creationId xmlns:p14="http://schemas.microsoft.com/office/powerpoint/2010/main" val="7973071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367353"/>
      </p:ext>
    </p:extLst>
  </p:cSld>
  <p:clrMap bg1="lt1" tx1="dk1" bg2="lt2" tx2="dk2" accent1="accent1" accent2="accent2" accent3="accent3" accent4="accent4" accent5="accent5" accent6="accent6" hlink="hlink" folHlink="folHlink"/>
  <p:sldLayoutIdLst>
    <p:sldLayoutId id="2147483660" r:id="rId1"/>
    <p:sldLayoutId id="214748368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210" y="360422"/>
            <a:ext cx="8293155" cy="461643"/>
          </a:xfrm>
          <a:prstGeom prst="rect">
            <a:avLst/>
          </a:prstGeom>
        </p:spPr>
        <p:txBody>
          <a:bodyPr vert="horz" lIns="91418" tIns="45709" rIns="91418" bIns="45709" rtlCol="0" anchor="ctr"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47200" y="914403"/>
            <a:ext cx="8229600" cy="1349087"/>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pieces.gif"/>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32873" y="-19049"/>
            <a:ext cx="1822173" cy="1554921"/>
          </a:xfrm>
          <a:prstGeom prst="rect">
            <a:avLst/>
          </a:prstGeom>
        </p:spPr>
      </p:pic>
      <p:sp>
        <p:nvSpPr>
          <p:cNvPr id="5" name="Slide Number Placeholder 4"/>
          <p:cNvSpPr>
            <a:spLocks noGrp="1"/>
          </p:cNvSpPr>
          <p:nvPr>
            <p:ph type="sldNum" sz="quarter" idx="4"/>
          </p:nvPr>
        </p:nvSpPr>
        <p:spPr>
          <a:xfrm>
            <a:off x="7086600" y="4887915"/>
            <a:ext cx="2057400" cy="274637"/>
          </a:xfrm>
          <a:prstGeom prst="rect">
            <a:avLst/>
          </a:prstGeom>
        </p:spPr>
        <p:txBody>
          <a:bodyPr vert="horz" lIns="91440" tIns="45720" rIns="91440" bIns="45720" rtlCol="0" anchor="ctr"/>
          <a:lstStyle>
            <a:lvl1pPr algn="r">
              <a:defRPr sz="1000">
                <a:solidFill>
                  <a:schemeClr val="tx1">
                    <a:tint val="75000"/>
                  </a:schemeClr>
                </a:solidFill>
                <a:latin typeface="Helvetica Neue" charset="0"/>
                <a:ea typeface="Helvetica Neue" charset="0"/>
                <a:cs typeface="Helvetica Neue" charset="0"/>
              </a:defRPr>
            </a:lvl1pPr>
          </a:lstStyle>
          <a:p>
            <a:pPr defTabSz="457200"/>
            <a:fld id="{6624D512-C0C4-B644-BA97-8D1EC2714F3B}" type="slidenum">
              <a:rPr lang="en-US" smtClean="0">
                <a:solidFill>
                  <a:srgbClr val="44BC9D">
                    <a:tint val="75000"/>
                  </a:srgbClr>
                </a:solidFill>
              </a:rPr>
              <a:pPr defTabSz="457200"/>
              <a:t>‹#›</a:t>
            </a:fld>
            <a:endParaRPr lang="en-US">
              <a:solidFill>
                <a:srgbClr val="44BC9D">
                  <a:tint val="75000"/>
                </a:srgbClr>
              </a:solidFill>
            </a:endParaRPr>
          </a:p>
        </p:txBody>
      </p:sp>
      <p:sp>
        <p:nvSpPr>
          <p:cNvPr id="6"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Tree>
    <p:extLst>
      <p:ext uri="{BB962C8B-B14F-4D97-AF65-F5344CB8AC3E}">
        <p14:creationId xmlns:p14="http://schemas.microsoft.com/office/powerpoint/2010/main" val="27782293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iming>
    <p:tnLst>
      <p:par>
        <p:cTn id="1" dur="indefinite" restart="never" nodeType="tmRoot"/>
      </p:par>
    </p:tnLst>
  </p:timing>
  <p:hf hdr="0" dt="0"/>
  <p:txStyles>
    <p:titleStyle>
      <a:lvl1pPr algn="l" defTabSz="457092" rtl="0" eaLnBrk="1" latinLnBrk="0" hangingPunct="1">
        <a:spcBef>
          <a:spcPct val="0"/>
        </a:spcBef>
        <a:buNone/>
        <a:defRPr sz="2400" b="0" i="0" kern="1200" cap="none">
          <a:solidFill>
            <a:schemeClr val="accent2"/>
          </a:solidFill>
          <a:latin typeface="Helvetica Neue Medium" charset="0"/>
          <a:ea typeface="Helvetica Neue Medium" charset="0"/>
          <a:cs typeface="Helvetica Neue Medium" charset="0"/>
        </a:defRPr>
      </a:lvl1pPr>
    </p:titleStyle>
    <p:bodyStyle>
      <a:lvl1pPr marL="0" indent="0" algn="l" defTabSz="457092" rtl="0" eaLnBrk="1" latinLnBrk="0" hangingPunct="1">
        <a:lnSpc>
          <a:spcPct val="100000"/>
        </a:lnSpc>
        <a:spcBef>
          <a:spcPts val="0"/>
        </a:spcBef>
        <a:spcAft>
          <a:spcPts val="538"/>
        </a:spcAft>
        <a:buClrTx/>
        <a:buFont typeface="Wingdings" charset="2"/>
        <a:buNone/>
        <a:defRPr sz="1600" b="0" kern="1200">
          <a:solidFill>
            <a:schemeClr val="tx2"/>
          </a:solidFill>
          <a:latin typeface="Helvetica Neue" charset="0"/>
          <a:ea typeface="Helvetica Neue" charset="0"/>
          <a:cs typeface="Helvetica Neue" charset="0"/>
        </a:defRPr>
      </a:lvl1pPr>
      <a:lvl2pPr marL="206571" indent="-206571" algn="l" defTabSz="457092" rtl="0" eaLnBrk="1" latinLnBrk="0" hangingPunct="1">
        <a:lnSpc>
          <a:spcPct val="100000"/>
        </a:lnSpc>
        <a:spcBef>
          <a:spcPts val="0"/>
        </a:spcBef>
        <a:spcAft>
          <a:spcPts val="538"/>
        </a:spcAft>
        <a:buClrTx/>
        <a:buFont typeface="Wingdings" charset="2"/>
        <a:buChar char="§"/>
        <a:defRPr sz="1400" kern="1200">
          <a:solidFill>
            <a:schemeClr val="tx2"/>
          </a:solidFill>
          <a:latin typeface="Helvetica Neue" charset="0"/>
          <a:ea typeface="Helvetica Neue" charset="0"/>
          <a:cs typeface="Helvetica Neue" charset="0"/>
        </a:defRPr>
      </a:lvl2pPr>
      <a:lvl3pPr marL="413141" indent="-206571" algn="l" defTabSz="457092" rtl="0" eaLnBrk="1" latinLnBrk="0" hangingPunct="1">
        <a:lnSpc>
          <a:spcPct val="100000"/>
        </a:lnSpc>
        <a:spcBef>
          <a:spcPts val="0"/>
        </a:spcBef>
        <a:spcAft>
          <a:spcPts val="538"/>
        </a:spcAft>
        <a:buClrTx/>
        <a:buFont typeface="Lucida Grande"/>
        <a:buChar char="-"/>
        <a:defRPr sz="1200" kern="1200">
          <a:solidFill>
            <a:schemeClr val="tx2"/>
          </a:solidFill>
          <a:latin typeface="Helvetica Neue" charset="0"/>
          <a:ea typeface="Helvetica Neue" charset="0"/>
          <a:cs typeface="Helvetica Neue" charset="0"/>
        </a:defRPr>
      </a:lvl3pPr>
      <a:lvl4pPr marL="630238" indent="-196850" algn="l" defTabSz="457092" rtl="0" eaLnBrk="1" latinLnBrk="0" hangingPunct="1">
        <a:lnSpc>
          <a:spcPct val="100000"/>
        </a:lnSpc>
        <a:spcBef>
          <a:spcPts val="0"/>
        </a:spcBef>
        <a:spcAft>
          <a:spcPts val="538"/>
        </a:spcAft>
        <a:buClrTx/>
        <a:buFont typeface="Arial"/>
        <a:buChar char="•"/>
        <a:defRPr sz="1200" kern="1200">
          <a:solidFill>
            <a:schemeClr val="tx2"/>
          </a:solidFill>
          <a:latin typeface="Helvetica Neue" charset="0"/>
          <a:ea typeface="Helvetica Neue" charset="0"/>
          <a:cs typeface="Helvetica Neue" charset="0"/>
        </a:defRPr>
      </a:lvl4pPr>
      <a:lvl5pPr marL="863600" indent="-206375" algn="l" defTabSz="457092" rtl="0" eaLnBrk="1" latinLnBrk="0" hangingPunct="1">
        <a:lnSpc>
          <a:spcPct val="100000"/>
        </a:lnSpc>
        <a:spcBef>
          <a:spcPts val="0"/>
        </a:spcBef>
        <a:spcAft>
          <a:spcPts val="538"/>
        </a:spcAft>
        <a:buClrTx/>
        <a:buFont typeface="Lucida Grande"/>
        <a:buChar char="-"/>
        <a:tabLst/>
        <a:defRPr sz="1100" kern="1200">
          <a:solidFill>
            <a:schemeClr val="tx2"/>
          </a:solidFill>
          <a:latin typeface="Helvetica Neue" charset="0"/>
          <a:ea typeface="Helvetica Neue" charset="0"/>
          <a:cs typeface="Helvetica Neue" charset="0"/>
        </a:defRPr>
      </a:lvl5pPr>
      <a:lvl6pPr marL="2514012" indent="-228546" algn="l" defTabSz="457092" rtl="0" eaLnBrk="1" latinLnBrk="0" hangingPunct="1">
        <a:spcBef>
          <a:spcPct val="20000"/>
        </a:spcBef>
        <a:buFont typeface="Arial"/>
        <a:buChar char="•"/>
        <a:defRPr sz="2000" kern="1200">
          <a:solidFill>
            <a:schemeClr val="tx1"/>
          </a:solidFill>
          <a:latin typeface="+mn-lt"/>
          <a:ea typeface="+mn-ea"/>
          <a:cs typeface="+mn-cs"/>
        </a:defRPr>
      </a:lvl6pPr>
      <a:lvl7pPr marL="2971106" indent="-228546" algn="l" defTabSz="457092" rtl="0" eaLnBrk="1" latinLnBrk="0" hangingPunct="1">
        <a:spcBef>
          <a:spcPct val="20000"/>
        </a:spcBef>
        <a:buFont typeface="Arial"/>
        <a:buChar char="•"/>
        <a:defRPr sz="2000" kern="1200">
          <a:solidFill>
            <a:schemeClr val="tx1"/>
          </a:solidFill>
          <a:latin typeface="+mn-lt"/>
          <a:ea typeface="+mn-ea"/>
          <a:cs typeface="+mn-cs"/>
        </a:defRPr>
      </a:lvl7pPr>
      <a:lvl8pPr marL="3428198" indent="-228546" algn="l" defTabSz="457092" rtl="0" eaLnBrk="1" latinLnBrk="0" hangingPunct="1">
        <a:spcBef>
          <a:spcPct val="20000"/>
        </a:spcBef>
        <a:buFont typeface="Arial"/>
        <a:buChar char="•"/>
        <a:defRPr sz="2000" kern="1200">
          <a:solidFill>
            <a:schemeClr val="tx1"/>
          </a:solidFill>
          <a:latin typeface="+mn-lt"/>
          <a:ea typeface="+mn-ea"/>
          <a:cs typeface="+mn-cs"/>
        </a:defRPr>
      </a:lvl8pPr>
      <a:lvl9pPr marL="3885292" indent="-228546" algn="l" defTabSz="45709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92" rtl="0" eaLnBrk="1" latinLnBrk="0" hangingPunct="1">
        <a:defRPr sz="1800" kern="1200">
          <a:solidFill>
            <a:schemeClr val="tx1"/>
          </a:solidFill>
          <a:latin typeface="+mn-lt"/>
          <a:ea typeface="+mn-ea"/>
          <a:cs typeface="+mn-cs"/>
        </a:defRPr>
      </a:lvl1pPr>
      <a:lvl2pPr marL="457092" algn="l" defTabSz="457092" rtl="0" eaLnBrk="1" latinLnBrk="0" hangingPunct="1">
        <a:defRPr sz="1800" kern="1200">
          <a:solidFill>
            <a:schemeClr val="tx1"/>
          </a:solidFill>
          <a:latin typeface="+mn-lt"/>
          <a:ea typeface="+mn-ea"/>
          <a:cs typeface="+mn-cs"/>
        </a:defRPr>
      </a:lvl2pPr>
      <a:lvl3pPr marL="914186" algn="l" defTabSz="457092" rtl="0" eaLnBrk="1" latinLnBrk="0" hangingPunct="1">
        <a:defRPr sz="1800" kern="1200">
          <a:solidFill>
            <a:schemeClr val="tx1"/>
          </a:solidFill>
          <a:latin typeface="+mn-lt"/>
          <a:ea typeface="+mn-ea"/>
          <a:cs typeface="+mn-cs"/>
        </a:defRPr>
      </a:lvl3pPr>
      <a:lvl4pPr marL="1371279" algn="l" defTabSz="457092" rtl="0" eaLnBrk="1" latinLnBrk="0" hangingPunct="1">
        <a:defRPr sz="1800" kern="1200">
          <a:solidFill>
            <a:schemeClr val="tx1"/>
          </a:solidFill>
          <a:latin typeface="+mn-lt"/>
          <a:ea typeface="+mn-ea"/>
          <a:cs typeface="+mn-cs"/>
        </a:defRPr>
      </a:lvl4pPr>
      <a:lvl5pPr marL="1828373" algn="l" defTabSz="457092" rtl="0" eaLnBrk="1" latinLnBrk="0" hangingPunct="1">
        <a:defRPr sz="1800" kern="1200">
          <a:solidFill>
            <a:schemeClr val="tx1"/>
          </a:solidFill>
          <a:latin typeface="+mn-lt"/>
          <a:ea typeface="+mn-ea"/>
          <a:cs typeface="+mn-cs"/>
        </a:defRPr>
      </a:lvl5pPr>
      <a:lvl6pPr marL="2285466" algn="l" defTabSz="457092" rtl="0" eaLnBrk="1" latinLnBrk="0" hangingPunct="1">
        <a:defRPr sz="1800" kern="1200">
          <a:solidFill>
            <a:schemeClr val="tx1"/>
          </a:solidFill>
          <a:latin typeface="+mn-lt"/>
          <a:ea typeface="+mn-ea"/>
          <a:cs typeface="+mn-cs"/>
        </a:defRPr>
      </a:lvl6pPr>
      <a:lvl7pPr marL="2742558" algn="l" defTabSz="457092" rtl="0" eaLnBrk="1" latinLnBrk="0" hangingPunct="1">
        <a:defRPr sz="1800" kern="1200">
          <a:solidFill>
            <a:schemeClr val="tx1"/>
          </a:solidFill>
          <a:latin typeface="+mn-lt"/>
          <a:ea typeface="+mn-ea"/>
          <a:cs typeface="+mn-cs"/>
        </a:defRPr>
      </a:lvl7pPr>
      <a:lvl8pPr marL="3199652" algn="l" defTabSz="457092" rtl="0" eaLnBrk="1" latinLnBrk="0" hangingPunct="1">
        <a:defRPr sz="1800" kern="1200">
          <a:solidFill>
            <a:schemeClr val="tx1"/>
          </a:solidFill>
          <a:latin typeface="+mn-lt"/>
          <a:ea typeface="+mn-ea"/>
          <a:cs typeface="+mn-cs"/>
        </a:defRPr>
      </a:lvl8pPr>
      <a:lvl9pPr marL="3656744" algn="l" defTabSz="45709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422275" y="308446"/>
            <a:ext cx="6430183" cy="267260"/>
          </a:xfrm>
          <a:prstGeom prst="rect">
            <a:avLst/>
          </a:prstGeom>
        </p:spPr>
        <p:txBody>
          <a:bodyPr vert="horz" lIns="0" tIns="0" rIns="91407" bIns="45704" rtlCol="0" anchor="ctr" anchorCtr="0">
            <a:normAutofit/>
          </a:bodyPr>
          <a:lstStyle/>
          <a:p>
            <a:r>
              <a:rPr lang="en-US" dirty="0" smtClean="0"/>
              <a:t>Click to edit Master title style</a:t>
            </a:r>
            <a:endParaRPr lang="en-US" dirty="0"/>
          </a:p>
        </p:txBody>
      </p:sp>
      <p:pic>
        <p:nvPicPr>
          <p:cNvPr id="18" name="Picture 17" descr="brookfield log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28249" y="399811"/>
            <a:ext cx="673331" cy="74768"/>
          </a:xfrm>
          <a:prstGeom prst="rect">
            <a:avLst/>
          </a:prstGeom>
        </p:spPr>
      </p:pic>
      <p:sp>
        <p:nvSpPr>
          <p:cNvPr id="4" name="ZoneTexte 3"/>
          <p:cNvSpPr txBox="1"/>
          <p:nvPr/>
        </p:nvSpPr>
        <p:spPr>
          <a:xfrm>
            <a:off x="8458205" y="355599"/>
            <a:ext cx="410633" cy="230832"/>
          </a:xfrm>
          <a:prstGeom prst="rect">
            <a:avLst/>
          </a:prstGeom>
          <a:noFill/>
        </p:spPr>
        <p:txBody>
          <a:bodyPr wrap="square" rtlCol="0">
            <a:spAutoFit/>
          </a:bodyPr>
          <a:lstStyle/>
          <a:p>
            <a:pPr algn="r" defTabSz="914293"/>
            <a:fld id="{C9AF3E11-CF9A-4033-BE62-749790A0CAE4}" type="slidenum">
              <a:rPr lang="en-US" sz="900" smtClean="0">
                <a:solidFill>
                  <a:srgbClr val="336592"/>
                </a:solidFill>
              </a:rPr>
              <a:pPr algn="r" defTabSz="914293"/>
              <a:t>‹#›</a:t>
            </a:fld>
            <a:endParaRPr lang="en-US" sz="900" dirty="0">
              <a:solidFill>
                <a:srgbClr val="336592"/>
              </a:solidFill>
            </a:endParaRPr>
          </a:p>
        </p:txBody>
      </p:sp>
    </p:spTree>
    <p:extLst>
      <p:ext uri="{BB962C8B-B14F-4D97-AF65-F5344CB8AC3E}">
        <p14:creationId xmlns:p14="http://schemas.microsoft.com/office/powerpoint/2010/main" val="39502705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ransition>
    <p:fade/>
  </p:transition>
  <p:timing>
    <p:tnLst>
      <p:par>
        <p:cTn id="1" dur="indefinite" restart="never" nodeType="tmRoot"/>
      </p:par>
    </p:tnLst>
  </p:timing>
  <p:hf hdr="0" ftr="0" dt="0"/>
  <p:txStyles>
    <p:titleStyle>
      <a:lvl1pPr algn="l" defTabSz="914293" rtl="0" eaLnBrk="1" latinLnBrk="0" hangingPunct="1">
        <a:spcBef>
          <a:spcPct val="0"/>
        </a:spcBef>
        <a:buNone/>
        <a:defRPr sz="1400" b="1" kern="1200">
          <a:solidFill>
            <a:schemeClr val="accent6"/>
          </a:solidFill>
          <a:latin typeface="+mj-lt"/>
          <a:ea typeface="+mj-ea"/>
          <a:cs typeface="+mj-cs"/>
        </a:defRPr>
      </a:lvl1pPr>
    </p:titleStyle>
    <p:bodyStyle>
      <a:lvl1pPr marL="0" indent="0" algn="l" defTabSz="914293" rtl="0" eaLnBrk="1" latinLnBrk="0" hangingPunct="1">
        <a:spcBef>
          <a:spcPct val="20000"/>
        </a:spcBef>
        <a:buFont typeface="Arial" pitchFamily="34" charset="0"/>
        <a:buNone/>
        <a:defRPr sz="1800" kern="1200">
          <a:solidFill>
            <a:schemeClr val="tx2"/>
          </a:solidFill>
          <a:latin typeface="+mn-lt"/>
          <a:ea typeface="+mn-ea"/>
          <a:cs typeface="+mn-cs"/>
        </a:defRPr>
      </a:lvl1pPr>
      <a:lvl2pPr marL="464427" indent="-7124" algn="l" defTabSz="914293" rtl="0" eaLnBrk="1" latinLnBrk="0" hangingPunct="1">
        <a:spcBef>
          <a:spcPct val="20000"/>
        </a:spcBef>
        <a:buFont typeface="Arial" pitchFamily="34" charset="0"/>
        <a:buNone/>
        <a:defRPr sz="1600" kern="1200">
          <a:solidFill>
            <a:schemeClr val="tx2"/>
          </a:solidFill>
          <a:latin typeface="+mn-lt"/>
          <a:ea typeface="+mn-ea"/>
          <a:cs typeface="+mn-cs"/>
        </a:defRPr>
      </a:lvl2pPr>
      <a:lvl3pPr marL="1142867" indent="-228573" algn="l" defTabSz="914293" rtl="0" eaLnBrk="1" latinLnBrk="0" hangingPunct="1">
        <a:spcBef>
          <a:spcPct val="20000"/>
        </a:spcBef>
        <a:buFont typeface="Arial" pitchFamily="34" charset="0"/>
        <a:buNone/>
        <a:defRPr sz="1400" kern="1200">
          <a:solidFill>
            <a:schemeClr val="tx2"/>
          </a:solidFill>
          <a:latin typeface="+mn-lt"/>
          <a:ea typeface="+mn-ea"/>
          <a:cs typeface="+mn-cs"/>
        </a:defRPr>
      </a:lvl3pPr>
      <a:lvl4pPr marL="1600013"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4pPr>
      <a:lvl5pPr marL="2057159"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210" y="360422"/>
            <a:ext cx="8293155" cy="461643"/>
          </a:xfrm>
          <a:prstGeom prst="rect">
            <a:avLst/>
          </a:prstGeom>
        </p:spPr>
        <p:txBody>
          <a:bodyPr vert="horz" lIns="91418" tIns="45709" rIns="91418" bIns="45709" rtlCol="0" anchor="ctr"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47200" y="914403"/>
            <a:ext cx="8229600" cy="1349087"/>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pieces.gif"/>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32873" y="-19049"/>
            <a:ext cx="1822173" cy="1554921"/>
          </a:xfrm>
          <a:prstGeom prst="rect">
            <a:avLst/>
          </a:prstGeom>
        </p:spPr>
      </p:pic>
      <p:sp>
        <p:nvSpPr>
          <p:cNvPr id="5" name="Slide Number Placeholder 4"/>
          <p:cNvSpPr>
            <a:spLocks noGrp="1"/>
          </p:cNvSpPr>
          <p:nvPr>
            <p:ph type="sldNum" sz="quarter" idx="4"/>
          </p:nvPr>
        </p:nvSpPr>
        <p:spPr>
          <a:xfrm>
            <a:off x="7086600" y="4887915"/>
            <a:ext cx="2057400" cy="274637"/>
          </a:xfrm>
          <a:prstGeom prst="rect">
            <a:avLst/>
          </a:prstGeom>
        </p:spPr>
        <p:txBody>
          <a:bodyPr vert="horz" lIns="91440" tIns="45720" rIns="91440" bIns="45720" rtlCol="0" anchor="ctr"/>
          <a:lstStyle>
            <a:lvl1pPr algn="r">
              <a:defRPr sz="1000">
                <a:solidFill>
                  <a:schemeClr val="tx1">
                    <a:tint val="75000"/>
                  </a:schemeClr>
                </a:solidFill>
                <a:latin typeface="Helvetica Neue" charset="0"/>
                <a:ea typeface="Helvetica Neue" charset="0"/>
                <a:cs typeface="Helvetica Neue" charset="0"/>
              </a:defRPr>
            </a:lvl1pPr>
          </a:lstStyle>
          <a:p>
            <a:pPr defTabSz="457200"/>
            <a:fld id="{6624D512-C0C4-B644-BA97-8D1EC2714F3B}" type="slidenum">
              <a:rPr lang="en-US" smtClean="0">
                <a:solidFill>
                  <a:srgbClr val="44BC9D">
                    <a:tint val="75000"/>
                  </a:srgbClr>
                </a:solidFill>
              </a:rPr>
              <a:pPr defTabSz="457200"/>
              <a:t>‹#›</a:t>
            </a:fld>
            <a:endParaRPr lang="en-US">
              <a:solidFill>
                <a:srgbClr val="44BC9D">
                  <a:tint val="75000"/>
                </a:srgbClr>
              </a:solidFill>
            </a:endParaRPr>
          </a:p>
        </p:txBody>
      </p:sp>
      <p:sp>
        <p:nvSpPr>
          <p:cNvPr id="6" name="Footer Placeholder 5"/>
          <p:cNvSpPr>
            <a:spLocks noGrp="1"/>
          </p:cNvSpPr>
          <p:nvPr>
            <p:ph type="ftr" sz="quarter" idx="3"/>
          </p:nvPr>
        </p:nvSpPr>
        <p:spPr>
          <a:xfrm>
            <a:off x="76200" y="4882245"/>
            <a:ext cx="3448050" cy="205970"/>
          </a:xfrm>
          <a:prstGeom prst="rect">
            <a:avLst/>
          </a:prstGeom>
        </p:spPr>
        <p:txBody>
          <a:bodyPr vert="horz" lIns="82058" tIns="41029" rIns="82058" bIns="41029" rtlCol="0" anchor="ctr" anchorCtr="0">
            <a:spAutoFit/>
          </a:bodyPr>
          <a:lstStyle>
            <a:lvl1pPr>
              <a:defRPr lang="en-US" sz="800" b="0" i="0" smtClean="0">
                <a:solidFill>
                  <a:srgbClr val="787D92"/>
                </a:solidFill>
                <a:latin typeface="Helvetica Neue Medium" charset="0"/>
                <a:ea typeface="Helvetica Neue Medium" charset="0"/>
                <a:cs typeface="Helvetica Neue Medium" charset="0"/>
              </a:defRPr>
            </a:lvl1pPr>
          </a:lstStyle>
          <a:p>
            <a:pPr defTabSz="457092"/>
            <a:r>
              <a:rPr dirty="0"/>
              <a:t>Brookfield </a:t>
            </a:r>
            <a:r>
              <a:rPr dirty="0" smtClean="0"/>
              <a:t>Renewable</a:t>
            </a:r>
            <a:r>
              <a:rPr lang="en-US" dirty="0" smtClean="0"/>
              <a:t> </a:t>
            </a:r>
            <a:r>
              <a:rPr sz="700" dirty="0" smtClean="0">
                <a:latin typeface="Helvetica Neue Light" charset="0"/>
                <a:ea typeface="Helvetica Neue Light" charset="0"/>
                <a:cs typeface="Helvetica Neue Light" charset="0"/>
              </a:rPr>
              <a:t>A </a:t>
            </a:r>
            <a:r>
              <a:rPr sz="700" dirty="0">
                <a:latin typeface="Helvetica Neue Light" charset="0"/>
                <a:ea typeface="Helvetica Neue Light" charset="0"/>
                <a:cs typeface="Helvetica Neue Light" charset="0"/>
              </a:rPr>
              <a:t>Leader in Renewable Power Generation</a:t>
            </a:r>
          </a:p>
        </p:txBody>
      </p:sp>
    </p:spTree>
    <p:extLst>
      <p:ext uri="{BB962C8B-B14F-4D97-AF65-F5344CB8AC3E}">
        <p14:creationId xmlns:p14="http://schemas.microsoft.com/office/powerpoint/2010/main" val="41862214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timing>
    <p:tnLst>
      <p:par>
        <p:cTn id="1" dur="indefinite" restart="never" nodeType="tmRoot"/>
      </p:par>
    </p:tnLst>
  </p:timing>
  <p:hf hdr="0" dt="0"/>
  <p:txStyles>
    <p:titleStyle>
      <a:lvl1pPr algn="l" defTabSz="457092" rtl="0" eaLnBrk="1" latinLnBrk="0" hangingPunct="1">
        <a:spcBef>
          <a:spcPct val="0"/>
        </a:spcBef>
        <a:buNone/>
        <a:defRPr sz="2400" b="0" i="0" kern="1200" cap="none">
          <a:solidFill>
            <a:schemeClr val="accent2"/>
          </a:solidFill>
          <a:latin typeface="Helvetica Neue Medium" charset="0"/>
          <a:ea typeface="Helvetica Neue Medium" charset="0"/>
          <a:cs typeface="Helvetica Neue Medium" charset="0"/>
        </a:defRPr>
      </a:lvl1pPr>
    </p:titleStyle>
    <p:bodyStyle>
      <a:lvl1pPr marL="0" indent="0" algn="l" defTabSz="457092" rtl="0" eaLnBrk="1" latinLnBrk="0" hangingPunct="1">
        <a:lnSpc>
          <a:spcPct val="100000"/>
        </a:lnSpc>
        <a:spcBef>
          <a:spcPts val="0"/>
        </a:spcBef>
        <a:spcAft>
          <a:spcPts val="538"/>
        </a:spcAft>
        <a:buClrTx/>
        <a:buFont typeface="Wingdings" charset="2"/>
        <a:buNone/>
        <a:defRPr sz="1600" b="0" kern="1200">
          <a:solidFill>
            <a:schemeClr val="tx2"/>
          </a:solidFill>
          <a:latin typeface="Helvetica Neue" charset="0"/>
          <a:ea typeface="Helvetica Neue" charset="0"/>
          <a:cs typeface="Helvetica Neue" charset="0"/>
        </a:defRPr>
      </a:lvl1pPr>
      <a:lvl2pPr marL="206571" indent="-206571" algn="l" defTabSz="457092" rtl="0" eaLnBrk="1" latinLnBrk="0" hangingPunct="1">
        <a:lnSpc>
          <a:spcPct val="100000"/>
        </a:lnSpc>
        <a:spcBef>
          <a:spcPts val="0"/>
        </a:spcBef>
        <a:spcAft>
          <a:spcPts val="538"/>
        </a:spcAft>
        <a:buClrTx/>
        <a:buFont typeface="Wingdings" charset="2"/>
        <a:buChar char="§"/>
        <a:defRPr sz="1400" kern="1200">
          <a:solidFill>
            <a:schemeClr val="tx2"/>
          </a:solidFill>
          <a:latin typeface="Helvetica Neue" charset="0"/>
          <a:ea typeface="Helvetica Neue" charset="0"/>
          <a:cs typeface="Helvetica Neue" charset="0"/>
        </a:defRPr>
      </a:lvl2pPr>
      <a:lvl3pPr marL="413141" indent="-206571" algn="l" defTabSz="457092" rtl="0" eaLnBrk="1" latinLnBrk="0" hangingPunct="1">
        <a:lnSpc>
          <a:spcPct val="100000"/>
        </a:lnSpc>
        <a:spcBef>
          <a:spcPts val="0"/>
        </a:spcBef>
        <a:spcAft>
          <a:spcPts val="538"/>
        </a:spcAft>
        <a:buClrTx/>
        <a:buFont typeface="Lucida Grande"/>
        <a:buChar char="-"/>
        <a:defRPr sz="1200" kern="1200">
          <a:solidFill>
            <a:schemeClr val="tx2"/>
          </a:solidFill>
          <a:latin typeface="Helvetica Neue" charset="0"/>
          <a:ea typeface="Helvetica Neue" charset="0"/>
          <a:cs typeface="Helvetica Neue" charset="0"/>
        </a:defRPr>
      </a:lvl3pPr>
      <a:lvl4pPr marL="630238" indent="-196850" algn="l" defTabSz="457092" rtl="0" eaLnBrk="1" latinLnBrk="0" hangingPunct="1">
        <a:lnSpc>
          <a:spcPct val="100000"/>
        </a:lnSpc>
        <a:spcBef>
          <a:spcPts val="0"/>
        </a:spcBef>
        <a:spcAft>
          <a:spcPts val="538"/>
        </a:spcAft>
        <a:buClrTx/>
        <a:buFont typeface="Arial"/>
        <a:buChar char="•"/>
        <a:defRPr sz="1200" kern="1200">
          <a:solidFill>
            <a:schemeClr val="tx2"/>
          </a:solidFill>
          <a:latin typeface="Helvetica Neue" charset="0"/>
          <a:ea typeface="Helvetica Neue" charset="0"/>
          <a:cs typeface="Helvetica Neue" charset="0"/>
        </a:defRPr>
      </a:lvl4pPr>
      <a:lvl5pPr marL="863600" indent="-206375" algn="l" defTabSz="457092" rtl="0" eaLnBrk="1" latinLnBrk="0" hangingPunct="1">
        <a:lnSpc>
          <a:spcPct val="100000"/>
        </a:lnSpc>
        <a:spcBef>
          <a:spcPts val="0"/>
        </a:spcBef>
        <a:spcAft>
          <a:spcPts val="538"/>
        </a:spcAft>
        <a:buClrTx/>
        <a:buFont typeface="Lucida Grande"/>
        <a:buChar char="-"/>
        <a:tabLst/>
        <a:defRPr sz="1100" kern="1200">
          <a:solidFill>
            <a:schemeClr val="tx2"/>
          </a:solidFill>
          <a:latin typeface="Helvetica Neue" charset="0"/>
          <a:ea typeface="Helvetica Neue" charset="0"/>
          <a:cs typeface="Helvetica Neue" charset="0"/>
        </a:defRPr>
      </a:lvl5pPr>
      <a:lvl6pPr marL="2514012" indent="-228546" algn="l" defTabSz="457092" rtl="0" eaLnBrk="1" latinLnBrk="0" hangingPunct="1">
        <a:spcBef>
          <a:spcPct val="20000"/>
        </a:spcBef>
        <a:buFont typeface="Arial"/>
        <a:buChar char="•"/>
        <a:defRPr sz="2000" kern="1200">
          <a:solidFill>
            <a:schemeClr val="tx1"/>
          </a:solidFill>
          <a:latin typeface="+mn-lt"/>
          <a:ea typeface="+mn-ea"/>
          <a:cs typeface="+mn-cs"/>
        </a:defRPr>
      </a:lvl6pPr>
      <a:lvl7pPr marL="2971106" indent="-228546" algn="l" defTabSz="457092" rtl="0" eaLnBrk="1" latinLnBrk="0" hangingPunct="1">
        <a:spcBef>
          <a:spcPct val="20000"/>
        </a:spcBef>
        <a:buFont typeface="Arial"/>
        <a:buChar char="•"/>
        <a:defRPr sz="2000" kern="1200">
          <a:solidFill>
            <a:schemeClr val="tx1"/>
          </a:solidFill>
          <a:latin typeface="+mn-lt"/>
          <a:ea typeface="+mn-ea"/>
          <a:cs typeface="+mn-cs"/>
        </a:defRPr>
      </a:lvl7pPr>
      <a:lvl8pPr marL="3428198" indent="-228546" algn="l" defTabSz="457092" rtl="0" eaLnBrk="1" latinLnBrk="0" hangingPunct="1">
        <a:spcBef>
          <a:spcPct val="20000"/>
        </a:spcBef>
        <a:buFont typeface="Arial"/>
        <a:buChar char="•"/>
        <a:defRPr sz="2000" kern="1200">
          <a:solidFill>
            <a:schemeClr val="tx1"/>
          </a:solidFill>
          <a:latin typeface="+mn-lt"/>
          <a:ea typeface="+mn-ea"/>
          <a:cs typeface="+mn-cs"/>
        </a:defRPr>
      </a:lvl8pPr>
      <a:lvl9pPr marL="3885292" indent="-228546" algn="l" defTabSz="45709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92" rtl="0" eaLnBrk="1" latinLnBrk="0" hangingPunct="1">
        <a:defRPr sz="1800" kern="1200">
          <a:solidFill>
            <a:schemeClr val="tx1"/>
          </a:solidFill>
          <a:latin typeface="+mn-lt"/>
          <a:ea typeface="+mn-ea"/>
          <a:cs typeface="+mn-cs"/>
        </a:defRPr>
      </a:lvl1pPr>
      <a:lvl2pPr marL="457092" algn="l" defTabSz="457092" rtl="0" eaLnBrk="1" latinLnBrk="0" hangingPunct="1">
        <a:defRPr sz="1800" kern="1200">
          <a:solidFill>
            <a:schemeClr val="tx1"/>
          </a:solidFill>
          <a:latin typeface="+mn-lt"/>
          <a:ea typeface="+mn-ea"/>
          <a:cs typeface="+mn-cs"/>
        </a:defRPr>
      </a:lvl2pPr>
      <a:lvl3pPr marL="914186" algn="l" defTabSz="457092" rtl="0" eaLnBrk="1" latinLnBrk="0" hangingPunct="1">
        <a:defRPr sz="1800" kern="1200">
          <a:solidFill>
            <a:schemeClr val="tx1"/>
          </a:solidFill>
          <a:latin typeface="+mn-lt"/>
          <a:ea typeface="+mn-ea"/>
          <a:cs typeface="+mn-cs"/>
        </a:defRPr>
      </a:lvl3pPr>
      <a:lvl4pPr marL="1371279" algn="l" defTabSz="457092" rtl="0" eaLnBrk="1" latinLnBrk="0" hangingPunct="1">
        <a:defRPr sz="1800" kern="1200">
          <a:solidFill>
            <a:schemeClr val="tx1"/>
          </a:solidFill>
          <a:latin typeface="+mn-lt"/>
          <a:ea typeface="+mn-ea"/>
          <a:cs typeface="+mn-cs"/>
        </a:defRPr>
      </a:lvl4pPr>
      <a:lvl5pPr marL="1828373" algn="l" defTabSz="457092" rtl="0" eaLnBrk="1" latinLnBrk="0" hangingPunct="1">
        <a:defRPr sz="1800" kern="1200">
          <a:solidFill>
            <a:schemeClr val="tx1"/>
          </a:solidFill>
          <a:latin typeface="+mn-lt"/>
          <a:ea typeface="+mn-ea"/>
          <a:cs typeface="+mn-cs"/>
        </a:defRPr>
      </a:lvl5pPr>
      <a:lvl6pPr marL="2285466" algn="l" defTabSz="457092" rtl="0" eaLnBrk="1" latinLnBrk="0" hangingPunct="1">
        <a:defRPr sz="1800" kern="1200">
          <a:solidFill>
            <a:schemeClr val="tx1"/>
          </a:solidFill>
          <a:latin typeface="+mn-lt"/>
          <a:ea typeface="+mn-ea"/>
          <a:cs typeface="+mn-cs"/>
        </a:defRPr>
      </a:lvl6pPr>
      <a:lvl7pPr marL="2742558" algn="l" defTabSz="457092" rtl="0" eaLnBrk="1" latinLnBrk="0" hangingPunct="1">
        <a:defRPr sz="1800" kern="1200">
          <a:solidFill>
            <a:schemeClr val="tx1"/>
          </a:solidFill>
          <a:latin typeface="+mn-lt"/>
          <a:ea typeface="+mn-ea"/>
          <a:cs typeface="+mn-cs"/>
        </a:defRPr>
      </a:lvl7pPr>
      <a:lvl8pPr marL="3199652" algn="l" defTabSz="457092" rtl="0" eaLnBrk="1" latinLnBrk="0" hangingPunct="1">
        <a:defRPr sz="1800" kern="1200">
          <a:solidFill>
            <a:schemeClr val="tx1"/>
          </a:solidFill>
          <a:latin typeface="+mn-lt"/>
          <a:ea typeface="+mn-ea"/>
          <a:cs typeface="+mn-cs"/>
        </a:defRPr>
      </a:lvl8pPr>
      <a:lvl9pPr marL="3656744" algn="l" defTabSz="4570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79569" y="1144144"/>
            <a:ext cx="8212347" cy="698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latin typeface="Arial" panose="020B0604020202020204" pitchFamily="34" charset="0"/>
                <a:cs typeface="Arial" panose="020B0604020202020204" pitchFamily="34" charset="0"/>
              </a:rPr>
              <a:t>Commission </a:t>
            </a:r>
            <a:r>
              <a:rPr lang="en-US" sz="2000" b="1" dirty="0">
                <a:latin typeface="Arial" panose="020B0604020202020204" pitchFamily="34" charset="0"/>
                <a:cs typeface="Arial" panose="020B0604020202020204" pitchFamily="34" charset="0"/>
              </a:rPr>
              <a:t>for Environmental Cooperation </a:t>
            </a:r>
            <a:r>
              <a:rPr lang="en-US" sz="2000" b="1" dirty="0" smtClean="0">
                <a:latin typeface="Arial" panose="020B0604020202020204" pitchFamily="34" charset="0"/>
                <a:cs typeface="Arial" panose="020B0604020202020204" pitchFamily="34" charset="0"/>
              </a:rPr>
              <a:t>of </a:t>
            </a:r>
            <a:r>
              <a:rPr lang="en-US" sz="2000" b="1" dirty="0">
                <a:latin typeface="Arial" panose="020B0604020202020204" pitchFamily="34" charset="0"/>
                <a:cs typeface="Arial" panose="020B0604020202020204" pitchFamily="34" charset="0"/>
              </a:rPr>
              <a:t>North America</a:t>
            </a:r>
            <a:endParaRPr lang="en-US" sz="2000" dirty="0">
              <a:latin typeface="Arial" panose="020B0604020202020204" pitchFamily="34" charset="0"/>
              <a:cs typeface="Arial" panose="020B0604020202020204" pitchFamily="34" charset="0"/>
            </a:endParaRPr>
          </a:p>
          <a:p>
            <a:pPr algn="r"/>
            <a:r>
              <a:rPr lang="en-US" sz="2000" b="1" dirty="0">
                <a:latin typeface="Arial" panose="020B0604020202020204" pitchFamily="34" charset="0"/>
                <a:cs typeface="Arial" panose="020B0604020202020204" pitchFamily="34" charset="0"/>
              </a:rPr>
              <a:t>Joint Public Advisory Committee </a:t>
            </a:r>
            <a:r>
              <a:rPr lang="en-US" sz="2000" b="1" dirty="0" smtClean="0">
                <a:latin typeface="Arial" panose="020B0604020202020204" pitchFamily="34" charset="0"/>
                <a:cs typeface="Arial" panose="020B0604020202020204" pitchFamily="34" charset="0"/>
              </a:rPr>
              <a:t>Regular </a:t>
            </a:r>
            <a:r>
              <a:rPr lang="en-US" sz="2000" b="1" dirty="0">
                <a:latin typeface="Arial" panose="020B0604020202020204" pitchFamily="34" charset="0"/>
                <a:cs typeface="Arial" panose="020B0604020202020204" pitchFamily="34" charset="0"/>
              </a:rPr>
              <a:t>Session 16-02</a:t>
            </a:r>
            <a:endParaRPr lang="en-US" sz="2000" dirty="0">
              <a:latin typeface="Arial" panose="020B0604020202020204" pitchFamily="34" charset="0"/>
              <a:cs typeface="Arial" panose="020B0604020202020204" pitchFamily="34" charset="0"/>
            </a:endParaRPr>
          </a:p>
        </p:txBody>
      </p:sp>
      <p:sp>
        <p:nvSpPr>
          <p:cNvPr id="6" name="Espace réservé du texte 2"/>
          <p:cNvSpPr txBox="1">
            <a:spLocks/>
          </p:cNvSpPr>
          <p:nvPr/>
        </p:nvSpPr>
        <p:spPr>
          <a:xfrm>
            <a:off x="5652121" y="2209230"/>
            <a:ext cx="2808316" cy="2905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fr-CA" sz="1200" dirty="0" smtClean="0">
                <a:solidFill>
                  <a:schemeClr val="tx1">
                    <a:lumMod val="85000"/>
                    <a:lumOff val="15000"/>
                  </a:schemeClr>
                </a:solidFill>
                <a:latin typeface="Arial" panose="020B0604020202020204" pitchFamily="34" charset="0"/>
                <a:cs typeface="Arial" panose="020B0604020202020204" pitchFamily="34" charset="0"/>
              </a:rPr>
              <a:t>Ottawa, </a:t>
            </a:r>
            <a:r>
              <a:rPr lang="fr-CA" sz="1200" dirty="0" err="1" smtClean="0">
                <a:solidFill>
                  <a:schemeClr val="tx1">
                    <a:lumMod val="85000"/>
                    <a:lumOff val="15000"/>
                  </a:schemeClr>
                </a:solidFill>
                <a:latin typeface="Arial" panose="020B0604020202020204" pitchFamily="34" charset="0"/>
                <a:cs typeface="Arial" panose="020B0604020202020204" pitchFamily="34" charset="0"/>
              </a:rPr>
              <a:t>November</a:t>
            </a:r>
            <a:r>
              <a:rPr lang="fr-CA" sz="1200" dirty="0" smtClean="0">
                <a:solidFill>
                  <a:schemeClr val="tx1">
                    <a:lumMod val="85000"/>
                    <a:lumOff val="15000"/>
                  </a:schemeClr>
                </a:solidFill>
                <a:latin typeface="Arial" panose="020B0604020202020204" pitchFamily="34" charset="0"/>
                <a:cs typeface="Arial" panose="020B0604020202020204" pitchFamily="34" charset="0"/>
              </a:rPr>
              <a:t> 7, 2016</a:t>
            </a:r>
            <a:endParaRPr lang="en-US" sz="12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Rectangle 10"/>
          <p:cNvSpPr/>
          <p:nvPr/>
        </p:nvSpPr>
        <p:spPr>
          <a:xfrm>
            <a:off x="0" y="3075807"/>
            <a:ext cx="9144000" cy="2067694"/>
          </a:xfrm>
          <a:prstGeom prst="rect">
            <a:avLst/>
          </a:prstGeom>
          <a:gradFill flip="none" rotWithShape="1">
            <a:gsLst>
              <a:gs pos="0">
                <a:srgbClr val="00467F">
                  <a:shade val="30000"/>
                  <a:satMod val="115000"/>
                </a:srgbClr>
              </a:gs>
              <a:gs pos="50000">
                <a:srgbClr val="00467F">
                  <a:shade val="67500"/>
                  <a:satMod val="115000"/>
                </a:srgbClr>
              </a:gs>
              <a:gs pos="100000">
                <a:srgbClr val="00467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5781" b="28140"/>
          <a:stretch/>
        </p:blipFill>
        <p:spPr>
          <a:xfrm>
            <a:off x="-6052" y="2715768"/>
            <a:ext cx="2295128" cy="965269"/>
          </a:xfrm>
          <a:prstGeom prst="rect">
            <a:avLst/>
          </a:prstGeom>
          <a:ln w="28575">
            <a:solidFill>
              <a:schemeClr val="bg1"/>
            </a:solidFill>
          </a:ln>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17658" b="18918"/>
          <a:stretch/>
        </p:blipFill>
        <p:spPr>
          <a:xfrm>
            <a:off x="2289076" y="2715766"/>
            <a:ext cx="2282923" cy="965270"/>
          </a:xfrm>
          <a:prstGeom prst="rect">
            <a:avLst/>
          </a:prstGeom>
          <a:ln w="28575">
            <a:solidFill>
              <a:schemeClr val="bg1"/>
            </a:solidFill>
          </a:ln>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t="15144" r="700" b="21662"/>
          <a:stretch/>
        </p:blipFill>
        <p:spPr>
          <a:xfrm>
            <a:off x="6868805" y="2715766"/>
            <a:ext cx="2275199" cy="965270"/>
          </a:xfrm>
          <a:prstGeom prst="rect">
            <a:avLst/>
          </a:prstGeom>
          <a:ln w="28575">
            <a:solidFill>
              <a:schemeClr val="bg1"/>
            </a:solidFill>
          </a:ln>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t="32709" b="4251"/>
          <a:stretch/>
        </p:blipFill>
        <p:spPr>
          <a:xfrm>
            <a:off x="4572000" y="2715766"/>
            <a:ext cx="2296800" cy="965270"/>
          </a:xfrm>
          <a:prstGeom prst="rect">
            <a:avLst/>
          </a:prstGeom>
          <a:ln w="28575">
            <a:solidFill>
              <a:schemeClr val="bg1"/>
            </a:solidFill>
          </a:ln>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50447" y="4643236"/>
            <a:ext cx="1209989" cy="264716"/>
          </a:xfrm>
          <a:prstGeom prst="rect">
            <a:avLst/>
          </a:prstGeom>
        </p:spPr>
      </p:pic>
      <p:sp>
        <p:nvSpPr>
          <p:cNvPr id="8" name="Rectangle 7"/>
          <p:cNvSpPr/>
          <p:nvPr/>
        </p:nvSpPr>
        <p:spPr>
          <a:xfrm>
            <a:off x="2070350" y="1869041"/>
            <a:ext cx="6487064" cy="307777"/>
          </a:xfrm>
          <a:prstGeom prst="rect">
            <a:avLst/>
          </a:prstGeom>
        </p:spPr>
        <p:txBody>
          <a:bodyPr wrap="square">
            <a:spAutoFit/>
          </a:bodyPr>
          <a:lstStyle/>
          <a:p>
            <a:pPr algn="r"/>
            <a:r>
              <a:rPr lang="en-US" sz="1400" b="1" dirty="0">
                <a:solidFill>
                  <a:srgbClr val="00467F"/>
                </a:solidFill>
                <a:latin typeface="Arial" panose="020B0604020202020204" pitchFamily="34" charset="0"/>
                <a:cs typeface="Arial" panose="020B0604020202020204" pitchFamily="34" charset="0"/>
              </a:rPr>
              <a:t>Advancing Sustainable Clean Energy Cooperation in North America</a:t>
            </a:r>
            <a:endParaRPr lang="en-US" sz="1400" b="1" u="sng" dirty="0">
              <a:solidFill>
                <a:srgbClr val="0046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09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z="1400" dirty="0" smtClean="0"/>
              <a:t>Pillars of success for clean growth in the power sector:</a:t>
            </a:r>
            <a:endParaRPr lang="en-US" sz="1400" dirty="0"/>
          </a:p>
        </p:txBody>
      </p:sp>
      <p:sp>
        <p:nvSpPr>
          <p:cNvPr id="4" name="Title 3"/>
          <p:cNvSpPr>
            <a:spLocks noGrp="1"/>
          </p:cNvSpPr>
          <p:nvPr>
            <p:ph type="title"/>
          </p:nvPr>
        </p:nvSpPr>
        <p:spPr>
          <a:xfrm>
            <a:off x="1835696" y="257969"/>
            <a:ext cx="4326835" cy="216024"/>
          </a:xfrm>
        </p:spPr>
        <p:txBody>
          <a:bodyPr/>
          <a:lstStyle/>
          <a:p>
            <a:r>
              <a:rPr lang="en-GB" dirty="0" smtClean="0"/>
              <a:t>Path Forward</a:t>
            </a:r>
            <a:endParaRPr lang="en-US" dirty="0"/>
          </a:p>
        </p:txBody>
      </p:sp>
      <p:sp>
        <p:nvSpPr>
          <p:cNvPr id="5" name="Rounded Rectangle 4"/>
          <p:cNvSpPr/>
          <p:nvPr/>
        </p:nvSpPr>
        <p:spPr>
          <a:xfrm>
            <a:off x="429371" y="1415332"/>
            <a:ext cx="1987826" cy="2775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64905" y="1415332"/>
            <a:ext cx="1987826" cy="2775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08390" y="1415332"/>
            <a:ext cx="1987826" cy="2775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551875" y="1415332"/>
            <a:ext cx="1987826" cy="2775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6591" y="1574358"/>
            <a:ext cx="1781093" cy="492443"/>
          </a:xfrm>
          <a:prstGeom prst="rect">
            <a:avLst/>
          </a:prstGeom>
          <a:noFill/>
        </p:spPr>
        <p:txBody>
          <a:bodyPr wrap="square" rtlCol="0">
            <a:spAutoFit/>
          </a:bodyPr>
          <a:lstStyle/>
          <a:p>
            <a:pPr algn="ctr"/>
            <a:r>
              <a:rPr lang="en-GB" sz="1300" b="1" dirty="0" smtClean="0">
                <a:solidFill>
                  <a:schemeClr val="bg1"/>
                </a:solidFill>
              </a:rPr>
              <a:t>Continued Action on Carbon Targets</a:t>
            </a:r>
            <a:endParaRPr lang="en-US" sz="1300" b="1" dirty="0">
              <a:solidFill>
                <a:schemeClr val="bg1"/>
              </a:solidFill>
            </a:endParaRPr>
          </a:p>
        </p:txBody>
      </p:sp>
      <p:sp>
        <p:nvSpPr>
          <p:cNvPr id="11" name="TextBox 10"/>
          <p:cNvSpPr txBox="1"/>
          <p:nvPr/>
        </p:nvSpPr>
        <p:spPr>
          <a:xfrm>
            <a:off x="2600076" y="1574358"/>
            <a:ext cx="1781093" cy="492443"/>
          </a:xfrm>
          <a:prstGeom prst="rect">
            <a:avLst/>
          </a:prstGeom>
          <a:noFill/>
        </p:spPr>
        <p:txBody>
          <a:bodyPr wrap="square" rtlCol="0">
            <a:spAutoFit/>
          </a:bodyPr>
          <a:lstStyle/>
          <a:p>
            <a:pPr algn="ctr"/>
            <a:r>
              <a:rPr lang="en-GB" sz="1300" b="1" dirty="0" smtClean="0">
                <a:solidFill>
                  <a:schemeClr val="bg1"/>
                </a:solidFill>
              </a:rPr>
              <a:t>Carbon </a:t>
            </a:r>
          </a:p>
          <a:p>
            <a:pPr algn="ctr"/>
            <a:r>
              <a:rPr lang="en-GB" sz="1300" b="1" dirty="0" smtClean="0">
                <a:solidFill>
                  <a:schemeClr val="bg1"/>
                </a:solidFill>
              </a:rPr>
              <a:t>Pricing</a:t>
            </a:r>
            <a:endParaRPr lang="en-US" sz="1300" b="1" dirty="0">
              <a:solidFill>
                <a:schemeClr val="bg1"/>
              </a:solidFill>
            </a:endParaRPr>
          </a:p>
        </p:txBody>
      </p:sp>
      <p:sp>
        <p:nvSpPr>
          <p:cNvPr id="12" name="TextBox 11"/>
          <p:cNvSpPr txBox="1"/>
          <p:nvPr/>
        </p:nvSpPr>
        <p:spPr>
          <a:xfrm>
            <a:off x="4611756" y="1574358"/>
            <a:ext cx="1781093" cy="492443"/>
          </a:xfrm>
          <a:prstGeom prst="rect">
            <a:avLst/>
          </a:prstGeom>
          <a:noFill/>
        </p:spPr>
        <p:txBody>
          <a:bodyPr wrap="square" rtlCol="0">
            <a:spAutoFit/>
          </a:bodyPr>
          <a:lstStyle/>
          <a:p>
            <a:pPr algn="ctr"/>
            <a:r>
              <a:rPr lang="en-GB" sz="1300" b="1" dirty="0" smtClean="0">
                <a:solidFill>
                  <a:schemeClr val="bg1"/>
                </a:solidFill>
              </a:rPr>
              <a:t>Power Market</a:t>
            </a:r>
          </a:p>
          <a:p>
            <a:pPr algn="ctr"/>
            <a:r>
              <a:rPr lang="en-GB" sz="1300" b="1" dirty="0" smtClean="0">
                <a:solidFill>
                  <a:schemeClr val="bg1"/>
                </a:solidFill>
              </a:rPr>
              <a:t>Reform</a:t>
            </a:r>
            <a:endParaRPr lang="en-US" sz="1300" b="1" dirty="0">
              <a:solidFill>
                <a:schemeClr val="bg1"/>
              </a:solidFill>
            </a:endParaRPr>
          </a:p>
        </p:txBody>
      </p:sp>
      <p:sp>
        <p:nvSpPr>
          <p:cNvPr id="13" name="TextBox 12"/>
          <p:cNvSpPr txBox="1"/>
          <p:nvPr/>
        </p:nvSpPr>
        <p:spPr>
          <a:xfrm>
            <a:off x="6647289" y="1574358"/>
            <a:ext cx="1781093" cy="492443"/>
          </a:xfrm>
          <a:prstGeom prst="rect">
            <a:avLst/>
          </a:prstGeom>
          <a:noFill/>
        </p:spPr>
        <p:txBody>
          <a:bodyPr wrap="square" rtlCol="0">
            <a:spAutoFit/>
          </a:bodyPr>
          <a:lstStyle/>
          <a:p>
            <a:pPr algn="ctr"/>
            <a:r>
              <a:rPr lang="en-GB" sz="1300" b="1" dirty="0" smtClean="0">
                <a:solidFill>
                  <a:schemeClr val="bg1"/>
                </a:solidFill>
              </a:rPr>
              <a:t>Capitalize on Information</a:t>
            </a:r>
            <a:endParaRPr lang="en-US" sz="1300" b="1" dirty="0">
              <a:solidFill>
                <a:schemeClr val="bg1"/>
              </a:solidFill>
            </a:endParaRPr>
          </a:p>
        </p:txBody>
      </p:sp>
      <p:sp>
        <p:nvSpPr>
          <p:cNvPr id="14" name="TextBox 13"/>
          <p:cNvSpPr txBox="1"/>
          <p:nvPr/>
        </p:nvSpPr>
        <p:spPr>
          <a:xfrm>
            <a:off x="508884" y="2202511"/>
            <a:ext cx="1892410" cy="1677382"/>
          </a:xfrm>
          <a:prstGeom prst="rect">
            <a:avLst/>
          </a:prstGeom>
          <a:noFill/>
        </p:spPr>
        <p:txBody>
          <a:bodyPr wrap="square" rtlCol="0">
            <a:spAutoFit/>
          </a:bodyPr>
          <a:lstStyle/>
          <a:p>
            <a:pPr marL="144000" indent="-144000">
              <a:buFont typeface="Arial" panose="020B0604020202020204" pitchFamily="34" charset="0"/>
              <a:buChar char="•"/>
            </a:pPr>
            <a:r>
              <a:rPr lang="en-GB" sz="1300" dirty="0" smtClean="0">
                <a:solidFill>
                  <a:schemeClr val="bg1"/>
                </a:solidFill>
              </a:rPr>
              <a:t>State procurement policies where needed</a:t>
            </a:r>
          </a:p>
          <a:p>
            <a:pPr marL="144000" indent="-144000">
              <a:buFont typeface="Arial" panose="020B0604020202020204" pitchFamily="34" charset="0"/>
              <a:buChar char="•"/>
            </a:pPr>
            <a:endParaRPr lang="en-GB" sz="400" dirty="0" smtClean="0">
              <a:solidFill>
                <a:schemeClr val="bg1"/>
              </a:solidFill>
            </a:endParaRPr>
          </a:p>
          <a:p>
            <a:pPr marL="144000" indent="-144000">
              <a:buFont typeface="Arial" panose="020B0604020202020204" pitchFamily="34" charset="0"/>
              <a:buChar char="•"/>
            </a:pPr>
            <a:r>
              <a:rPr lang="en-GB" sz="1300" dirty="0" smtClean="0">
                <a:solidFill>
                  <a:schemeClr val="bg1"/>
                </a:solidFill>
              </a:rPr>
              <a:t>Continue to build on RPS successes.</a:t>
            </a:r>
          </a:p>
          <a:p>
            <a:pPr marL="144000" indent="-144000">
              <a:buFont typeface="Arial" panose="020B0604020202020204" pitchFamily="34" charset="0"/>
              <a:buChar char="•"/>
            </a:pPr>
            <a:endParaRPr lang="en-GB" sz="400" dirty="0" smtClean="0">
              <a:solidFill>
                <a:schemeClr val="bg1"/>
              </a:solidFill>
            </a:endParaRPr>
          </a:p>
          <a:p>
            <a:pPr marL="144000" indent="-144000">
              <a:buFont typeface="Arial" panose="020B0604020202020204" pitchFamily="34" charset="0"/>
              <a:buChar char="•"/>
            </a:pPr>
            <a:r>
              <a:rPr lang="en-GB" sz="1300" dirty="0" smtClean="0">
                <a:solidFill>
                  <a:schemeClr val="bg1"/>
                </a:solidFill>
              </a:rPr>
              <a:t>Don’t delay</a:t>
            </a:r>
          </a:p>
          <a:p>
            <a:pPr marL="144000" indent="-144000">
              <a:buFont typeface="Arial" panose="020B0604020202020204" pitchFamily="34" charset="0"/>
              <a:buChar char="•"/>
            </a:pPr>
            <a:endParaRPr lang="en-GB" sz="400" dirty="0" smtClean="0">
              <a:solidFill>
                <a:schemeClr val="bg1"/>
              </a:solidFill>
            </a:endParaRPr>
          </a:p>
          <a:p>
            <a:pPr marL="144000" indent="-144000">
              <a:buFont typeface="Arial" panose="020B0604020202020204" pitchFamily="34" charset="0"/>
              <a:buChar char="•"/>
            </a:pPr>
            <a:r>
              <a:rPr lang="en-GB" sz="1300" dirty="0" smtClean="0">
                <a:solidFill>
                  <a:schemeClr val="bg1"/>
                </a:solidFill>
              </a:rPr>
              <a:t>Don’t restrict eligibility </a:t>
            </a:r>
            <a:r>
              <a:rPr lang="en-GB" sz="1300" dirty="0" err="1" smtClean="0">
                <a:solidFill>
                  <a:schemeClr val="bg1"/>
                </a:solidFill>
              </a:rPr>
              <a:t>unecessarily</a:t>
            </a:r>
            <a:endParaRPr lang="en-US" sz="1300" dirty="0">
              <a:solidFill>
                <a:schemeClr val="bg1"/>
              </a:solidFill>
            </a:endParaRPr>
          </a:p>
        </p:txBody>
      </p:sp>
      <p:sp>
        <p:nvSpPr>
          <p:cNvPr id="15" name="TextBox 14"/>
          <p:cNvSpPr txBox="1"/>
          <p:nvPr/>
        </p:nvSpPr>
        <p:spPr>
          <a:xfrm>
            <a:off x="2584175" y="2202511"/>
            <a:ext cx="1892410" cy="1154162"/>
          </a:xfrm>
          <a:prstGeom prst="rect">
            <a:avLst/>
          </a:prstGeom>
          <a:noFill/>
        </p:spPr>
        <p:txBody>
          <a:bodyPr wrap="square" rtlCol="0">
            <a:spAutoFit/>
          </a:bodyPr>
          <a:lstStyle/>
          <a:p>
            <a:pPr marL="144000" indent="-144000">
              <a:buFont typeface="Arial" panose="020B0604020202020204" pitchFamily="34" charset="0"/>
              <a:buChar char="•"/>
            </a:pPr>
            <a:r>
              <a:rPr lang="en-GB" sz="1300" dirty="0" smtClean="0">
                <a:solidFill>
                  <a:schemeClr val="bg1"/>
                </a:solidFill>
              </a:rPr>
              <a:t>Broad recognition of non-emitting attributes</a:t>
            </a:r>
          </a:p>
          <a:p>
            <a:pPr marL="144000" indent="-144000">
              <a:buFont typeface="Arial" panose="020B0604020202020204" pitchFamily="34" charset="0"/>
              <a:buChar char="•"/>
            </a:pPr>
            <a:endParaRPr lang="en-GB" sz="400" dirty="0" smtClean="0">
              <a:solidFill>
                <a:schemeClr val="bg1"/>
              </a:solidFill>
            </a:endParaRPr>
          </a:p>
          <a:p>
            <a:pPr marL="144000" indent="-144000">
              <a:buFont typeface="Arial" panose="020B0604020202020204" pitchFamily="34" charset="0"/>
              <a:buChar char="•"/>
            </a:pPr>
            <a:r>
              <a:rPr lang="en-GB" sz="1300" dirty="0" smtClean="0">
                <a:solidFill>
                  <a:schemeClr val="bg1"/>
                </a:solidFill>
              </a:rPr>
              <a:t>Existing and new resources considered</a:t>
            </a:r>
            <a:endParaRPr lang="en-US" sz="1300" dirty="0">
              <a:solidFill>
                <a:schemeClr val="bg1"/>
              </a:solidFill>
            </a:endParaRPr>
          </a:p>
        </p:txBody>
      </p:sp>
      <p:sp>
        <p:nvSpPr>
          <p:cNvPr id="16" name="TextBox 15"/>
          <p:cNvSpPr txBox="1"/>
          <p:nvPr/>
        </p:nvSpPr>
        <p:spPr>
          <a:xfrm>
            <a:off x="4603807" y="2202511"/>
            <a:ext cx="1892410" cy="1154162"/>
          </a:xfrm>
          <a:prstGeom prst="rect">
            <a:avLst/>
          </a:prstGeom>
          <a:noFill/>
        </p:spPr>
        <p:txBody>
          <a:bodyPr wrap="square" rtlCol="0">
            <a:spAutoFit/>
          </a:bodyPr>
          <a:lstStyle/>
          <a:p>
            <a:pPr marL="144000" indent="-144000">
              <a:buFont typeface="Arial" panose="020B0604020202020204" pitchFamily="34" charset="0"/>
              <a:buChar char="•"/>
            </a:pPr>
            <a:r>
              <a:rPr lang="en-GB" sz="1300" dirty="0" smtClean="0">
                <a:solidFill>
                  <a:schemeClr val="bg1"/>
                </a:solidFill>
              </a:rPr>
              <a:t>Reconcile environmental and reliability objectives</a:t>
            </a:r>
          </a:p>
          <a:p>
            <a:pPr marL="144000" indent="-144000">
              <a:buFont typeface="Arial" panose="020B0604020202020204" pitchFamily="34" charset="0"/>
              <a:buChar char="•"/>
            </a:pPr>
            <a:endParaRPr lang="en-GB" sz="400" dirty="0" smtClean="0">
              <a:solidFill>
                <a:schemeClr val="bg1"/>
              </a:solidFill>
            </a:endParaRPr>
          </a:p>
          <a:p>
            <a:pPr marL="144000" indent="-144000">
              <a:buFont typeface="Arial" panose="020B0604020202020204" pitchFamily="34" charset="0"/>
              <a:buChar char="•"/>
            </a:pPr>
            <a:r>
              <a:rPr lang="en-GB" sz="1300" dirty="0" smtClean="0">
                <a:solidFill>
                  <a:schemeClr val="bg1"/>
                </a:solidFill>
              </a:rPr>
              <a:t>Leverage FERC authorities</a:t>
            </a:r>
            <a:endParaRPr lang="en-US" sz="1300" dirty="0">
              <a:solidFill>
                <a:schemeClr val="bg1"/>
              </a:solidFill>
            </a:endParaRPr>
          </a:p>
        </p:txBody>
      </p:sp>
      <p:sp>
        <p:nvSpPr>
          <p:cNvPr id="17" name="TextBox 16"/>
          <p:cNvSpPr txBox="1"/>
          <p:nvPr/>
        </p:nvSpPr>
        <p:spPr>
          <a:xfrm>
            <a:off x="6655244" y="2202511"/>
            <a:ext cx="1892410" cy="1554272"/>
          </a:xfrm>
          <a:prstGeom prst="rect">
            <a:avLst/>
          </a:prstGeom>
          <a:noFill/>
        </p:spPr>
        <p:txBody>
          <a:bodyPr wrap="square" rtlCol="0">
            <a:spAutoFit/>
          </a:bodyPr>
          <a:lstStyle/>
          <a:p>
            <a:pPr marL="144000" indent="-144000">
              <a:buFont typeface="Arial" panose="020B0604020202020204" pitchFamily="34" charset="0"/>
              <a:buChar char="•"/>
            </a:pPr>
            <a:r>
              <a:rPr lang="en-GB" sz="1300" dirty="0" smtClean="0">
                <a:solidFill>
                  <a:schemeClr val="bg1"/>
                </a:solidFill>
              </a:rPr>
              <a:t>Enable wholesale markets to provide better real-time information</a:t>
            </a:r>
          </a:p>
          <a:p>
            <a:pPr marL="144000" indent="-144000">
              <a:buFont typeface="Arial" panose="020B0604020202020204" pitchFamily="34" charset="0"/>
              <a:buChar char="•"/>
            </a:pPr>
            <a:endParaRPr lang="en-GB" sz="400" dirty="0" smtClean="0">
              <a:solidFill>
                <a:schemeClr val="bg1"/>
              </a:solidFill>
            </a:endParaRPr>
          </a:p>
          <a:p>
            <a:pPr marL="144000" indent="-144000">
              <a:buFont typeface="Arial" panose="020B0604020202020204" pitchFamily="34" charset="0"/>
              <a:buChar char="•"/>
            </a:pPr>
            <a:r>
              <a:rPr lang="en-GB" sz="1300" dirty="0" smtClean="0">
                <a:solidFill>
                  <a:schemeClr val="bg1"/>
                </a:solidFill>
              </a:rPr>
              <a:t>Empower customers via direct market signals</a:t>
            </a:r>
            <a:endParaRPr lang="en-US" sz="1300" dirty="0">
              <a:solidFill>
                <a:schemeClr val="bg1"/>
              </a:solidFill>
            </a:endParaRPr>
          </a:p>
        </p:txBody>
      </p:sp>
      <p:cxnSp>
        <p:nvCxnSpPr>
          <p:cNvPr id="23" name="Straight Connector 22"/>
          <p:cNvCxnSpPr/>
          <p:nvPr/>
        </p:nvCxnSpPr>
        <p:spPr>
          <a:xfrm>
            <a:off x="596347" y="2130950"/>
            <a:ext cx="163796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08027" y="2130950"/>
            <a:ext cx="163796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75366" y="2130950"/>
            <a:ext cx="163796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02948" y="2130950"/>
            <a:ext cx="163796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57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512" y="0"/>
            <a:ext cx="9217024" cy="5143500"/>
          </a:xfrm>
          <a:prstGeom prst="rect">
            <a:avLst/>
          </a:prstGeom>
          <a:gradFill flip="none" rotWithShape="1">
            <a:gsLst>
              <a:gs pos="0">
                <a:srgbClr val="00467F">
                  <a:shade val="30000"/>
                  <a:satMod val="115000"/>
                </a:srgbClr>
              </a:gs>
              <a:gs pos="50000">
                <a:srgbClr val="00467F">
                  <a:shade val="67500"/>
                  <a:satMod val="115000"/>
                </a:srgbClr>
              </a:gs>
              <a:gs pos="100000">
                <a:srgbClr val="00467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2"/>
          <p:cNvSpPr txBox="1">
            <a:spLocks/>
          </p:cNvSpPr>
          <p:nvPr/>
        </p:nvSpPr>
        <p:spPr>
          <a:xfrm>
            <a:off x="618562" y="3263860"/>
            <a:ext cx="8144438" cy="3598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092"/>
            <a:r>
              <a:rPr lang="en-US" dirty="0" smtClean="0">
                <a:solidFill>
                  <a:schemeClr val="bg1"/>
                </a:solidFill>
                <a:latin typeface="Helvetica Neue Medium" charset="0"/>
                <a:ea typeface="Helvetica Neue Medium" charset="0"/>
                <a:cs typeface="Helvetica Neue Medium" charset="0"/>
              </a:rPr>
              <a:t>Brookfield Renewable | </a:t>
            </a:r>
            <a:r>
              <a:rPr lang="en-US" sz="1600" dirty="0" smtClean="0">
                <a:solidFill>
                  <a:schemeClr val="bg1"/>
                </a:solidFill>
                <a:latin typeface="Helvetica Neue" charset="0"/>
                <a:ea typeface="Helvetica Neue" charset="0"/>
                <a:cs typeface="Helvetica Neue" charset="0"/>
              </a:rPr>
              <a:t>A Leader in Renewable Power Generation</a:t>
            </a:r>
            <a:endParaRPr lang="en-US" sz="1400" dirty="0">
              <a:solidFill>
                <a:schemeClr val="bg1"/>
              </a:solidFill>
              <a:latin typeface="Helvetica Neue" charset="0"/>
              <a:ea typeface="Helvetica Neue" charset="0"/>
              <a:cs typeface="Helvetica Neue" charset="0"/>
            </a:endParaRPr>
          </a:p>
        </p:txBody>
      </p:sp>
      <p:sp>
        <p:nvSpPr>
          <p:cNvPr id="5" name="Rectangle 4"/>
          <p:cNvSpPr/>
          <p:nvPr/>
        </p:nvSpPr>
        <p:spPr>
          <a:xfrm>
            <a:off x="152400" y="1809752"/>
            <a:ext cx="8830238" cy="747451"/>
          </a:xfrm>
          <a:prstGeom prst="rect">
            <a:avLst/>
          </a:prstGeom>
        </p:spPr>
        <p:txBody>
          <a:bodyPr wrap="square" lIns="130622" tIns="65311" rIns="130622" bIns="65311">
            <a:spAutoFit/>
          </a:bodyPr>
          <a:lstStyle/>
          <a:p>
            <a:pPr algn="ctr">
              <a:spcBef>
                <a:spcPts val="600"/>
              </a:spcBef>
            </a:pPr>
            <a:r>
              <a:rPr lang="en-US" sz="4000" spc="670" dirty="0" smtClean="0">
                <a:solidFill>
                  <a:srgbClr val="FFFFFF"/>
                </a:solidFill>
                <a:latin typeface="Helvetica Neue Medium" charset="0"/>
                <a:ea typeface="Helvetica Neue Medium" charset="0"/>
                <a:cs typeface="Helvetica Neue Medium" charset="0"/>
              </a:rPr>
              <a:t>THANK YOU</a:t>
            </a:r>
            <a:r>
              <a:rPr lang="en-US" sz="1200" dirty="0" smtClean="0">
                <a:solidFill>
                  <a:srgbClr val="FFFFFF"/>
                </a:solidFill>
                <a:latin typeface="Helvetica Neue Medium" charset="0"/>
                <a:ea typeface="Helvetica Neue Medium" charset="0"/>
                <a:cs typeface="Helvetica Neue Medium" charset="0"/>
              </a:rPr>
              <a:t> </a:t>
            </a:r>
            <a:endParaRPr lang="en-US" sz="1200" dirty="0">
              <a:solidFill>
                <a:srgbClr val="FFFFFF"/>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371678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8122" y="169138"/>
            <a:ext cx="8642350" cy="267742"/>
          </a:xfrm>
          <a:prstGeom prst="rect">
            <a:avLst/>
          </a:prstGeom>
        </p:spPr>
        <p:txBody>
          <a:bodyPr>
            <a:noAutofit/>
          </a:bodyPr>
          <a:lstStyle>
            <a:lvl1pPr algn="l" defTabSz="913972" rtl="0" eaLnBrk="1" latinLnBrk="0" hangingPunct="1">
              <a:spcBef>
                <a:spcPct val="0"/>
              </a:spcBef>
              <a:buNone/>
              <a:defRPr sz="1400" b="1" kern="1200">
                <a:solidFill>
                  <a:schemeClr val="accent6"/>
                </a:solidFill>
                <a:latin typeface="+mj-lt"/>
                <a:ea typeface="+mj-ea"/>
                <a:cs typeface="+mj-cs"/>
              </a:defRPr>
            </a:lvl1pPr>
          </a:lstStyle>
          <a:p>
            <a:pPr>
              <a:lnSpc>
                <a:spcPct val="115000"/>
              </a:lnSpc>
              <a:spcAft>
                <a:spcPts val="1000"/>
              </a:spcAft>
            </a:pPr>
            <a:r>
              <a:rPr lang="fr-FR" sz="1200" dirty="0" smtClean="0">
                <a:solidFill>
                  <a:schemeClr val="tx1">
                    <a:lumMod val="65000"/>
                    <a:lumOff val="35000"/>
                  </a:schemeClr>
                </a:solidFill>
                <a:latin typeface="Arial" panose="020B0604020202020204" pitchFamily="34" charset="0"/>
                <a:ea typeface="Calibri"/>
                <a:cs typeface="Arial" panose="020B0604020202020204" pitchFamily="34" charset="0"/>
              </a:rPr>
              <a:t>MISE EN GARDE CONCERNANT LES ÉNONCÉS PROSPECTIFS</a:t>
            </a:r>
            <a:endParaRPr lang="en-US" sz="1200" dirty="0">
              <a:solidFill>
                <a:schemeClr val="tx1">
                  <a:lumMod val="65000"/>
                  <a:lumOff val="35000"/>
                </a:schemeClr>
              </a:solidFill>
              <a:latin typeface="Arial" panose="020B0604020202020204" pitchFamily="34" charset="0"/>
              <a:ea typeface="Calibri"/>
              <a:cs typeface="Arial" panose="020B0604020202020204" pitchFamily="34" charset="0"/>
            </a:endParaRPr>
          </a:p>
        </p:txBody>
      </p:sp>
      <p:sp>
        <p:nvSpPr>
          <p:cNvPr id="3" name="Content Placeholder 2"/>
          <p:cNvSpPr txBox="1">
            <a:spLocks/>
          </p:cNvSpPr>
          <p:nvPr/>
        </p:nvSpPr>
        <p:spPr>
          <a:xfrm>
            <a:off x="251520" y="483518"/>
            <a:ext cx="8642349" cy="4392712"/>
          </a:xfrm>
          <a:prstGeom prst="rect">
            <a:avLst/>
          </a:prstGeom>
          <a:noFill/>
        </p:spPr>
        <p:txBody>
          <a:bodyPr lIns="0" tIns="0" rIns="0" bIns="0">
            <a:noAutofit/>
          </a:bodyPr>
          <a:lstStyle>
            <a:lvl1pPr marL="0" indent="0" algn="l" defTabSz="913972" rtl="0" eaLnBrk="1" latinLnBrk="0" hangingPunct="1">
              <a:spcBef>
                <a:spcPct val="20000"/>
              </a:spcBef>
              <a:buFont typeface="Arial" pitchFamily="34" charset="0"/>
              <a:buNone/>
              <a:defRPr sz="1800" kern="1200">
                <a:solidFill>
                  <a:schemeClr val="tx2"/>
                </a:solidFill>
                <a:latin typeface="+mn-lt"/>
                <a:ea typeface="+mn-ea"/>
                <a:cs typeface="+mn-cs"/>
              </a:defRPr>
            </a:lvl1pPr>
            <a:lvl2pPr marL="464264" indent="-7124" algn="l" defTabSz="913972" rtl="0" eaLnBrk="1" latinLnBrk="0" hangingPunct="1">
              <a:spcBef>
                <a:spcPct val="20000"/>
              </a:spcBef>
              <a:buFont typeface="Arial" pitchFamily="34" charset="0"/>
              <a:buNone/>
              <a:defRPr sz="1600" kern="1200">
                <a:solidFill>
                  <a:schemeClr val="tx2"/>
                </a:solidFill>
                <a:latin typeface="+mn-lt"/>
                <a:ea typeface="+mn-ea"/>
                <a:cs typeface="+mn-cs"/>
              </a:defRPr>
            </a:lvl2pPr>
            <a:lvl3pPr marL="1142466" indent="-228492" algn="l" defTabSz="913972" rtl="0" eaLnBrk="1" latinLnBrk="0" hangingPunct="1">
              <a:spcBef>
                <a:spcPct val="20000"/>
              </a:spcBef>
              <a:buFont typeface="Arial" pitchFamily="34" charset="0"/>
              <a:buNone/>
              <a:defRPr sz="1400" kern="1200">
                <a:solidFill>
                  <a:schemeClr val="tx2"/>
                </a:solidFill>
                <a:latin typeface="+mn-lt"/>
                <a:ea typeface="+mn-ea"/>
                <a:cs typeface="+mn-cs"/>
              </a:defRPr>
            </a:lvl3pPr>
            <a:lvl4pPr marL="1599451" indent="-228492" algn="l" defTabSz="913972" rtl="0" eaLnBrk="1" latinLnBrk="0" hangingPunct="1">
              <a:spcBef>
                <a:spcPct val="20000"/>
              </a:spcBef>
              <a:buFont typeface="Arial" pitchFamily="34" charset="0"/>
              <a:buNone/>
              <a:defRPr sz="1300" kern="1200">
                <a:solidFill>
                  <a:schemeClr val="tx2"/>
                </a:solidFill>
                <a:latin typeface="+mn-lt"/>
                <a:ea typeface="+mn-ea"/>
                <a:cs typeface="+mn-cs"/>
              </a:defRPr>
            </a:lvl4pPr>
            <a:lvl5pPr marL="2056438" indent="-228492" algn="l" defTabSz="913972" rtl="0" eaLnBrk="1" latinLnBrk="0" hangingPunct="1">
              <a:spcBef>
                <a:spcPct val="20000"/>
              </a:spcBef>
              <a:buFont typeface="Arial" pitchFamily="34" charset="0"/>
              <a:buNone/>
              <a:defRPr sz="1300" kern="1200">
                <a:solidFill>
                  <a:schemeClr val="tx2"/>
                </a:solidFill>
                <a:latin typeface="+mn-lt"/>
                <a:ea typeface="+mn-ea"/>
                <a:cs typeface="+mn-cs"/>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293"/>
            <a:r>
              <a:rPr lang="fr-CA" sz="700" dirty="0">
                <a:solidFill>
                  <a:prstClr val="black">
                    <a:lumMod val="75000"/>
                    <a:lumOff val="25000"/>
                  </a:prstClr>
                </a:solidFill>
                <a:latin typeface="Arial"/>
              </a:rPr>
              <a:t>La présente présentation renferme de l’information et des énoncés prospectifs, au sens prescrit par les lois canadiennes sur les valeurs mobilières ainsi que des énoncés prospectifs, au sens prescrit par l’article 27A de la U.S. Securities </a:t>
            </a:r>
            <a:r>
              <a:rPr lang="fr-CA" sz="700" dirty="0" err="1">
                <a:solidFill>
                  <a:prstClr val="black">
                    <a:lumMod val="75000"/>
                    <a:lumOff val="25000"/>
                  </a:prstClr>
                </a:solidFill>
                <a:latin typeface="Arial"/>
              </a:rPr>
              <a:t>Act</a:t>
            </a:r>
            <a:r>
              <a:rPr lang="fr-CA" sz="700" dirty="0">
                <a:solidFill>
                  <a:prstClr val="black">
                    <a:lumMod val="75000"/>
                    <a:lumOff val="25000"/>
                  </a:prstClr>
                </a:solidFill>
                <a:latin typeface="Arial"/>
              </a:rPr>
              <a:t> of 1993 et l’article 21E de la U.S. Securities Exchange </a:t>
            </a:r>
            <a:r>
              <a:rPr lang="fr-CA" sz="700" dirty="0" err="1">
                <a:solidFill>
                  <a:prstClr val="black">
                    <a:lumMod val="75000"/>
                    <a:lumOff val="25000"/>
                  </a:prstClr>
                </a:solidFill>
                <a:latin typeface="Arial"/>
              </a:rPr>
              <a:t>Act</a:t>
            </a:r>
            <a:r>
              <a:rPr lang="fr-CA" sz="700" dirty="0">
                <a:solidFill>
                  <a:prstClr val="black">
                    <a:lumMod val="75000"/>
                    <a:lumOff val="25000"/>
                  </a:prstClr>
                </a:solidFill>
                <a:latin typeface="Arial"/>
              </a:rPr>
              <a:t> of 1934, dans leur version modifiée respective, ainsi que par les règles d’exonération de la United States </a:t>
            </a:r>
            <a:r>
              <a:rPr lang="fr-CA" sz="700" dirty="0" err="1">
                <a:solidFill>
                  <a:prstClr val="black">
                    <a:lumMod val="75000"/>
                    <a:lumOff val="25000"/>
                  </a:prstClr>
                </a:solidFill>
                <a:latin typeface="Arial"/>
              </a:rPr>
              <a:t>Private</a:t>
            </a:r>
            <a:r>
              <a:rPr lang="fr-CA" sz="700" dirty="0">
                <a:solidFill>
                  <a:prstClr val="black">
                    <a:lumMod val="75000"/>
                    <a:lumOff val="25000"/>
                  </a:prstClr>
                </a:solidFill>
                <a:latin typeface="Arial"/>
              </a:rPr>
              <a:t> Securities </a:t>
            </a:r>
            <a:r>
              <a:rPr lang="fr-CA" sz="700" dirty="0" err="1">
                <a:solidFill>
                  <a:prstClr val="black">
                    <a:lumMod val="75000"/>
                    <a:lumOff val="25000"/>
                  </a:prstClr>
                </a:solidFill>
                <a:latin typeface="Arial"/>
              </a:rPr>
              <a:t>Litigation</a:t>
            </a:r>
            <a:r>
              <a:rPr lang="fr-CA" sz="700" dirty="0">
                <a:solidFill>
                  <a:prstClr val="black">
                    <a:lumMod val="75000"/>
                    <a:lumOff val="25000"/>
                  </a:prstClr>
                </a:solidFill>
                <a:latin typeface="Arial"/>
              </a:rPr>
              <a:t> </a:t>
            </a:r>
            <a:r>
              <a:rPr lang="fr-CA" sz="700" dirty="0" err="1">
                <a:solidFill>
                  <a:prstClr val="black">
                    <a:lumMod val="75000"/>
                    <a:lumOff val="25000"/>
                  </a:prstClr>
                </a:solidFill>
                <a:latin typeface="Arial"/>
              </a:rPr>
              <a:t>Reform</a:t>
            </a:r>
            <a:r>
              <a:rPr lang="fr-CA" sz="700" dirty="0">
                <a:solidFill>
                  <a:prstClr val="black">
                    <a:lumMod val="75000"/>
                    <a:lumOff val="25000"/>
                  </a:prstClr>
                </a:solidFill>
                <a:latin typeface="Arial"/>
              </a:rPr>
              <a:t> </a:t>
            </a:r>
            <a:r>
              <a:rPr lang="fr-CA" sz="700" dirty="0" err="1">
                <a:solidFill>
                  <a:prstClr val="black">
                    <a:lumMod val="75000"/>
                    <a:lumOff val="25000"/>
                  </a:prstClr>
                </a:solidFill>
                <a:latin typeface="Arial"/>
              </a:rPr>
              <a:t>Act</a:t>
            </a:r>
            <a:r>
              <a:rPr lang="fr-CA" sz="700" dirty="0">
                <a:solidFill>
                  <a:prstClr val="black">
                    <a:lumMod val="75000"/>
                    <a:lumOff val="25000"/>
                  </a:prstClr>
                </a:solidFill>
                <a:latin typeface="Arial"/>
              </a:rPr>
              <a:t> of 1995 et par toute autre réglementation canadienne sur les valeurs mobilières, concernant les activités et l’exploitation de Brookfield Renewable. Les énoncés prospectifs peuvent comprendre des estimations, des plans, des attentes, des opinions, des prévisions, des projections, des directives ou d’autres énoncés qui ne sont pas des énoncés de fait. Les énoncés prospectifs figurant dans la présente présentation comprennent des énoncés concernant la qualité des actifs de Brookfield Renewable et la résistance des flux de trésorerie qu’ils généreront, la performance financière prévue de Brookfield Renewable, la future mise en service d’actifs, le portefeuille sous contrat, la diversification des technologies, les occasions d’acquisition, la conclusion prévue d’acquisitions, l’évolution des prix de l’énergie et de la demande d’électricité, la reprise économique, l’atteinte de la production moyenne à long terme, les coûts de développement de projets et de dépenses d’investissement, la diversification de notre bassin d’actionnaires, les politiques relatives à l’énergie, la croissance économique, le potentiel de croissance de la catégorie d’actifs d’énergie renouvelable, les perspectives de croissance future et le profil de distribution de Brookfield Renewable, ainsi que l’accès aux capitaux de Brookfield Renewable. Les énoncés prospectifs peuvent être décelés par l’utilisation de mots comme « prévoit », « s’attend à », « cherche à », « planifie », « estimations », « prévisions », « vise », « a l’intention de », « anticipe » ou « croit », ou encore de dérivés de ces mots et expressions ou d’énoncés selon lesquels certains événements, mesures ou résultats « peuvent », « pourront », « pourraient » ou « devraient » respectivement se produire, avoir lieu ou être atteints, ou se produiront, auront lieu ou seront atteints. Bien que nous croyions que ces informations et énoncés prospectifs sont fondés sur des hypothèses et des attentes raisonnables, nous ne pouvons donner aucune assurance que ces attentes se matérialiseront. Le lecteur ne devrait pas accorder une confiance indue à ces informations et énoncés prospectifs, puisque ces informations et énoncés comportent des risques, des incertitudes et d’autres facteurs connus et inconnus par suite desquels les résultats, le rendement ou les réalisations réels peuvent différer de façon importante des résultats, du rendement ou des réalisations futurs prévus que ces informations et énoncés prospectifs expriment ou laissent entendre.</a:t>
            </a:r>
            <a:endParaRPr lang="en-US" sz="700" dirty="0">
              <a:solidFill>
                <a:prstClr val="black">
                  <a:lumMod val="75000"/>
                  <a:lumOff val="25000"/>
                </a:prstClr>
              </a:solidFill>
              <a:latin typeface="Arial"/>
            </a:endParaRPr>
          </a:p>
          <a:p>
            <a:pPr lvl="0" defTabSz="914293"/>
            <a:r>
              <a:rPr lang="fr-CA" sz="700" dirty="0">
                <a:solidFill>
                  <a:prstClr val="black">
                    <a:lumMod val="75000"/>
                    <a:lumOff val="25000"/>
                  </a:prstClr>
                </a:solidFill>
                <a:latin typeface="Arial"/>
              </a:rPr>
              <a:t>Parmi les facteurs qui pourraient faire en sorte que les résultats réels diffèrent de façon importante de ceux envisagés ou sous-entendus dans les informations et énoncés prospectifs, on compte notamment nos antécédents opérationnels limités; le risque d’être considéré comme une société de placement en vertu de l’Investment </a:t>
            </a:r>
            <a:r>
              <a:rPr lang="fr-CA" sz="700" dirty="0" err="1">
                <a:solidFill>
                  <a:prstClr val="black">
                    <a:lumMod val="75000"/>
                    <a:lumOff val="25000"/>
                  </a:prstClr>
                </a:solidFill>
                <a:latin typeface="Arial"/>
              </a:rPr>
              <a:t>Company</a:t>
            </a:r>
            <a:r>
              <a:rPr lang="fr-CA" sz="700" dirty="0">
                <a:solidFill>
                  <a:prstClr val="black">
                    <a:lumMod val="75000"/>
                    <a:lumOff val="25000"/>
                  </a:prstClr>
                </a:solidFill>
                <a:latin typeface="Arial"/>
              </a:rPr>
              <a:t> </a:t>
            </a:r>
            <a:r>
              <a:rPr lang="fr-CA" sz="700" dirty="0" err="1">
                <a:solidFill>
                  <a:prstClr val="black">
                    <a:lumMod val="75000"/>
                    <a:lumOff val="25000"/>
                  </a:prstClr>
                </a:solidFill>
                <a:latin typeface="Arial"/>
              </a:rPr>
              <a:t>Act</a:t>
            </a:r>
            <a:r>
              <a:rPr lang="fr-CA" sz="700" dirty="0">
                <a:solidFill>
                  <a:prstClr val="black">
                    <a:lumMod val="75000"/>
                    <a:lumOff val="25000"/>
                  </a:prstClr>
                </a:solidFill>
                <a:latin typeface="Arial"/>
              </a:rPr>
              <a:t>; le fait de ne pas être soumis aux mêmes obligations d’information financière qu’un émetteur américain aux États-Unis; le risque que l’efficacité de nos contrôles internes à l’égard de l’information financière puisse avoir une incidence importante sur nos activités; les changements dans les conditions hydrologiques à nos centrales hydroélectriques et le régime de vents à nos installations éoliennes; l’incapacité des contreparties à s’acquitter de leurs obligations contractuelles et l’incapacité à remplacer les contrats à l’échéance par des contrats comportant des modalités semblables; les augmentations des droits d’usage de l’eau (ou droits semblables) ou les changements apportés à la réglementation visant l’approvisionnement en eau; la volatilité de l’offre et de la demande du marché de l’énergie; l’exposition à des coûts additionnels du fait que nos activités soient hautement réglementées et exposées à une réglementation accrue; le risque que nos concessions et nos permis ne soient pas renouvelés; l’augmentation du coût opérationnel de nos installations; le risque que nous ne puissions pas respecter les conditions de nos permis gouvernementaux ou soyons dans l’impossibilité de les maintenir; le risque de pannes de matériel; la survenance de ruptures de barrage et le coût de réparation de ces ruptures; l’exposition aux cas fortuits; le risque de subir des pertes non assurables; les fluctuations défavorables des taux de change; la disponibilité et l’accès à des installations d’interconnexion et à des réseaux de transport; des risques en matière de santé, de sûreté et de sécurité au travail et d’environnement; la possibilité de conflits, d’enquêtes gouvernementales et d’organismes de réglementation et de litiges; le risque que les collectivités locales affectent nos activités; le risque de perte par suite d’une fraude, de subornation, de corruption, d’autres actes illégaux, de procédés ou de systèmes internes inadéquats ou défaillants ou encore d’événements externes; les risques liés à notre dépendance aux systèmes opérationnels informatisés; des risques généraux de l’industrie associés aux activités dans les secteurs du marché de l’électricité en Amérique du Nord, au Brésil ou en Europe; les avancées technologiques pouvant entraver ou éliminer l’avantage concurrentiel de nos projets; la possibilité que des technologies récemment mises au point et dans lesquelles nous investissons ne donnent pas les résultats escomptés; les conflits de travail et les conventions collectives défavorables sur le plan économique dans l’avenir; notre incapacité de financer nos activités en raison du statut des marchés financiers; les restrictions financières et opérationnelles par suite d’engagements dans nos ententes de prêt, d’emprunt et de sûreté; des variations de nos notations de crédit; tout changement apporté à la réglementation gouvernementale prévoyant des mesures incitatives pour l’énergie renouvelable; notre incapacité de trouver des occasions de placement suffisantes et de conclure des transactions; les risques liés à la croissance de notre portefeuille et à notre incapacité à réaliser les avantages attendus de nos transactions; notre incapacité de développer des emplacements existants et de trouver de nouveaux emplacements se prêtant à l’aménagement de nouveaux projets d’électricité; le développement de nos installations de production soumis à divers risques de construction et à des risques liés aux différents types d’arrangements que nous concluons avec les collectivités et les coparticipants; la décision de Brookfield </a:t>
            </a:r>
            <a:r>
              <a:rPr lang="fr-CA" sz="700" dirty="0" err="1">
                <a:solidFill>
                  <a:prstClr val="black">
                    <a:lumMod val="75000"/>
                    <a:lumOff val="25000"/>
                  </a:prstClr>
                </a:solidFill>
                <a:latin typeface="Arial"/>
              </a:rPr>
              <a:t>Asset</a:t>
            </a:r>
            <a:r>
              <a:rPr lang="fr-CA" sz="700" dirty="0">
                <a:solidFill>
                  <a:prstClr val="black">
                    <a:lumMod val="75000"/>
                    <a:lumOff val="25000"/>
                  </a:prstClr>
                </a:solidFill>
                <a:latin typeface="Arial"/>
              </a:rPr>
              <a:t> Management de ne pas nous trouver des occasions d’acquisition, et notre manque d’accès à toutes les acquisitions d’énergie renouvelable répertoriées par Brookfield </a:t>
            </a:r>
            <a:r>
              <a:rPr lang="fr-CA" sz="700" dirty="0" err="1">
                <a:solidFill>
                  <a:prstClr val="black">
                    <a:lumMod val="75000"/>
                    <a:lumOff val="25000"/>
                  </a:prstClr>
                </a:solidFill>
                <a:latin typeface="Arial"/>
              </a:rPr>
              <a:t>Asset</a:t>
            </a:r>
            <a:r>
              <a:rPr lang="fr-CA" sz="700" dirty="0">
                <a:solidFill>
                  <a:prstClr val="black">
                    <a:lumMod val="75000"/>
                    <a:lumOff val="25000"/>
                  </a:prstClr>
                </a:solidFill>
                <a:latin typeface="Arial"/>
              </a:rPr>
              <a:t> Management; notre manque de contrôle sur nos activités menées par des coentreprises, des sociétés en commandite et des consortiums; notre capacité à émettre des titres de participation ou de créance tributaires des marchés financiers pour des acquisitions et des projets de développement futurs; la possibilité de devoir nous soumettre à des lois ou à des règlements étrangers par suite de l’acquisition et de la mise en valeur future de projets dans de nouveaux marchés; et le départ de certains ou de tous les professionnels principaux de Brookfield. </a:t>
            </a:r>
            <a:endParaRPr lang="en-US" sz="700" dirty="0">
              <a:solidFill>
                <a:prstClr val="black">
                  <a:lumMod val="75000"/>
                  <a:lumOff val="25000"/>
                </a:prstClr>
              </a:solidFill>
              <a:latin typeface="Arial"/>
            </a:endParaRPr>
          </a:p>
          <a:p>
            <a:pPr lvl="0" defTabSz="914293"/>
            <a:r>
              <a:rPr lang="fr-CA" sz="700" dirty="0">
                <a:solidFill>
                  <a:prstClr val="black">
                    <a:lumMod val="75000"/>
                    <a:lumOff val="25000"/>
                  </a:prstClr>
                </a:solidFill>
                <a:latin typeface="Arial"/>
              </a:rPr>
              <a:t>Nous prévenons le lecteur que la liste ci-dessus des facteurs importants pouvant avoir une incidence sur les résultats futurs n’est pas exhaustive. Ces énoncés prospectifs représentent nos points de vue à la date de la présente présentation, et il ne faut pas estimer qu’ils représentent nos points de vue à compter de toute date postérieure </a:t>
            </a:r>
            <a:r>
              <a:rPr lang="fr-CA" sz="700" dirty="0" smtClean="0">
                <a:solidFill>
                  <a:prstClr val="black">
                    <a:lumMod val="75000"/>
                    <a:lumOff val="25000"/>
                  </a:prstClr>
                </a:solidFill>
                <a:latin typeface="Arial"/>
              </a:rPr>
              <a:t> à octobre 2016, </a:t>
            </a:r>
            <a:r>
              <a:rPr lang="fr-CA" sz="700" dirty="0">
                <a:solidFill>
                  <a:prstClr val="black">
                    <a:lumMod val="75000"/>
                    <a:lumOff val="25000"/>
                  </a:prstClr>
                </a:solidFill>
                <a:latin typeface="Arial"/>
              </a:rPr>
              <a:t>date de la présente présentation. Même si nous prévoyons que des événements et faits nouveaux postérieurs à la date de clôture pourraient modifier ces points de vue, nous rejetons toute obligation de mettre à jour ces déclarations prospectives, sauf lorsque nous y sommes tenus par la loi. Pour plus de renseignements sur ces risques connus et inconnus, se reporter à la rubrique intitulée « Facteurs de risque » dans notre formulaire 20-F.</a:t>
            </a:r>
            <a:endParaRPr lang="en-US" sz="700" dirty="0">
              <a:solidFill>
                <a:prstClr val="black">
                  <a:lumMod val="75000"/>
                  <a:lumOff val="25000"/>
                </a:prstClr>
              </a:solidFill>
              <a:latin typeface="Arial"/>
            </a:endParaRPr>
          </a:p>
          <a:p>
            <a:pPr lvl="0" defTabSz="914293"/>
            <a:r>
              <a:rPr lang="fr-CA" sz="700" dirty="0">
                <a:solidFill>
                  <a:prstClr val="black">
                    <a:lumMod val="75000"/>
                    <a:lumOff val="25000"/>
                  </a:prstClr>
                </a:solidFill>
                <a:latin typeface="Arial"/>
              </a:rPr>
              <a:t> </a:t>
            </a:r>
            <a:endParaRPr lang="en-US" sz="700" dirty="0">
              <a:solidFill>
                <a:prstClr val="black">
                  <a:lumMod val="75000"/>
                  <a:lumOff val="25000"/>
                </a:prstClr>
              </a:solidFill>
              <a:latin typeface="Arial"/>
            </a:endParaRPr>
          </a:p>
          <a:p>
            <a:pPr lvl="0" defTabSz="914293"/>
            <a:endParaRPr lang="en-US" sz="800" dirty="0">
              <a:solidFill>
                <a:prstClr val="black">
                  <a:lumMod val="75000"/>
                  <a:lumOff val="25000"/>
                </a:prstClr>
              </a:solidFill>
              <a:latin typeface="Arial"/>
            </a:endParaRPr>
          </a:p>
          <a:p>
            <a:pPr lvl="0" defTabSz="914293"/>
            <a:endParaRPr lang="fr-CA" sz="800" dirty="0">
              <a:solidFill>
                <a:prstClr val="black">
                  <a:lumMod val="75000"/>
                  <a:lumOff val="25000"/>
                </a:prstClr>
              </a:solidFill>
              <a:latin typeface="Arial"/>
            </a:endParaRPr>
          </a:p>
          <a:p>
            <a:pPr lvl="0" defTabSz="914293"/>
            <a:endParaRPr lang="fr-CA" sz="800" dirty="0">
              <a:solidFill>
                <a:prstClr val="black">
                  <a:lumMod val="75000"/>
                  <a:lumOff val="25000"/>
                </a:prstClr>
              </a:solidFill>
              <a:latin typeface="Arial"/>
            </a:endParaRPr>
          </a:p>
          <a:p>
            <a:pPr algn="just">
              <a:lnSpc>
                <a:spcPct val="115000"/>
              </a:lnSpc>
              <a:spcAft>
                <a:spcPts val="200"/>
              </a:spcAft>
            </a:pPr>
            <a:endParaRPr lang="en-US" sz="650" dirty="0">
              <a:solidFill>
                <a:schemeClr val="tx1">
                  <a:lumMod val="85000"/>
                  <a:lumOff val="15000"/>
                </a:schemeClr>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47374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endParaRPr lang="en-US"/>
          </a:p>
        </p:txBody>
      </p:sp>
      <p:sp>
        <p:nvSpPr>
          <p:cNvPr id="2" name="Titre 1"/>
          <p:cNvSpPr>
            <a:spLocks noGrp="1"/>
          </p:cNvSpPr>
          <p:nvPr>
            <p:ph type="title"/>
          </p:nvPr>
        </p:nvSpPr>
        <p:spPr>
          <a:xfrm>
            <a:off x="1657129" y="257969"/>
            <a:ext cx="4326835" cy="216024"/>
          </a:xfrm>
        </p:spPr>
        <p:txBody>
          <a:bodyPr/>
          <a:lstStyle/>
          <a:p>
            <a:r>
              <a:rPr lang="en-US" dirty="0"/>
              <a:t>Leader in Renewable Energy</a:t>
            </a:r>
          </a:p>
        </p:txBody>
      </p:sp>
      <p:sp>
        <p:nvSpPr>
          <p:cNvPr id="4" name="Espace réservé du contenu 2"/>
          <p:cNvSpPr txBox="1">
            <a:spLocks/>
          </p:cNvSpPr>
          <p:nvPr/>
        </p:nvSpPr>
        <p:spPr>
          <a:xfrm>
            <a:off x="3222000" y="3723134"/>
            <a:ext cx="2700000" cy="576263"/>
          </a:xfrm>
          <a:prstGeom prst="rect">
            <a:avLst/>
          </a:prstGeom>
          <a:noFill/>
        </p:spPr>
        <p:txBody>
          <a:bodyPr anchor="ctr">
            <a:noAutofit/>
          </a:bodyPr>
          <a:lstStyle>
            <a:lvl1pPr marL="0" indent="0" algn="l" defTabSz="914293" rtl="0" eaLnBrk="1" latinLnBrk="0" hangingPunct="1">
              <a:spcBef>
                <a:spcPct val="20000"/>
              </a:spcBef>
              <a:buFont typeface="Arial" pitchFamily="34" charset="0"/>
              <a:buNone/>
              <a:defRPr sz="1800" kern="1200">
                <a:solidFill>
                  <a:schemeClr val="tx2"/>
                </a:solidFill>
                <a:latin typeface="+mn-lt"/>
                <a:ea typeface="+mn-ea"/>
                <a:cs typeface="+mn-cs"/>
              </a:defRPr>
            </a:lvl1pPr>
            <a:lvl2pPr marL="464427" indent="-7124" algn="l" defTabSz="914293" rtl="0" eaLnBrk="1" latinLnBrk="0" hangingPunct="1">
              <a:spcBef>
                <a:spcPct val="20000"/>
              </a:spcBef>
              <a:buFont typeface="Arial" pitchFamily="34" charset="0"/>
              <a:buNone/>
              <a:defRPr sz="1600" kern="1200">
                <a:solidFill>
                  <a:schemeClr val="tx2"/>
                </a:solidFill>
                <a:latin typeface="+mn-lt"/>
                <a:ea typeface="+mn-ea"/>
                <a:cs typeface="+mn-cs"/>
              </a:defRPr>
            </a:lvl2pPr>
            <a:lvl3pPr marL="1142867" indent="-228573" algn="l" defTabSz="914293" rtl="0" eaLnBrk="1" latinLnBrk="0" hangingPunct="1">
              <a:spcBef>
                <a:spcPct val="20000"/>
              </a:spcBef>
              <a:buFont typeface="Arial" pitchFamily="34" charset="0"/>
              <a:buNone/>
              <a:defRPr sz="1400" kern="1200">
                <a:solidFill>
                  <a:schemeClr val="tx2"/>
                </a:solidFill>
                <a:latin typeface="+mn-lt"/>
                <a:ea typeface="+mn-ea"/>
                <a:cs typeface="+mn-cs"/>
              </a:defRPr>
            </a:lvl3pPr>
            <a:lvl4pPr marL="1600013"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4pPr>
            <a:lvl5pPr marL="2057159"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fr-CA" sz="1250" dirty="0" smtClean="0">
                <a:solidFill>
                  <a:srgbClr val="00467F"/>
                </a:solidFill>
                <a:latin typeface="Arial" panose="020B0604020202020204" pitchFamily="34" charset="0"/>
                <a:cs typeface="Arial" panose="020B0604020202020204" pitchFamily="34" charset="0"/>
              </a:rPr>
              <a:t>MW OF CAPACITY</a:t>
            </a:r>
            <a:endParaRPr lang="en-US" sz="1250" dirty="0" smtClean="0">
              <a:solidFill>
                <a:srgbClr val="00467F"/>
              </a:solidFill>
              <a:latin typeface="Arial" panose="020B0604020202020204" pitchFamily="34" charset="0"/>
              <a:cs typeface="Arial" panose="020B0604020202020204" pitchFamily="34" charset="0"/>
            </a:endParaRPr>
          </a:p>
          <a:p>
            <a:pPr algn="ctr">
              <a:spcBef>
                <a:spcPts val="0"/>
              </a:spcBef>
            </a:pPr>
            <a:r>
              <a:rPr lang="fr-CA" sz="2800" b="1" dirty="0" smtClean="0">
                <a:solidFill>
                  <a:srgbClr val="00467F"/>
                </a:solidFill>
                <a:latin typeface="Arial" panose="020B0604020202020204" pitchFamily="34" charset="0"/>
                <a:cs typeface="Arial" panose="020B0604020202020204" pitchFamily="34" charset="0"/>
              </a:rPr>
              <a:t>10,700</a:t>
            </a:r>
            <a:endParaRPr lang="en-CA" sz="2800" b="1" dirty="0" smtClean="0">
              <a:solidFill>
                <a:srgbClr val="00467F"/>
              </a:solidFill>
              <a:latin typeface="Arial" panose="020B0604020202020204" pitchFamily="34" charset="0"/>
              <a:cs typeface="Arial" panose="020B0604020202020204" pitchFamily="34" charset="0"/>
            </a:endParaRPr>
          </a:p>
        </p:txBody>
      </p:sp>
      <p:sp>
        <p:nvSpPr>
          <p:cNvPr id="5" name="Espace réservé du contenu 2"/>
          <p:cNvSpPr txBox="1">
            <a:spLocks/>
          </p:cNvSpPr>
          <p:nvPr/>
        </p:nvSpPr>
        <p:spPr>
          <a:xfrm>
            <a:off x="6177126" y="3723134"/>
            <a:ext cx="2700000" cy="576263"/>
          </a:xfrm>
          <a:prstGeom prst="rect">
            <a:avLst/>
          </a:prstGeom>
          <a:noFill/>
        </p:spPr>
        <p:txBody>
          <a:bodyPr anchor="ctr">
            <a:noAutofit/>
          </a:bodyPr>
          <a:lstStyle>
            <a:lvl1pPr marL="0" indent="0" algn="l" defTabSz="914293" rtl="0" eaLnBrk="1" latinLnBrk="0" hangingPunct="1">
              <a:spcBef>
                <a:spcPct val="20000"/>
              </a:spcBef>
              <a:buFont typeface="Arial" pitchFamily="34" charset="0"/>
              <a:buNone/>
              <a:defRPr sz="1800" kern="1200">
                <a:solidFill>
                  <a:schemeClr val="tx2"/>
                </a:solidFill>
                <a:latin typeface="+mn-lt"/>
                <a:ea typeface="+mn-ea"/>
                <a:cs typeface="+mn-cs"/>
              </a:defRPr>
            </a:lvl1pPr>
            <a:lvl2pPr marL="464427" indent="-7124" algn="l" defTabSz="914293" rtl="0" eaLnBrk="1" latinLnBrk="0" hangingPunct="1">
              <a:spcBef>
                <a:spcPct val="20000"/>
              </a:spcBef>
              <a:buFont typeface="Arial" pitchFamily="34" charset="0"/>
              <a:buNone/>
              <a:defRPr sz="1600" kern="1200">
                <a:solidFill>
                  <a:schemeClr val="tx2"/>
                </a:solidFill>
                <a:latin typeface="+mn-lt"/>
                <a:ea typeface="+mn-ea"/>
                <a:cs typeface="+mn-cs"/>
              </a:defRPr>
            </a:lvl2pPr>
            <a:lvl3pPr marL="1142867" indent="-228573" algn="l" defTabSz="914293" rtl="0" eaLnBrk="1" latinLnBrk="0" hangingPunct="1">
              <a:spcBef>
                <a:spcPct val="20000"/>
              </a:spcBef>
              <a:buFont typeface="Arial" pitchFamily="34" charset="0"/>
              <a:buNone/>
              <a:defRPr sz="1400" kern="1200">
                <a:solidFill>
                  <a:schemeClr val="tx2"/>
                </a:solidFill>
                <a:latin typeface="+mn-lt"/>
                <a:ea typeface="+mn-ea"/>
                <a:cs typeface="+mn-cs"/>
              </a:defRPr>
            </a:lvl3pPr>
            <a:lvl4pPr marL="1600013"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4pPr>
            <a:lvl5pPr marL="2057159"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fr-CA" sz="1250" dirty="0" smtClean="0">
                <a:solidFill>
                  <a:srgbClr val="00467F"/>
                </a:solidFill>
                <a:latin typeface="Arial" panose="020B0604020202020204" pitchFamily="34" charset="0"/>
                <a:cs typeface="Arial" panose="020B0604020202020204" pitchFamily="34" charset="0"/>
              </a:rPr>
              <a:t>HYDROELECTRIC GENERATION</a:t>
            </a:r>
            <a:endParaRPr lang="en-US" sz="1250" dirty="0" smtClean="0">
              <a:solidFill>
                <a:srgbClr val="00467F"/>
              </a:solidFill>
              <a:latin typeface="Arial" panose="020B0604020202020204" pitchFamily="34" charset="0"/>
              <a:cs typeface="Arial" panose="020B0604020202020204" pitchFamily="34" charset="0"/>
            </a:endParaRPr>
          </a:p>
          <a:p>
            <a:pPr algn="ctr">
              <a:spcBef>
                <a:spcPts val="0"/>
              </a:spcBef>
            </a:pPr>
            <a:r>
              <a:rPr lang="fr-CA" sz="2800" b="1" dirty="0" smtClean="0">
                <a:solidFill>
                  <a:srgbClr val="00467F"/>
                </a:solidFill>
                <a:latin typeface="Arial" panose="020B0604020202020204" pitchFamily="34" charset="0"/>
                <a:cs typeface="Arial" panose="020B0604020202020204" pitchFamily="34" charset="0"/>
              </a:rPr>
              <a:t>88%</a:t>
            </a:r>
            <a:endParaRPr lang="en-CA" sz="2800" b="1" dirty="0" smtClean="0">
              <a:solidFill>
                <a:srgbClr val="00467F"/>
              </a:solidFill>
              <a:latin typeface="Arial" panose="020B0604020202020204" pitchFamily="34" charset="0"/>
              <a:cs typeface="Arial" panose="020B0604020202020204" pitchFamily="34" charset="0"/>
            </a:endParaRPr>
          </a:p>
        </p:txBody>
      </p:sp>
      <p:sp>
        <p:nvSpPr>
          <p:cNvPr id="12" name="Espace réservé du contenu 2"/>
          <p:cNvSpPr txBox="1">
            <a:spLocks/>
          </p:cNvSpPr>
          <p:nvPr/>
        </p:nvSpPr>
        <p:spPr>
          <a:xfrm>
            <a:off x="250824" y="3723134"/>
            <a:ext cx="2698751" cy="576263"/>
          </a:xfrm>
          <a:prstGeom prst="rect">
            <a:avLst/>
          </a:prstGeom>
          <a:noFill/>
        </p:spPr>
        <p:txBody>
          <a:bodyPr anchor="ctr">
            <a:noAutofit/>
          </a:bodyPr>
          <a:lstStyle>
            <a:lvl1pPr marL="0" indent="0" algn="l" defTabSz="914293" rtl="0" eaLnBrk="1" latinLnBrk="0" hangingPunct="1">
              <a:spcBef>
                <a:spcPct val="20000"/>
              </a:spcBef>
              <a:buFont typeface="Arial" pitchFamily="34" charset="0"/>
              <a:buNone/>
              <a:defRPr sz="1800" kern="1200">
                <a:solidFill>
                  <a:schemeClr val="tx2"/>
                </a:solidFill>
                <a:latin typeface="+mn-lt"/>
                <a:ea typeface="+mn-ea"/>
                <a:cs typeface="+mn-cs"/>
              </a:defRPr>
            </a:lvl1pPr>
            <a:lvl2pPr marL="464427" indent="-7124" algn="l" defTabSz="914293" rtl="0" eaLnBrk="1" latinLnBrk="0" hangingPunct="1">
              <a:spcBef>
                <a:spcPct val="20000"/>
              </a:spcBef>
              <a:buFont typeface="Arial" pitchFamily="34" charset="0"/>
              <a:buNone/>
              <a:defRPr sz="1600" kern="1200">
                <a:solidFill>
                  <a:schemeClr val="tx2"/>
                </a:solidFill>
                <a:latin typeface="+mn-lt"/>
                <a:ea typeface="+mn-ea"/>
                <a:cs typeface="+mn-cs"/>
              </a:defRPr>
            </a:lvl2pPr>
            <a:lvl3pPr marL="1142867" indent="-228573" algn="l" defTabSz="914293" rtl="0" eaLnBrk="1" latinLnBrk="0" hangingPunct="1">
              <a:spcBef>
                <a:spcPct val="20000"/>
              </a:spcBef>
              <a:buFont typeface="Arial" pitchFamily="34" charset="0"/>
              <a:buNone/>
              <a:defRPr sz="1400" kern="1200">
                <a:solidFill>
                  <a:schemeClr val="tx2"/>
                </a:solidFill>
                <a:latin typeface="+mn-lt"/>
                <a:ea typeface="+mn-ea"/>
                <a:cs typeface="+mn-cs"/>
              </a:defRPr>
            </a:lvl3pPr>
            <a:lvl4pPr marL="1600013"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4pPr>
            <a:lvl5pPr marL="2057159"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fr-CA" sz="1250" dirty="0">
                <a:solidFill>
                  <a:srgbClr val="00467F"/>
                </a:solidFill>
                <a:latin typeface="Arial" panose="020B0604020202020204" pitchFamily="34" charset="0"/>
                <a:cs typeface="Arial" panose="020B0604020202020204" pitchFamily="34" charset="0"/>
              </a:rPr>
              <a:t>POWER </a:t>
            </a:r>
            <a:r>
              <a:rPr lang="fr-CA" sz="1250" dirty="0" smtClean="0">
                <a:solidFill>
                  <a:srgbClr val="00467F"/>
                </a:solidFill>
                <a:latin typeface="Arial" panose="020B0604020202020204" pitchFamily="34" charset="0"/>
                <a:cs typeface="Arial" panose="020B0604020202020204" pitchFamily="34" charset="0"/>
              </a:rPr>
              <a:t>ASSETS</a:t>
            </a:r>
            <a:endParaRPr lang="en-US" sz="1250" dirty="0">
              <a:solidFill>
                <a:srgbClr val="00467F"/>
              </a:solidFill>
              <a:latin typeface="Arial" panose="020B0604020202020204" pitchFamily="34" charset="0"/>
              <a:cs typeface="Arial" panose="020B0604020202020204" pitchFamily="34" charset="0"/>
            </a:endParaRPr>
          </a:p>
          <a:p>
            <a:pPr algn="ctr">
              <a:spcBef>
                <a:spcPts val="0"/>
              </a:spcBef>
            </a:pPr>
            <a:r>
              <a:rPr lang="fr-CA" sz="2800" b="1" dirty="0">
                <a:solidFill>
                  <a:srgbClr val="00467F"/>
                </a:solidFill>
                <a:latin typeface="Arial" panose="020B0604020202020204" pitchFamily="34" charset="0"/>
                <a:cs typeface="Arial" panose="020B0604020202020204" pitchFamily="34" charset="0"/>
              </a:rPr>
              <a:t>$</a:t>
            </a:r>
            <a:r>
              <a:rPr lang="fr-CA" sz="2800" b="1" dirty="0" smtClean="0">
                <a:solidFill>
                  <a:srgbClr val="00467F"/>
                </a:solidFill>
                <a:latin typeface="Arial" panose="020B0604020202020204" pitchFamily="34" charset="0"/>
                <a:cs typeface="Arial" panose="020B0604020202020204" pitchFamily="34" charset="0"/>
              </a:rPr>
              <a:t>28B</a:t>
            </a:r>
            <a:endParaRPr lang="en-CA" sz="2800" b="1" dirty="0">
              <a:solidFill>
                <a:srgbClr val="00467F"/>
              </a:solidFill>
              <a:latin typeface="Arial" panose="020B0604020202020204" pitchFamily="34" charset="0"/>
              <a:cs typeface="Arial" panose="020B0604020202020204" pitchFamily="34" charset="0"/>
            </a:endParaRPr>
          </a:p>
        </p:txBody>
      </p:sp>
      <p:sp>
        <p:nvSpPr>
          <p:cNvPr id="13" name="Espace réservé du contenu 2"/>
          <p:cNvSpPr txBox="1">
            <a:spLocks/>
          </p:cNvSpPr>
          <p:nvPr/>
        </p:nvSpPr>
        <p:spPr>
          <a:xfrm>
            <a:off x="3222000" y="4443958"/>
            <a:ext cx="2700000" cy="432717"/>
          </a:xfrm>
          <a:prstGeom prst="rect">
            <a:avLst/>
          </a:prstGeom>
          <a:noFill/>
        </p:spPr>
        <p:txBody>
          <a:bodyPr anchor="t">
            <a:noAutofit/>
          </a:bodyPr>
          <a:lstStyle>
            <a:lvl1pPr marL="0" indent="0" algn="l" defTabSz="914293" rtl="0" eaLnBrk="1" latinLnBrk="0" hangingPunct="1">
              <a:spcBef>
                <a:spcPct val="20000"/>
              </a:spcBef>
              <a:buFont typeface="Arial" pitchFamily="34" charset="0"/>
              <a:buNone/>
              <a:defRPr sz="1800" kern="1200">
                <a:solidFill>
                  <a:schemeClr val="tx2"/>
                </a:solidFill>
                <a:latin typeface="+mn-lt"/>
                <a:ea typeface="+mn-ea"/>
                <a:cs typeface="+mn-cs"/>
              </a:defRPr>
            </a:lvl1pPr>
            <a:lvl2pPr marL="464427" indent="-7124" algn="l" defTabSz="914293" rtl="0" eaLnBrk="1" latinLnBrk="0" hangingPunct="1">
              <a:spcBef>
                <a:spcPct val="20000"/>
              </a:spcBef>
              <a:buFont typeface="Arial" pitchFamily="34" charset="0"/>
              <a:buNone/>
              <a:defRPr sz="1600" kern="1200">
                <a:solidFill>
                  <a:schemeClr val="tx2"/>
                </a:solidFill>
                <a:latin typeface="+mn-lt"/>
                <a:ea typeface="+mn-ea"/>
                <a:cs typeface="+mn-cs"/>
              </a:defRPr>
            </a:lvl2pPr>
            <a:lvl3pPr marL="1142867" indent="-228573" algn="l" defTabSz="914293" rtl="0" eaLnBrk="1" latinLnBrk="0" hangingPunct="1">
              <a:spcBef>
                <a:spcPct val="20000"/>
              </a:spcBef>
              <a:buFont typeface="Arial" pitchFamily="34" charset="0"/>
              <a:buNone/>
              <a:defRPr sz="1400" kern="1200">
                <a:solidFill>
                  <a:schemeClr val="tx2"/>
                </a:solidFill>
                <a:latin typeface="+mn-lt"/>
                <a:ea typeface="+mn-ea"/>
                <a:cs typeface="+mn-cs"/>
              </a:defRPr>
            </a:lvl3pPr>
            <a:lvl4pPr marL="1600013"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4pPr>
            <a:lvl5pPr marL="2057159"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CA" sz="1300" dirty="0" smtClean="0">
                <a:solidFill>
                  <a:schemeClr val="tx1">
                    <a:lumMod val="85000"/>
                    <a:lumOff val="15000"/>
                  </a:schemeClr>
                </a:solidFill>
                <a:latin typeface="Arial" panose="020B0604020202020204" pitchFamily="34" charset="0"/>
                <a:cs typeface="Arial" panose="020B0604020202020204" pitchFamily="34" charset="0"/>
              </a:rPr>
              <a:t>15 markets </a:t>
            </a:r>
            <a:br>
              <a:rPr lang="en-CA" sz="1300" dirty="0" smtClean="0">
                <a:solidFill>
                  <a:schemeClr val="tx1">
                    <a:lumMod val="85000"/>
                    <a:lumOff val="15000"/>
                  </a:schemeClr>
                </a:solidFill>
                <a:latin typeface="Arial" panose="020B0604020202020204" pitchFamily="34" charset="0"/>
                <a:cs typeface="Arial" panose="020B0604020202020204" pitchFamily="34" charset="0"/>
              </a:rPr>
            </a:br>
            <a:r>
              <a:rPr lang="en-CA" sz="1300" dirty="0" smtClean="0">
                <a:solidFill>
                  <a:schemeClr val="tx1">
                    <a:lumMod val="85000"/>
                    <a:lumOff val="15000"/>
                  </a:schemeClr>
                </a:solidFill>
                <a:latin typeface="Arial" panose="020B0604020202020204" pitchFamily="34" charset="0"/>
                <a:cs typeface="Arial" panose="020B0604020202020204" pitchFamily="34" charset="0"/>
              </a:rPr>
              <a:t>in 7 countries</a:t>
            </a:r>
            <a:endParaRPr lang="en-CA"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Espace réservé du contenu 2"/>
          <p:cNvSpPr txBox="1">
            <a:spLocks/>
          </p:cNvSpPr>
          <p:nvPr/>
        </p:nvSpPr>
        <p:spPr>
          <a:xfrm>
            <a:off x="6156316" y="4443958"/>
            <a:ext cx="2700000" cy="504725"/>
          </a:xfrm>
          <a:prstGeom prst="rect">
            <a:avLst/>
          </a:prstGeom>
          <a:noFill/>
        </p:spPr>
        <p:txBody>
          <a:bodyPr anchor="t">
            <a:noAutofit/>
          </a:bodyPr>
          <a:lstStyle>
            <a:lvl1pPr marL="0" indent="0" algn="l" defTabSz="914293" rtl="0" eaLnBrk="1" latinLnBrk="0" hangingPunct="1">
              <a:spcBef>
                <a:spcPct val="20000"/>
              </a:spcBef>
              <a:buFont typeface="Arial" pitchFamily="34" charset="0"/>
              <a:buNone/>
              <a:defRPr sz="1800" kern="1200">
                <a:solidFill>
                  <a:schemeClr val="tx2"/>
                </a:solidFill>
                <a:latin typeface="+mn-lt"/>
                <a:ea typeface="+mn-ea"/>
                <a:cs typeface="+mn-cs"/>
              </a:defRPr>
            </a:lvl1pPr>
            <a:lvl2pPr marL="464427" indent="-7124" algn="l" defTabSz="914293" rtl="0" eaLnBrk="1" latinLnBrk="0" hangingPunct="1">
              <a:spcBef>
                <a:spcPct val="20000"/>
              </a:spcBef>
              <a:buFont typeface="Arial" pitchFamily="34" charset="0"/>
              <a:buNone/>
              <a:defRPr sz="1600" kern="1200">
                <a:solidFill>
                  <a:schemeClr val="tx2"/>
                </a:solidFill>
                <a:latin typeface="+mn-lt"/>
                <a:ea typeface="+mn-ea"/>
                <a:cs typeface="+mn-cs"/>
              </a:defRPr>
            </a:lvl2pPr>
            <a:lvl3pPr marL="1142867" indent="-228573" algn="l" defTabSz="914293" rtl="0" eaLnBrk="1" latinLnBrk="0" hangingPunct="1">
              <a:spcBef>
                <a:spcPct val="20000"/>
              </a:spcBef>
              <a:buFont typeface="Arial" pitchFamily="34" charset="0"/>
              <a:buNone/>
              <a:defRPr sz="1400" kern="1200">
                <a:solidFill>
                  <a:schemeClr val="tx2"/>
                </a:solidFill>
                <a:latin typeface="+mn-lt"/>
                <a:ea typeface="+mn-ea"/>
                <a:cs typeface="+mn-cs"/>
              </a:defRPr>
            </a:lvl3pPr>
            <a:lvl4pPr marL="1600013"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4pPr>
            <a:lvl5pPr marL="2057159"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CA" sz="1300" dirty="0" smtClean="0">
                <a:solidFill>
                  <a:schemeClr val="tx1">
                    <a:lumMod val="85000"/>
                    <a:lumOff val="15000"/>
                  </a:schemeClr>
                </a:solidFill>
                <a:latin typeface="Arial" panose="020B0604020202020204" pitchFamily="34" charset="0"/>
                <a:cs typeface="Arial" panose="020B0604020202020204" pitchFamily="34" charset="0"/>
              </a:rPr>
              <a:t>Situated on</a:t>
            </a:r>
            <a:r>
              <a:rPr lang="en-CA" sz="1300" dirty="0">
                <a:solidFill>
                  <a:schemeClr val="tx1">
                    <a:lumMod val="85000"/>
                    <a:lumOff val="15000"/>
                  </a:schemeClr>
                </a:solidFill>
                <a:latin typeface="Arial" panose="020B0604020202020204" pitchFamily="34" charset="0"/>
                <a:cs typeface="Arial" panose="020B0604020202020204" pitchFamily="34" charset="0"/>
              </a:rPr>
              <a:t> </a:t>
            </a:r>
            <a:r>
              <a:rPr lang="en-CA" sz="1300" dirty="0" smtClean="0">
                <a:solidFill>
                  <a:schemeClr val="tx1">
                    <a:lumMod val="85000"/>
                    <a:lumOff val="15000"/>
                  </a:schemeClr>
                </a:solidFill>
                <a:latin typeface="Arial" panose="020B0604020202020204" pitchFamily="34" charset="0"/>
                <a:cs typeface="Arial" panose="020B0604020202020204" pitchFamily="34" charset="0"/>
              </a:rPr>
              <a:t/>
            </a:r>
            <a:br>
              <a:rPr lang="en-CA" sz="1300" dirty="0" smtClean="0">
                <a:solidFill>
                  <a:schemeClr val="tx1">
                    <a:lumMod val="85000"/>
                    <a:lumOff val="15000"/>
                  </a:schemeClr>
                </a:solidFill>
                <a:latin typeface="Arial" panose="020B0604020202020204" pitchFamily="34" charset="0"/>
                <a:cs typeface="Arial" panose="020B0604020202020204" pitchFamily="34" charset="0"/>
              </a:rPr>
            </a:br>
            <a:r>
              <a:rPr lang="en-CA" sz="1300" dirty="0" smtClean="0">
                <a:solidFill>
                  <a:schemeClr val="tx1">
                    <a:lumMod val="85000"/>
                    <a:lumOff val="15000"/>
                  </a:schemeClr>
                </a:solidFill>
                <a:latin typeface="Arial" panose="020B0604020202020204" pitchFamily="34" charset="0"/>
                <a:cs typeface="Arial" panose="020B0604020202020204" pitchFamily="34" charset="0"/>
              </a:rPr>
              <a:t>82 river systems</a:t>
            </a:r>
            <a:endParaRPr lang="en-CA"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5" name="Espace réservé du contenu 2"/>
          <p:cNvSpPr txBox="1">
            <a:spLocks/>
          </p:cNvSpPr>
          <p:nvPr/>
        </p:nvSpPr>
        <p:spPr>
          <a:xfrm>
            <a:off x="250825" y="4444503"/>
            <a:ext cx="2700000" cy="504180"/>
          </a:xfrm>
          <a:prstGeom prst="rect">
            <a:avLst/>
          </a:prstGeom>
          <a:noFill/>
        </p:spPr>
        <p:txBody>
          <a:bodyPr anchor="t">
            <a:noAutofit/>
          </a:bodyPr>
          <a:lstStyle>
            <a:lvl1pPr marL="0" indent="0" algn="l" defTabSz="914293" rtl="0" eaLnBrk="1" latinLnBrk="0" hangingPunct="1">
              <a:spcBef>
                <a:spcPct val="20000"/>
              </a:spcBef>
              <a:buFont typeface="Arial" pitchFamily="34" charset="0"/>
              <a:buNone/>
              <a:defRPr sz="1800" kern="1200">
                <a:solidFill>
                  <a:schemeClr val="tx2"/>
                </a:solidFill>
                <a:latin typeface="+mn-lt"/>
                <a:ea typeface="+mn-ea"/>
                <a:cs typeface="+mn-cs"/>
              </a:defRPr>
            </a:lvl1pPr>
            <a:lvl2pPr marL="464427" indent="-7124" algn="l" defTabSz="914293" rtl="0" eaLnBrk="1" latinLnBrk="0" hangingPunct="1">
              <a:spcBef>
                <a:spcPct val="20000"/>
              </a:spcBef>
              <a:buFont typeface="Arial" pitchFamily="34" charset="0"/>
              <a:buNone/>
              <a:defRPr sz="1600" kern="1200">
                <a:solidFill>
                  <a:schemeClr val="tx2"/>
                </a:solidFill>
                <a:latin typeface="+mn-lt"/>
                <a:ea typeface="+mn-ea"/>
                <a:cs typeface="+mn-cs"/>
              </a:defRPr>
            </a:lvl2pPr>
            <a:lvl3pPr marL="1142867" indent="-228573" algn="l" defTabSz="914293" rtl="0" eaLnBrk="1" latinLnBrk="0" hangingPunct="1">
              <a:spcBef>
                <a:spcPct val="20000"/>
              </a:spcBef>
              <a:buFont typeface="Arial" pitchFamily="34" charset="0"/>
              <a:buNone/>
              <a:defRPr sz="1400" kern="1200">
                <a:solidFill>
                  <a:schemeClr val="tx2"/>
                </a:solidFill>
                <a:latin typeface="+mn-lt"/>
                <a:ea typeface="+mn-ea"/>
                <a:cs typeface="+mn-cs"/>
              </a:defRPr>
            </a:lvl3pPr>
            <a:lvl4pPr marL="1600013"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4pPr>
            <a:lvl5pPr marL="2057159" indent="-228573" algn="l" defTabSz="914293" rtl="0" eaLnBrk="1" latinLnBrk="0" hangingPunct="1">
              <a:spcBef>
                <a:spcPct val="20000"/>
              </a:spcBef>
              <a:buFont typeface="Arial" pitchFamily="34" charset="0"/>
              <a:buNone/>
              <a:defRPr sz="1300" kern="1200">
                <a:solidFill>
                  <a:schemeClr val="tx2"/>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CA" sz="1300" dirty="0" smtClean="0">
                <a:solidFill>
                  <a:schemeClr val="tx1">
                    <a:lumMod val="85000"/>
                    <a:lumOff val="15000"/>
                  </a:schemeClr>
                </a:solidFill>
                <a:latin typeface="Arial" panose="020B0604020202020204" pitchFamily="34" charset="0"/>
                <a:cs typeface="Arial" panose="020B0604020202020204" pitchFamily="34" charset="0"/>
              </a:rPr>
              <a:t>Over 260 power </a:t>
            </a:r>
            <a:br>
              <a:rPr lang="en-CA" sz="1300" dirty="0" smtClean="0">
                <a:solidFill>
                  <a:schemeClr val="tx1">
                    <a:lumMod val="85000"/>
                    <a:lumOff val="15000"/>
                  </a:schemeClr>
                </a:solidFill>
                <a:latin typeface="Arial" panose="020B0604020202020204" pitchFamily="34" charset="0"/>
                <a:cs typeface="Arial" panose="020B0604020202020204" pitchFamily="34" charset="0"/>
              </a:rPr>
            </a:br>
            <a:r>
              <a:rPr lang="en-CA" sz="1300" dirty="0" smtClean="0">
                <a:solidFill>
                  <a:schemeClr val="tx1">
                    <a:lumMod val="85000"/>
                    <a:lumOff val="15000"/>
                  </a:schemeClr>
                </a:solidFill>
                <a:latin typeface="Arial" panose="020B0604020202020204" pitchFamily="34" charset="0"/>
                <a:cs typeface="Arial" panose="020B0604020202020204" pitchFamily="34" charset="0"/>
              </a:rPr>
              <a:t>generating facilities</a:t>
            </a:r>
            <a:endParaRPr lang="en-CA"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6" name="Espace réservé du contenu 2"/>
          <p:cNvSpPr txBox="1">
            <a:spLocks/>
          </p:cNvSpPr>
          <p:nvPr/>
        </p:nvSpPr>
        <p:spPr>
          <a:xfrm>
            <a:off x="250825" y="771525"/>
            <a:ext cx="8642349" cy="1296169"/>
          </a:xfrm>
          <a:prstGeom prst="rect">
            <a:avLst/>
          </a:prstGeom>
          <a:solidFill>
            <a:srgbClr val="00B0F0"/>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sz="1400" cap="all" dirty="0">
                <a:solidFill>
                  <a:schemeClr val="bg1"/>
                </a:solidFill>
                <a:latin typeface="Arial" panose="020B0604020202020204" pitchFamily="34" charset="0"/>
                <a:cs typeface="Arial" panose="020B0604020202020204" pitchFamily="34" charset="0"/>
              </a:rPr>
              <a:t>One of the largest public pure-play renewable businesses </a:t>
            </a:r>
            <a:r>
              <a:rPr lang="en-CA" sz="1400" cap="all" dirty="0" smtClean="0">
                <a:solidFill>
                  <a:schemeClr val="bg1"/>
                </a:solidFill>
                <a:latin typeface="Arial" panose="020B0604020202020204" pitchFamily="34" charset="0"/>
                <a:cs typeface="Arial" panose="020B0604020202020204" pitchFamily="34" charset="0"/>
              </a:rPr>
              <a:t>In THE WORLD</a:t>
            </a:r>
            <a:endParaRPr lang="en-CA" sz="1400" cap="all" dirty="0">
              <a:solidFill>
                <a:schemeClr val="bg1"/>
              </a:solidFill>
              <a:latin typeface="Arial" panose="020B0604020202020204" pitchFamily="34" charset="0"/>
              <a:cs typeface="Arial" panose="020B0604020202020204" pitchFamily="34" charset="0"/>
            </a:endParaRPr>
          </a:p>
          <a:p>
            <a:pPr marL="0" indent="0" algn="ctr">
              <a:buNone/>
            </a:pPr>
            <a:r>
              <a:rPr lang="en-CA" sz="1400" cap="all" dirty="0">
                <a:solidFill>
                  <a:schemeClr val="bg1"/>
                </a:solidFill>
                <a:latin typeface="Arial" panose="020B0604020202020204" pitchFamily="34" charset="0"/>
                <a:cs typeface="Arial" panose="020B0604020202020204" pitchFamily="34" charset="0"/>
              </a:rPr>
              <a:t>100 years of experience in power generation</a:t>
            </a:r>
          </a:p>
          <a:p>
            <a:pPr marL="0" indent="0" algn="ctr">
              <a:buNone/>
            </a:pPr>
            <a:r>
              <a:rPr lang="en-CA" sz="1400" cap="all" dirty="0">
                <a:solidFill>
                  <a:schemeClr val="bg1"/>
                </a:solidFill>
                <a:latin typeface="Arial" panose="020B0604020202020204" pitchFamily="34" charset="0"/>
                <a:cs typeface="Arial" panose="020B0604020202020204" pitchFamily="34" charset="0"/>
              </a:rPr>
              <a:t>Full operating, development and power marketing capabilities</a:t>
            </a:r>
          </a:p>
          <a:p>
            <a:pPr marL="0" indent="0" algn="ctr">
              <a:buNone/>
            </a:pPr>
            <a:r>
              <a:rPr lang="en-CA" sz="1400" cap="all" dirty="0">
                <a:solidFill>
                  <a:schemeClr val="bg1"/>
                </a:solidFill>
                <a:latin typeface="Arial" panose="020B0604020202020204" pitchFamily="34" charset="0"/>
                <a:cs typeface="Arial" panose="020B0604020202020204" pitchFamily="34" charset="0"/>
              </a:rPr>
              <a:t>Over </a:t>
            </a:r>
            <a:r>
              <a:rPr lang="en-CA" sz="1400" cap="all" dirty="0" smtClean="0">
                <a:solidFill>
                  <a:schemeClr val="bg1"/>
                </a:solidFill>
                <a:latin typeface="Arial" panose="020B0604020202020204" pitchFamily="34" charset="0"/>
                <a:cs typeface="Arial" panose="020B0604020202020204" pitchFamily="34" charset="0"/>
              </a:rPr>
              <a:t>2,100 </a:t>
            </a:r>
            <a:r>
              <a:rPr lang="en-CA" sz="1400" cap="all" dirty="0">
                <a:solidFill>
                  <a:schemeClr val="bg1"/>
                </a:solidFill>
                <a:latin typeface="Arial" panose="020B0604020202020204" pitchFamily="34" charset="0"/>
                <a:cs typeface="Arial" panose="020B0604020202020204" pitchFamily="34" charset="0"/>
              </a:rPr>
              <a:t>operating </a:t>
            </a:r>
            <a:r>
              <a:rPr lang="en-CA" sz="1400" cap="all" dirty="0" smtClean="0">
                <a:solidFill>
                  <a:schemeClr val="bg1"/>
                </a:solidFill>
                <a:latin typeface="Arial" panose="020B0604020202020204" pitchFamily="34" charset="0"/>
                <a:cs typeface="Arial" panose="020B0604020202020204" pitchFamily="34" charset="0"/>
              </a:rPr>
              <a:t>employees</a:t>
            </a:r>
            <a:endParaRPr lang="en-CA" sz="1400" cap="all" dirty="0">
              <a:solidFill>
                <a:schemeClr val="bg1"/>
              </a:solidFill>
              <a:latin typeface="Arial" panose="020B0604020202020204" pitchFamily="34" charset="0"/>
              <a:cs typeface="Arial" panose="020B0604020202020204" pitchFamily="34" charset="0"/>
            </a:endParaRPr>
          </a:p>
        </p:txBody>
      </p:sp>
      <p:cxnSp>
        <p:nvCxnSpPr>
          <p:cNvPr id="20" name="Connecteur droit 19"/>
          <p:cNvCxnSpPr/>
          <p:nvPr/>
        </p:nvCxnSpPr>
        <p:spPr>
          <a:xfrm>
            <a:off x="250825" y="4371950"/>
            <a:ext cx="2700000" cy="0"/>
          </a:xfrm>
          <a:prstGeom prst="line">
            <a:avLst/>
          </a:prstGeom>
          <a:ln w="9525">
            <a:solidFill>
              <a:srgbClr val="00467F"/>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3222000" y="4371950"/>
            <a:ext cx="2700000" cy="0"/>
          </a:xfrm>
          <a:prstGeom prst="line">
            <a:avLst/>
          </a:prstGeom>
          <a:ln w="9525">
            <a:solidFill>
              <a:srgbClr val="00467F"/>
            </a:solidFill>
            <a:prstDash val="sysDot"/>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175628" y="4371950"/>
            <a:ext cx="2700000" cy="0"/>
          </a:xfrm>
          <a:prstGeom prst="line">
            <a:avLst/>
          </a:prstGeom>
          <a:ln w="9525">
            <a:solidFill>
              <a:srgbClr val="00467F"/>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8145" b="18145"/>
          <a:stretch/>
        </p:blipFill>
        <p:spPr>
          <a:xfrm>
            <a:off x="3221999" y="2355850"/>
            <a:ext cx="2700000" cy="115252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08" t="25617" r="12641" b="18902"/>
          <a:stretch/>
        </p:blipFill>
        <p:spPr>
          <a:xfrm>
            <a:off x="250825" y="2355848"/>
            <a:ext cx="2700000" cy="115252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33726" r="1115" b="3604"/>
          <a:stretch/>
        </p:blipFill>
        <p:spPr>
          <a:xfrm>
            <a:off x="6187576" y="2355850"/>
            <a:ext cx="2700000" cy="1137940"/>
          </a:xfrm>
          <a:prstGeom prst="rect">
            <a:avLst/>
          </a:prstGeom>
        </p:spPr>
      </p:pic>
    </p:spTree>
    <p:extLst>
      <p:ext uri="{BB962C8B-B14F-4D97-AF65-F5344CB8AC3E}">
        <p14:creationId xmlns:p14="http://schemas.microsoft.com/office/powerpoint/2010/main" val="19788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7935" t="23147" r="2275" b="7427"/>
          <a:stretch/>
        </p:blipFill>
        <p:spPr>
          <a:xfrm>
            <a:off x="0" y="-7193"/>
            <a:ext cx="6134100" cy="5143500"/>
          </a:xfrm>
          <a:prstGeom prst="rect">
            <a:avLst/>
          </a:prstGeom>
        </p:spPr>
      </p:pic>
      <p:sp>
        <p:nvSpPr>
          <p:cNvPr id="7" name="ZoneTexte 6"/>
          <p:cNvSpPr txBox="1"/>
          <p:nvPr/>
        </p:nvSpPr>
        <p:spPr>
          <a:xfrm>
            <a:off x="1701205" y="1464246"/>
            <a:ext cx="1224136" cy="230832"/>
          </a:xfrm>
          <a:prstGeom prst="rect">
            <a:avLst/>
          </a:prstGeom>
          <a:noFill/>
        </p:spPr>
        <p:txBody>
          <a:bodyPr wrap="square" rtlCol="0">
            <a:spAutoFit/>
          </a:bodyPr>
          <a:lstStyle/>
          <a:p>
            <a:pPr algn="ctr"/>
            <a:r>
              <a:rPr lang="en-US" sz="900" dirty="0" smtClean="0">
                <a:solidFill>
                  <a:schemeClr val="bg1"/>
                </a:solidFill>
                <a:latin typeface="Arial" panose="020B0604020202020204" pitchFamily="34" charset="0"/>
                <a:cs typeface="Arial" panose="020B0604020202020204" pitchFamily="34" charset="0"/>
              </a:rPr>
              <a:t>Canada</a:t>
            </a:r>
            <a:endParaRPr lang="en-US" sz="1050" dirty="0">
              <a:solidFill>
                <a:schemeClr val="bg1"/>
              </a:solidFill>
              <a:latin typeface="Arial" panose="020B0604020202020204" pitchFamily="34" charset="0"/>
              <a:cs typeface="Arial" panose="020B0604020202020204" pitchFamily="34" charset="0"/>
            </a:endParaRPr>
          </a:p>
        </p:txBody>
      </p:sp>
      <p:sp>
        <p:nvSpPr>
          <p:cNvPr id="8" name="ZoneTexte 7"/>
          <p:cNvSpPr txBox="1"/>
          <p:nvPr/>
        </p:nvSpPr>
        <p:spPr>
          <a:xfrm>
            <a:off x="1845221" y="2976414"/>
            <a:ext cx="1224136" cy="230832"/>
          </a:xfrm>
          <a:prstGeom prst="rect">
            <a:avLst/>
          </a:prstGeom>
          <a:noFill/>
        </p:spPr>
        <p:txBody>
          <a:bodyPr wrap="square" rtlCol="0">
            <a:spAutoFit/>
          </a:bodyPr>
          <a:lstStyle/>
          <a:p>
            <a:pPr algn="ctr"/>
            <a:r>
              <a:rPr lang="en-US" sz="900" dirty="0" smtClean="0">
                <a:solidFill>
                  <a:schemeClr val="bg1"/>
                </a:solidFill>
                <a:latin typeface="Arial" panose="020B0604020202020204" pitchFamily="34" charset="0"/>
                <a:cs typeface="Arial" panose="020B0604020202020204" pitchFamily="34" charset="0"/>
              </a:rPr>
              <a:t>United States</a:t>
            </a:r>
            <a:endParaRPr lang="en-US" sz="1000" dirty="0">
              <a:solidFill>
                <a:schemeClr val="bg1"/>
              </a:solidFill>
              <a:latin typeface="Arial" panose="020B0604020202020204" pitchFamily="34" charset="0"/>
              <a:cs typeface="Arial" panose="020B0604020202020204" pitchFamily="34" charset="0"/>
            </a:endParaRPr>
          </a:p>
        </p:txBody>
      </p:sp>
      <p:sp>
        <p:nvSpPr>
          <p:cNvPr id="9" name="Ellipse 8"/>
          <p:cNvSpPr/>
          <p:nvPr/>
        </p:nvSpPr>
        <p:spPr>
          <a:xfrm flipV="1">
            <a:off x="460078" y="1970013"/>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p:cNvSpPr/>
          <p:nvPr/>
        </p:nvSpPr>
        <p:spPr>
          <a:xfrm flipV="1">
            <a:off x="660103" y="2010495"/>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p:cNvSpPr/>
          <p:nvPr/>
        </p:nvSpPr>
        <p:spPr>
          <a:xfrm flipV="1">
            <a:off x="710109" y="2079551"/>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flipV="1">
            <a:off x="1031578" y="1684263"/>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flipV="1">
            <a:off x="1141116" y="1850951"/>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flipV="1">
            <a:off x="1145878" y="2027163"/>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flipV="1">
            <a:off x="3186609" y="217003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p:cNvSpPr/>
          <p:nvPr/>
        </p:nvSpPr>
        <p:spPr>
          <a:xfrm flipV="1">
            <a:off x="3674765" y="2103363"/>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flipV="1">
            <a:off x="3784303" y="2217663"/>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e 17"/>
          <p:cNvSpPr/>
          <p:nvPr/>
        </p:nvSpPr>
        <p:spPr>
          <a:xfrm flipV="1">
            <a:off x="3670003" y="226528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p:cNvSpPr/>
          <p:nvPr/>
        </p:nvSpPr>
        <p:spPr>
          <a:xfrm flipV="1">
            <a:off x="3643809" y="2272432"/>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flipV="1">
            <a:off x="3655716" y="2291482"/>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flipV="1">
            <a:off x="3662859" y="2301007"/>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flipV="1">
            <a:off x="3684291" y="2296244"/>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e 22"/>
          <p:cNvSpPr/>
          <p:nvPr/>
        </p:nvSpPr>
        <p:spPr>
          <a:xfrm flipV="1">
            <a:off x="3686672" y="2353394"/>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flipV="1">
            <a:off x="3665241" y="2355776"/>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a:xfrm flipV="1">
            <a:off x="3653334" y="236053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p:cNvSpPr/>
          <p:nvPr/>
        </p:nvSpPr>
        <p:spPr>
          <a:xfrm flipV="1">
            <a:off x="3684291" y="2412926"/>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p:cNvSpPr/>
          <p:nvPr/>
        </p:nvSpPr>
        <p:spPr>
          <a:xfrm flipV="1">
            <a:off x="3760491" y="2381969"/>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e 27"/>
          <p:cNvSpPr/>
          <p:nvPr/>
        </p:nvSpPr>
        <p:spPr>
          <a:xfrm flipV="1">
            <a:off x="3762872" y="2405782"/>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p:cNvSpPr/>
          <p:nvPr/>
        </p:nvSpPr>
        <p:spPr>
          <a:xfrm flipV="1">
            <a:off x="3758109" y="2424832"/>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e 29"/>
          <p:cNvSpPr/>
          <p:nvPr/>
        </p:nvSpPr>
        <p:spPr>
          <a:xfrm flipV="1">
            <a:off x="3760490" y="2443882"/>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e 30"/>
          <p:cNvSpPr/>
          <p:nvPr/>
        </p:nvSpPr>
        <p:spPr>
          <a:xfrm flipV="1">
            <a:off x="3800971" y="2453407"/>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p:cNvSpPr/>
          <p:nvPr/>
        </p:nvSpPr>
        <p:spPr>
          <a:xfrm flipV="1">
            <a:off x="3843834" y="2451026"/>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flipV="1">
            <a:off x="3031828" y="2620095"/>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llipse 33"/>
          <p:cNvSpPr/>
          <p:nvPr/>
        </p:nvSpPr>
        <p:spPr>
          <a:xfrm flipV="1">
            <a:off x="3015159" y="2603426"/>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lipse 34"/>
          <p:cNvSpPr/>
          <p:nvPr/>
        </p:nvSpPr>
        <p:spPr>
          <a:xfrm flipV="1">
            <a:off x="4205784" y="2472457"/>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e 35"/>
          <p:cNvSpPr/>
          <p:nvPr/>
        </p:nvSpPr>
        <p:spPr>
          <a:xfrm flipV="1">
            <a:off x="4224834" y="2486745"/>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lipse 36"/>
          <p:cNvSpPr/>
          <p:nvPr/>
        </p:nvSpPr>
        <p:spPr>
          <a:xfrm flipV="1">
            <a:off x="4301034" y="2441501"/>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e 37"/>
          <p:cNvSpPr/>
          <p:nvPr/>
        </p:nvSpPr>
        <p:spPr>
          <a:xfrm flipV="1">
            <a:off x="4301034" y="2467695"/>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lipse 38"/>
          <p:cNvSpPr/>
          <p:nvPr/>
        </p:nvSpPr>
        <p:spPr>
          <a:xfrm flipV="1">
            <a:off x="4317703" y="2484364"/>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39"/>
          <p:cNvSpPr/>
          <p:nvPr/>
        </p:nvSpPr>
        <p:spPr>
          <a:xfrm flipV="1">
            <a:off x="4317703" y="2517701"/>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lipse 40"/>
          <p:cNvSpPr/>
          <p:nvPr/>
        </p:nvSpPr>
        <p:spPr>
          <a:xfrm flipV="1">
            <a:off x="4841578" y="2503414"/>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lipse 41"/>
          <p:cNvSpPr/>
          <p:nvPr/>
        </p:nvSpPr>
        <p:spPr>
          <a:xfrm flipV="1">
            <a:off x="4820147" y="2508176"/>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llipse 42"/>
          <p:cNvSpPr/>
          <p:nvPr/>
        </p:nvSpPr>
        <p:spPr>
          <a:xfrm flipV="1">
            <a:off x="4810622" y="2512939"/>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e 43"/>
          <p:cNvSpPr/>
          <p:nvPr/>
        </p:nvSpPr>
        <p:spPr>
          <a:xfrm flipV="1">
            <a:off x="4824909" y="2529607"/>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llipse 44"/>
          <p:cNvSpPr/>
          <p:nvPr/>
        </p:nvSpPr>
        <p:spPr>
          <a:xfrm flipV="1">
            <a:off x="4827290" y="2546276"/>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llipse 45"/>
          <p:cNvSpPr/>
          <p:nvPr/>
        </p:nvSpPr>
        <p:spPr>
          <a:xfrm flipV="1">
            <a:off x="4817765" y="254865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llipse 46"/>
          <p:cNvSpPr/>
          <p:nvPr/>
        </p:nvSpPr>
        <p:spPr>
          <a:xfrm flipV="1">
            <a:off x="4817765" y="2565326"/>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llipse 47"/>
          <p:cNvSpPr/>
          <p:nvPr/>
        </p:nvSpPr>
        <p:spPr>
          <a:xfrm flipV="1">
            <a:off x="4834433" y="2586757"/>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llipse 48"/>
          <p:cNvSpPr/>
          <p:nvPr/>
        </p:nvSpPr>
        <p:spPr>
          <a:xfrm flipV="1">
            <a:off x="4822527" y="2591520"/>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llipse 49"/>
          <p:cNvSpPr/>
          <p:nvPr/>
        </p:nvSpPr>
        <p:spPr>
          <a:xfrm flipV="1">
            <a:off x="4810620" y="2601045"/>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llipse 50"/>
          <p:cNvSpPr/>
          <p:nvPr/>
        </p:nvSpPr>
        <p:spPr>
          <a:xfrm flipV="1">
            <a:off x="4822526" y="2610570"/>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llipse 51"/>
          <p:cNvSpPr/>
          <p:nvPr/>
        </p:nvSpPr>
        <p:spPr>
          <a:xfrm flipV="1">
            <a:off x="4843958" y="262485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llipse 52"/>
          <p:cNvSpPr/>
          <p:nvPr/>
        </p:nvSpPr>
        <p:spPr>
          <a:xfrm flipV="1">
            <a:off x="4767758" y="2639145"/>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lipse 53"/>
          <p:cNvSpPr/>
          <p:nvPr/>
        </p:nvSpPr>
        <p:spPr>
          <a:xfrm flipV="1">
            <a:off x="4758233" y="2624857"/>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llipse 54"/>
          <p:cNvSpPr/>
          <p:nvPr/>
        </p:nvSpPr>
        <p:spPr>
          <a:xfrm flipV="1">
            <a:off x="4753470" y="2601045"/>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llipse 55"/>
          <p:cNvSpPr/>
          <p:nvPr/>
        </p:nvSpPr>
        <p:spPr>
          <a:xfrm flipV="1">
            <a:off x="4741564" y="2586757"/>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Ellipse 56"/>
          <p:cNvSpPr/>
          <p:nvPr/>
        </p:nvSpPr>
        <p:spPr>
          <a:xfrm flipV="1">
            <a:off x="4739183" y="2574851"/>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Ellipse 57"/>
          <p:cNvSpPr/>
          <p:nvPr/>
        </p:nvSpPr>
        <p:spPr>
          <a:xfrm flipV="1">
            <a:off x="4736801" y="2548657"/>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llipse 58"/>
          <p:cNvSpPr/>
          <p:nvPr/>
        </p:nvSpPr>
        <p:spPr>
          <a:xfrm flipV="1">
            <a:off x="4736801" y="2539132"/>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llipse 59"/>
          <p:cNvSpPr/>
          <p:nvPr/>
        </p:nvSpPr>
        <p:spPr>
          <a:xfrm flipV="1">
            <a:off x="4736801" y="2510557"/>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llipse 60"/>
          <p:cNvSpPr/>
          <p:nvPr/>
        </p:nvSpPr>
        <p:spPr>
          <a:xfrm flipV="1">
            <a:off x="4767758" y="2505794"/>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Ellipse 61"/>
          <p:cNvSpPr/>
          <p:nvPr/>
        </p:nvSpPr>
        <p:spPr>
          <a:xfrm flipV="1">
            <a:off x="4779664" y="2484363"/>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llipse 62"/>
          <p:cNvSpPr/>
          <p:nvPr/>
        </p:nvSpPr>
        <p:spPr>
          <a:xfrm flipV="1">
            <a:off x="4672508" y="2601044"/>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lipse 63"/>
          <p:cNvSpPr/>
          <p:nvPr/>
        </p:nvSpPr>
        <p:spPr>
          <a:xfrm flipV="1">
            <a:off x="4672508" y="2615332"/>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llipse 64"/>
          <p:cNvSpPr/>
          <p:nvPr/>
        </p:nvSpPr>
        <p:spPr>
          <a:xfrm flipV="1">
            <a:off x="4646314" y="2658194"/>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llipse 65"/>
          <p:cNvSpPr/>
          <p:nvPr/>
        </p:nvSpPr>
        <p:spPr>
          <a:xfrm flipV="1">
            <a:off x="4698702" y="2648669"/>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llipse 66"/>
          <p:cNvSpPr/>
          <p:nvPr/>
        </p:nvSpPr>
        <p:spPr>
          <a:xfrm flipV="1">
            <a:off x="4712990" y="2670100"/>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llipse 67"/>
          <p:cNvSpPr/>
          <p:nvPr/>
        </p:nvSpPr>
        <p:spPr>
          <a:xfrm flipV="1">
            <a:off x="4720134" y="2672481"/>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llipse 68"/>
          <p:cNvSpPr/>
          <p:nvPr/>
        </p:nvSpPr>
        <p:spPr>
          <a:xfrm flipV="1">
            <a:off x="4729659" y="2684387"/>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Ellipse 69"/>
          <p:cNvSpPr/>
          <p:nvPr/>
        </p:nvSpPr>
        <p:spPr>
          <a:xfrm flipV="1">
            <a:off x="4739184" y="2693912"/>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llipse 70"/>
          <p:cNvSpPr/>
          <p:nvPr/>
        </p:nvSpPr>
        <p:spPr>
          <a:xfrm flipV="1">
            <a:off x="4708228" y="2741537"/>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Ellipse 71"/>
          <p:cNvSpPr/>
          <p:nvPr/>
        </p:nvSpPr>
        <p:spPr>
          <a:xfrm flipV="1">
            <a:off x="4693940" y="272486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Ellipse 72"/>
          <p:cNvSpPr/>
          <p:nvPr/>
        </p:nvSpPr>
        <p:spPr>
          <a:xfrm flipV="1">
            <a:off x="4679653" y="2703437"/>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Ellipse 73"/>
          <p:cNvSpPr/>
          <p:nvPr/>
        </p:nvSpPr>
        <p:spPr>
          <a:xfrm flipV="1">
            <a:off x="4693940" y="2722487"/>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llipse 74"/>
          <p:cNvSpPr/>
          <p:nvPr/>
        </p:nvSpPr>
        <p:spPr>
          <a:xfrm flipV="1">
            <a:off x="4524872" y="2834406"/>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llipse 75"/>
          <p:cNvSpPr/>
          <p:nvPr/>
        </p:nvSpPr>
        <p:spPr>
          <a:xfrm flipV="1">
            <a:off x="4472484" y="2822499"/>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Ellipse 76"/>
          <p:cNvSpPr/>
          <p:nvPr/>
        </p:nvSpPr>
        <p:spPr>
          <a:xfrm flipV="1">
            <a:off x="4491534" y="2822499"/>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Ellipse 77"/>
          <p:cNvSpPr/>
          <p:nvPr/>
        </p:nvSpPr>
        <p:spPr>
          <a:xfrm flipV="1">
            <a:off x="4491534" y="2810593"/>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llipse 78"/>
          <p:cNvSpPr/>
          <p:nvPr/>
        </p:nvSpPr>
        <p:spPr>
          <a:xfrm flipV="1">
            <a:off x="4484390" y="2796306"/>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Ellipse 79"/>
          <p:cNvSpPr/>
          <p:nvPr/>
        </p:nvSpPr>
        <p:spPr>
          <a:xfrm flipV="1">
            <a:off x="4482009" y="278201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llipse 80"/>
          <p:cNvSpPr/>
          <p:nvPr/>
        </p:nvSpPr>
        <p:spPr>
          <a:xfrm flipV="1">
            <a:off x="4484390" y="2767731"/>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llipse 81"/>
          <p:cNvSpPr/>
          <p:nvPr/>
        </p:nvSpPr>
        <p:spPr>
          <a:xfrm flipV="1">
            <a:off x="4458196" y="2767731"/>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llipse 82"/>
          <p:cNvSpPr/>
          <p:nvPr/>
        </p:nvSpPr>
        <p:spPr>
          <a:xfrm flipV="1">
            <a:off x="4410571" y="280106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Ellipse 83"/>
          <p:cNvSpPr/>
          <p:nvPr/>
        </p:nvSpPr>
        <p:spPr>
          <a:xfrm flipV="1">
            <a:off x="4403427" y="280106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llipse 84"/>
          <p:cNvSpPr/>
          <p:nvPr/>
        </p:nvSpPr>
        <p:spPr>
          <a:xfrm flipV="1">
            <a:off x="4386758" y="280106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Ellipse 85"/>
          <p:cNvSpPr/>
          <p:nvPr/>
        </p:nvSpPr>
        <p:spPr>
          <a:xfrm flipV="1">
            <a:off x="4377233" y="2777255"/>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Ellipse 86"/>
          <p:cNvSpPr/>
          <p:nvPr/>
        </p:nvSpPr>
        <p:spPr>
          <a:xfrm flipV="1">
            <a:off x="4365327" y="2777255"/>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Ellipse 87"/>
          <p:cNvSpPr/>
          <p:nvPr/>
        </p:nvSpPr>
        <p:spPr>
          <a:xfrm flipV="1">
            <a:off x="4455814" y="2651049"/>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Ellipse 88"/>
          <p:cNvSpPr/>
          <p:nvPr/>
        </p:nvSpPr>
        <p:spPr>
          <a:xfrm flipV="1">
            <a:off x="4436764" y="2620092"/>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llipse 89"/>
          <p:cNvSpPr/>
          <p:nvPr/>
        </p:nvSpPr>
        <p:spPr>
          <a:xfrm flipV="1">
            <a:off x="4420096" y="2620092"/>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Ellipse 90"/>
          <p:cNvSpPr/>
          <p:nvPr/>
        </p:nvSpPr>
        <p:spPr>
          <a:xfrm flipV="1">
            <a:off x="4398664" y="259389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Ellipse 91"/>
          <p:cNvSpPr/>
          <p:nvPr/>
        </p:nvSpPr>
        <p:spPr>
          <a:xfrm flipV="1">
            <a:off x="4393902" y="2617711"/>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llipse 92"/>
          <p:cNvSpPr/>
          <p:nvPr/>
        </p:nvSpPr>
        <p:spPr>
          <a:xfrm flipV="1">
            <a:off x="4334370" y="2643905"/>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Ellipse 93"/>
          <p:cNvSpPr/>
          <p:nvPr/>
        </p:nvSpPr>
        <p:spPr>
          <a:xfrm flipV="1">
            <a:off x="4367707" y="2641524"/>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Ellipse 94"/>
          <p:cNvSpPr/>
          <p:nvPr/>
        </p:nvSpPr>
        <p:spPr>
          <a:xfrm flipV="1">
            <a:off x="4379613" y="2660574"/>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Ellipse 95"/>
          <p:cNvSpPr/>
          <p:nvPr/>
        </p:nvSpPr>
        <p:spPr>
          <a:xfrm flipV="1">
            <a:off x="4389138" y="2660574"/>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Ellipse 96"/>
          <p:cNvSpPr/>
          <p:nvPr/>
        </p:nvSpPr>
        <p:spPr>
          <a:xfrm flipV="1">
            <a:off x="4408188" y="2679624"/>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Ellipse 97"/>
          <p:cNvSpPr/>
          <p:nvPr/>
        </p:nvSpPr>
        <p:spPr>
          <a:xfrm flipV="1">
            <a:off x="4367707" y="268676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Ellipse 98"/>
          <p:cNvSpPr/>
          <p:nvPr/>
        </p:nvSpPr>
        <p:spPr>
          <a:xfrm flipV="1">
            <a:off x="4329607" y="2698674"/>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llipse 99"/>
          <p:cNvSpPr/>
          <p:nvPr/>
        </p:nvSpPr>
        <p:spPr>
          <a:xfrm flipV="1">
            <a:off x="4305795" y="2701056"/>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Ellipse 100"/>
          <p:cNvSpPr/>
          <p:nvPr/>
        </p:nvSpPr>
        <p:spPr>
          <a:xfrm flipV="1">
            <a:off x="4320082" y="2689149"/>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Ellipse 101"/>
          <p:cNvSpPr/>
          <p:nvPr/>
        </p:nvSpPr>
        <p:spPr>
          <a:xfrm flipV="1">
            <a:off x="4360563" y="2720106"/>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Ellipse 102"/>
          <p:cNvSpPr/>
          <p:nvPr/>
        </p:nvSpPr>
        <p:spPr>
          <a:xfrm flipV="1">
            <a:off x="4305795" y="2746300"/>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Ellipse 103"/>
          <p:cNvSpPr/>
          <p:nvPr/>
        </p:nvSpPr>
        <p:spPr>
          <a:xfrm flipV="1">
            <a:off x="4267695" y="2748681"/>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Ellipse 104"/>
          <p:cNvSpPr/>
          <p:nvPr/>
        </p:nvSpPr>
        <p:spPr>
          <a:xfrm flipV="1">
            <a:off x="4260551" y="277963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Ellipse 105"/>
          <p:cNvSpPr/>
          <p:nvPr/>
        </p:nvSpPr>
        <p:spPr>
          <a:xfrm flipV="1">
            <a:off x="4279601" y="2786782"/>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Ellipse 106"/>
          <p:cNvSpPr/>
          <p:nvPr/>
        </p:nvSpPr>
        <p:spPr>
          <a:xfrm flipV="1">
            <a:off x="4289126" y="2770114"/>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Ellipse 107"/>
          <p:cNvSpPr/>
          <p:nvPr/>
        </p:nvSpPr>
        <p:spPr>
          <a:xfrm flipV="1">
            <a:off x="4410570" y="2922514"/>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Ellipse 108"/>
          <p:cNvSpPr/>
          <p:nvPr/>
        </p:nvSpPr>
        <p:spPr>
          <a:xfrm flipV="1">
            <a:off x="4098626" y="2774877"/>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llipse 109"/>
          <p:cNvSpPr/>
          <p:nvPr/>
        </p:nvSpPr>
        <p:spPr>
          <a:xfrm flipV="1">
            <a:off x="4120057" y="2772495"/>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Ellipse 110"/>
          <p:cNvSpPr/>
          <p:nvPr/>
        </p:nvSpPr>
        <p:spPr>
          <a:xfrm flipV="1">
            <a:off x="4131964" y="2765352"/>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Ellipse 111"/>
          <p:cNvSpPr/>
          <p:nvPr/>
        </p:nvSpPr>
        <p:spPr>
          <a:xfrm flipV="1">
            <a:off x="4251026" y="3070152"/>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Ellipse 112"/>
          <p:cNvSpPr/>
          <p:nvPr/>
        </p:nvSpPr>
        <p:spPr>
          <a:xfrm flipV="1">
            <a:off x="4020045" y="298680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Ellipse 113"/>
          <p:cNvSpPr/>
          <p:nvPr/>
        </p:nvSpPr>
        <p:spPr>
          <a:xfrm flipV="1">
            <a:off x="4043858" y="3143971"/>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Ellipse 114"/>
          <p:cNvSpPr/>
          <p:nvPr/>
        </p:nvSpPr>
        <p:spPr>
          <a:xfrm flipV="1">
            <a:off x="3889076" y="3272558"/>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Ellipse 115"/>
          <p:cNvSpPr/>
          <p:nvPr/>
        </p:nvSpPr>
        <p:spPr>
          <a:xfrm flipV="1">
            <a:off x="3900982" y="3282083"/>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Ellipse 116"/>
          <p:cNvSpPr/>
          <p:nvPr/>
        </p:nvSpPr>
        <p:spPr>
          <a:xfrm flipV="1">
            <a:off x="3834307" y="3489252"/>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Ellipse 117"/>
          <p:cNvSpPr/>
          <p:nvPr/>
        </p:nvSpPr>
        <p:spPr>
          <a:xfrm flipV="1">
            <a:off x="3810495" y="3482109"/>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Ellipse 118"/>
          <p:cNvSpPr/>
          <p:nvPr/>
        </p:nvSpPr>
        <p:spPr>
          <a:xfrm flipV="1">
            <a:off x="3770013" y="3477346"/>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Ellipse 119"/>
          <p:cNvSpPr/>
          <p:nvPr/>
        </p:nvSpPr>
        <p:spPr>
          <a:xfrm flipV="1">
            <a:off x="3739057" y="3474965"/>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Ellipse 120"/>
          <p:cNvSpPr/>
          <p:nvPr/>
        </p:nvSpPr>
        <p:spPr>
          <a:xfrm flipV="1">
            <a:off x="3104057" y="3903590"/>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Ellipse 121"/>
          <p:cNvSpPr/>
          <p:nvPr/>
        </p:nvSpPr>
        <p:spPr>
          <a:xfrm flipV="1">
            <a:off x="938707" y="2954265"/>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Ellipse 122"/>
          <p:cNvSpPr/>
          <p:nvPr/>
        </p:nvSpPr>
        <p:spPr>
          <a:xfrm flipV="1">
            <a:off x="1026368" y="3457897"/>
            <a:ext cx="54000" cy="54000"/>
          </a:xfrm>
          <a:prstGeom prst="ellipse">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Ellipse 123"/>
          <p:cNvSpPr/>
          <p:nvPr/>
        </p:nvSpPr>
        <p:spPr>
          <a:xfrm flipV="1">
            <a:off x="1066850" y="3457897"/>
            <a:ext cx="54000" cy="54000"/>
          </a:xfrm>
          <a:prstGeom prst="ellipse">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Ellipse 124"/>
          <p:cNvSpPr/>
          <p:nvPr/>
        </p:nvSpPr>
        <p:spPr>
          <a:xfrm flipV="1">
            <a:off x="1066850" y="3491235"/>
            <a:ext cx="54000" cy="54000"/>
          </a:xfrm>
          <a:prstGeom prst="ellipse">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Ellipse 125"/>
          <p:cNvSpPr/>
          <p:nvPr/>
        </p:nvSpPr>
        <p:spPr>
          <a:xfrm flipV="1">
            <a:off x="1031131" y="3493616"/>
            <a:ext cx="54000" cy="54000"/>
          </a:xfrm>
          <a:prstGeom prst="ellipse">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llipse 126"/>
          <p:cNvSpPr/>
          <p:nvPr/>
        </p:nvSpPr>
        <p:spPr>
          <a:xfrm flipV="1">
            <a:off x="1254968" y="3643635"/>
            <a:ext cx="54000" cy="54000"/>
          </a:xfrm>
          <a:prstGeom prst="ellipse">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Ellipse 127"/>
          <p:cNvSpPr/>
          <p:nvPr/>
        </p:nvSpPr>
        <p:spPr>
          <a:xfrm flipV="1">
            <a:off x="3800524" y="2888778"/>
            <a:ext cx="54000" cy="54000"/>
          </a:xfrm>
          <a:prstGeom prst="ellipse">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Ellipse 128"/>
          <p:cNvSpPr/>
          <p:nvPr/>
        </p:nvSpPr>
        <p:spPr>
          <a:xfrm flipV="1">
            <a:off x="3833861" y="2867347"/>
            <a:ext cx="54000" cy="54000"/>
          </a:xfrm>
          <a:prstGeom prst="ellipse">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Ellipse 129"/>
          <p:cNvSpPr/>
          <p:nvPr/>
        </p:nvSpPr>
        <p:spPr>
          <a:xfrm flipV="1">
            <a:off x="4633961" y="2619697"/>
            <a:ext cx="54000" cy="54000"/>
          </a:xfrm>
          <a:prstGeom prst="ellipse">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Ellipse 130"/>
          <p:cNvSpPr/>
          <p:nvPr/>
        </p:nvSpPr>
        <p:spPr>
          <a:xfrm flipV="1">
            <a:off x="3664471" y="2449116"/>
            <a:ext cx="54000" cy="54000"/>
          </a:xfrm>
          <a:prstGeom prst="ellipse">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Ellipse 131"/>
          <p:cNvSpPr/>
          <p:nvPr/>
        </p:nvSpPr>
        <p:spPr>
          <a:xfrm flipV="1">
            <a:off x="3643361" y="2414910"/>
            <a:ext cx="54000" cy="54000"/>
          </a:xfrm>
          <a:prstGeom prst="ellipse">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Ellipse 132"/>
          <p:cNvSpPr/>
          <p:nvPr/>
        </p:nvSpPr>
        <p:spPr>
          <a:xfrm flipV="1">
            <a:off x="4299471" y="2804716"/>
            <a:ext cx="54000" cy="54000"/>
          </a:xfrm>
          <a:prstGeom prst="ellipse">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Ellipse 133"/>
          <p:cNvSpPr/>
          <p:nvPr/>
        </p:nvSpPr>
        <p:spPr>
          <a:xfrm flipV="1">
            <a:off x="1485181" y="3552478"/>
            <a:ext cx="54000" cy="54000"/>
          </a:xfrm>
          <a:prstGeom prst="ellipse">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ZoneTexte 135"/>
          <p:cNvSpPr txBox="1"/>
          <p:nvPr/>
        </p:nvSpPr>
        <p:spPr>
          <a:xfrm>
            <a:off x="205636" y="4373691"/>
            <a:ext cx="1080120" cy="646331"/>
          </a:xfrm>
          <a:prstGeom prst="rect">
            <a:avLst/>
          </a:prstGeom>
          <a:noFill/>
        </p:spPr>
        <p:txBody>
          <a:bodyPr wrap="square" rtlCol="0">
            <a:spAutoFit/>
          </a:bodyPr>
          <a:lstStyle/>
          <a:p>
            <a:r>
              <a:rPr lang="en-US" sz="600" b="1" dirty="0" smtClean="0">
                <a:solidFill>
                  <a:schemeClr val="tx1">
                    <a:lumMod val="85000"/>
                    <a:lumOff val="15000"/>
                  </a:schemeClr>
                </a:solidFill>
                <a:latin typeface="Arial" panose="020B0604020202020204" pitchFamily="34" charset="0"/>
                <a:cs typeface="Arial" panose="020B0604020202020204" pitchFamily="34" charset="0"/>
              </a:rPr>
              <a:t>Legend</a:t>
            </a:r>
          </a:p>
          <a:p>
            <a:r>
              <a:rPr lang="en-CA" sz="600" dirty="0" smtClean="0">
                <a:solidFill>
                  <a:schemeClr val="tx1">
                    <a:lumMod val="85000"/>
                    <a:lumOff val="15000"/>
                  </a:schemeClr>
                </a:solidFill>
                <a:latin typeface="Arial" panose="020B0604020202020204" pitchFamily="34" charset="0"/>
                <a:cs typeface="Arial" panose="020B0604020202020204" pitchFamily="34" charset="0"/>
              </a:rPr>
              <a:t>Hydro</a:t>
            </a:r>
          </a:p>
          <a:p>
            <a:r>
              <a:rPr lang="en-CA" sz="600" dirty="0" smtClean="0">
                <a:solidFill>
                  <a:schemeClr val="tx1">
                    <a:lumMod val="85000"/>
                    <a:lumOff val="15000"/>
                  </a:schemeClr>
                </a:solidFill>
                <a:latin typeface="Arial" panose="020B0604020202020204" pitchFamily="34" charset="0"/>
                <a:cs typeface="Arial" panose="020B0604020202020204" pitchFamily="34" charset="0"/>
              </a:rPr>
              <a:t>Wind</a:t>
            </a:r>
          </a:p>
          <a:p>
            <a:r>
              <a:rPr lang="en-CA" sz="600" dirty="0" smtClean="0">
                <a:solidFill>
                  <a:schemeClr val="tx1">
                    <a:lumMod val="85000"/>
                    <a:lumOff val="15000"/>
                  </a:schemeClr>
                </a:solidFill>
                <a:latin typeface="Arial" panose="020B0604020202020204" pitchFamily="34" charset="0"/>
                <a:cs typeface="Arial" panose="020B0604020202020204" pitchFamily="34" charset="0"/>
              </a:rPr>
              <a:t>Wind under construction</a:t>
            </a:r>
          </a:p>
          <a:p>
            <a:r>
              <a:rPr lang="en-CA" sz="600" dirty="0" smtClean="0">
                <a:solidFill>
                  <a:schemeClr val="tx1">
                    <a:lumMod val="85000"/>
                    <a:lumOff val="15000"/>
                  </a:schemeClr>
                </a:solidFill>
                <a:latin typeface="Arial" panose="020B0604020202020204" pitchFamily="34" charset="0"/>
                <a:cs typeface="Arial" panose="020B0604020202020204" pitchFamily="34" charset="0"/>
              </a:rPr>
              <a:t>Solar/Wind</a:t>
            </a:r>
          </a:p>
          <a:p>
            <a:r>
              <a:rPr lang="en-CA" sz="600" dirty="0" smtClean="0">
                <a:solidFill>
                  <a:schemeClr val="tx1">
                    <a:lumMod val="85000"/>
                    <a:lumOff val="15000"/>
                  </a:schemeClr>
                </a:solidFill>
                <a:latin typeface="Arial" panose="020B0604020202020204" pitchFamily="34" charset="0"/>
                <a:cs typeface="Arial" panose="020B0604020202020204" pitchFamily="34" charset="0"/>
              </a:rPr>
              <a:t>Thermal</a:t>
            </a:r>
            <a:endParaRPr lang="en-US"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37" name="Ellipse 136"/>
          <p:cNvSpPr/>
          <p:nvPr/>
        </p:nvSpPr>
        <p:spPr>
          <a:xfrm flipV="1">
            <a:off x="149622" y="4528970"/>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Ellipse 137"/>
          <p:cNvSpPr/>
          <p:nvPr/>
        </p:nvSpPr>
        <p:spPr>
          <a:xfrm flipV="1">
            <a:off x="148085" y="4620646"/>
            <a:ext cx="54000" cy="54000"/>
          </a:xfrm>
          <a:prstGeom prst="ellipse">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Ellipse 138"/>
          <p:cNvSpPr/>
          <p:nvPr/>
        </p:nvSpPr>
        <p:spPr>
          <a:xfrm flipV="1">
            <a:off x="148109" y="4809683"/>
            <a:ext cx="54000" cy="54000"/>
          </a:xfrm>
          <a:prstGeom prst="ellipse">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Ellipse 140"/>
          <p:cNvSpPr/>
          <p:nvPr/>
        </p:nvSpPr>
        <p:spPr>
          <a:xfrm flipV="1">
            <a:off x="147762" y="4890596"/>
            <a:ext cx="54000" cy="54000"/>
          </a:xfrm>
          <a:prstGeom prst="ellipse">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llipse 141"/>
          <p:cNvSpPr/>
          <p:nvPr/>
        </p:nvSpPr>
        <p:spPr>
          <a:xfrm flipV="1">
            <a:off x="156822" y="4727165"/>
            <a:ext cx="39600" cy="39600"/>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llipse 142"/>
          <p:cNvSpPr/>
          <p:nvPr/>
        </p:nvSpPr>
        <p:spPr>
          <a:xfrm flipV="1">
            <a:off x="4267694" y="3096346"/>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Ellipse 143"/>
          <p:cNvSpPr/>
          <p:nvPr/>
        </p:nvSpPr>
        <p:spPr>
          <a:xfrm flipV="1">
            <a:off x="4331988" y="2951089"/>
            <a:ext cx="54000" cy="54000"/>
          </a:xfrm>
          <a:prstGeom prst="ellipse">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6228184" y="2028407"/>
            <a:ext cx="2664991" cy="2123658"/>
          </a:xfrm>
          <a:prstGeom prst="rect">
            <a:avLst/>
          </a:prstGeom>
          <a:noFill/>
        </p:spPr>
        <p:txBody>
          <a:bodyPr wrap="square" lIns="0" tIns="0" rIns="0" bIns="0" rtlCol="0">
            <a:spAutoFit/>
          </a:bodyPr>
          <a:lstStyle/>
          <a:p>
            <a:pPr fontAlgn="base"/>
            <a:endParaRPr lang="en-US" sz="1600" dirty="0">
              <a:latin typeface="Arial"/>
            </a:endParaRPr>
          </a:p>
          <a:p>
            <a:pPr fontAlgn="base">
              <a:spcAft>
                <a:spcPts val="1200"/>
              </a:spcAft>
            </a:pPr>
            <a:r>
              <a:rPr lang="en-CA" sz="1200" b="1" dirty="0">
                <a:solidFill>
                  <a:srgbClr val="262626"/>
                </a:solidFill>
                <a:latin typeface="Arial"/>
                <a:cs typeface="Arial"/>
              </a:rPr>
              <a:t>~$16 billion </a:t>
            </a:r>
            <a:r>
              <a:rPr lang="en-CA" sz="1200" dirty="0" smtClean="0">
                <a:solidFill>
                  <a:srgbClr val="262626"/>
                </a:solidFill>
                <a:latin typeface="Arial"/>
                <a:cs typeface="Arial"/>
              </a:rPr>
              <a:t>AUM</a:t>
            </a:r>
            <a:endParaRPr lang="en-CA" sz="1200" dirty="0">
              <a:solidFill>
                <a:srgbClr val="262626"/>
              </a:solidFill>
              <a:latin typeface="Arial"/>
              <a:cs typeface="Arial"/>
            </a:endParaRPr>
          </a:p>
          <a:p>
            <a:pPr fontAlgn="base">
              <a:spcAft>
                <a:spcPts val="1200"/>
              </a:spcAft>
            </a:pPr>
            <a:r>
              <a:rPr lang="en-CA" sz="1200" b="1" dirty="0">
                <a:solidFill>
                  <a:srgbClr val="262626"/>
                </a:solidFill>
                <a:latin typeface="Arial"/>
                <a:cs typeface="Arial"/>
              </a:rPr>
              <a:t>&gt;</a:t>
            </a:r>
            <a:r>
              <a:rPr lang="en-CA" sz="1200" b="1" dirty="0" smtClean="0">
                <a:solidFill>
                  <a:srgbClr val="262626"/>
                </a:solidFill>
                <a:latin typeface="Arial"/>
                <a:cs typeface="Arial"/>
              </a:rPr>
              <a:t>5,900 MW</a:t>
            </a:r>
            <a:endParaRPr lang="en-CA" sz="1200" b="1" dirty="0">
              <a:solidFill>
                <a:srgbClr val="262626"/>
              </a:solidFill>
              <a:latin typeface="Arial"/>
              <a:cs typeface="Arial"/>
            </a:endParaRPr>
          </a:p>
          <a:p>
            <a:pPr fontAlgn="base">
              <a:spcAft>
                <a:spcPts val="1200"/>
              </a:spcAft>
            </a:pPr>
            <a:r>
              <a:rPr lang="en-CA" sz="1200" b="1" dirty="0" smtClean="0">
                <a:solidFill>
                  <a:srgbClr val="262626"/>
                </a:solidFill>
                <a:latin typeface="Arial"/>
                <a:cs typeface="Arial"/>
              </a:rPr>
              <a:t>170</a:t>
            </a:r>
            <a:r>
              <a:rPr lang="en-CA" sz="1200" dirty="0" smtClean="0">
                <a:solidFill>
                  <a:srgbClr val="262626"/>
                </a:solidFill>
                <a:latin typeface="Arial"/>
                <a:cs typeface="Arial"/>
              </a:rPr>
              <a:t> </a:t>
            </a:r>
            <a:r>
              <a:rPr lang="en-CA" sz="1200" dirty="0">
                <a:solidFill>
                  <a:srgbClr val="262626"/>
                </a:solidFill>
                <a:latin typeface="Arial"/>
                <a:cs typeface="Arial"/>
              </a:rPr>
              <a:t>Hydroelectric </a:t>
            </a:r>
            <a:r>
              <a:rPr lang="en-CA" sz="1200" dirty="0" smtClean="0">
                <a:solidFill>
                  <a:srgbClr val="262626"/>
                </a:solidFill>
                <a:latin typeface="Arial"/>
                <a:cs typeface="Arial"/>
              </a:rPr>
              <a:t>facilities</a:t>
            </a:r>
            <a:endParaRPr lang="en-CA" sz="1200" dirty="0">
              <a:solidFill>
                <a:srgbClr val="262626"/>
              </a:solidFill>
              <a:latin typeface="Arial"/>
              <a:cs typeface="Arial"/>
            </a:endParaRPr>
          </a:p>
          <a:p>
            <a:pPr fontAlgn="base">
              <a:spcAft>
                <a:spcPts val="1200"/>
              </a:spcAft>
            </a:pPr>
            <a:r>
              <a:rPr lang="en-CA" sz="1200" b="1" dirty="0">
                <a:solidFill>
                  <a:srgbClr val="262626"/>
                </a:solidFill>
                <a:latin typeface="Arial"/>
                <a:cs typeface="Arial"/>
              </a:rPr>
              <a:t>10</a:t>
            </a:r>
            <a:r>
              <a:rPr lang="en-CA" sz="1200" dirty="0">
                <a:solidFill>
                  <a:srgbClr val="262626"/>
                </a:solidFill>
                <a:latin typeface="Arial"/>
                <a:cs typeface="Arial"/>
              </a:rPr>
              <a:t> Wind </a:t>
            </a:r>
            <a:r>
              <a:rPr lang="en-CA" sz="1200" dirty="0" smtClean="0">
                <a:solidFill>
                  <a:srgbClr val="262626"/>
                </a:solidFill>
                <a:latin typeface="Arial"/>
                <a:cs typeface="Arial"/>
              </a:rPr>
              <a:t>farms</a:t>
            </a:r>
            <a:endParaRPr lang="en-CA" sz="1200" dirty="0">
              <a:solidFill>
                <a:srgbClr val="262626"/>
              </a:solidFill>
              <a:latin typeface="Arial"/>
              <a:cs typeface="Arial"/>
            </a:endParaRPr>
          </a:p>
          <a:p>
            <a:pPr fontAlgn="base">
              <a:spcAft>
                <a:spcPts val="1200"/>
              </a:spcAft>
            </a:pPr>
            <a:r>
              <a:rPr lang="en-CA" sz="1200" b="1" dirty="0" smtClean="0">
                <a:solidFill>
                  <a:srgbClr val="262626"/>
                </a:solidFill>
                <a:latin typeface="Arial"/>
                <a:cs typeface="Arial"/>
              </a:rPr>
              <a:t>2</a:t>
            </a:r>
            <a:r>
              <a:rPr lang="en-CA" sz="1200" dirty="0" smtClean="0">
                <a:solidFill>
                  <a:srgbClr val="262626"/>
                </a:solidFill>
                <a:latin typeface="Arial"/>
                <a:cs typeface="Arial"/>
              </a:rPr>
              <a:t> </a:t>
            </a:r>
            <a:r>
              <a:rPr lang="en-CA" sz="1200" dirty="0">
                <a:solidFill>
                  <a:srgbClr val="262626"/>
                </a:solidFill>
                <a:latin typeface="Arial"/>
                <a:cs typeface="Arial"/>
              </a:rPr>
              <a:t>Thermal </a:t>
            </a:r>
            <a:r>
              <a:rPr lang="en-CA" sz="1200" dirty="0" smtClean="0">
                <a:solidFill>
                  <a:srgbClr val="262626"/>
                </a:solidFill>
                <a:latin typeface="Arial"/>
                <a:cs typeface="Arial"/>
              </a:rPr>
              <a:t>facilities</a:t>
            </a:r>
            <a:endParaRPr lang="en-CA" sz="1200" dirty="0">
              <a:solidFill>
                <a:srgbClr val="262626"/>
              </a:solidFill>
              <a:latin typeface="Arial"/>
              <a:cs typeface="Arial"/>
            </a:endParaRPr>
          </a:p>
          <a:p>
            <a:pPr fontAlgn="base">
              <a:spcAft>
                <a:spcPts val="1200"/>
              </a:spcAft>
            </a:pPr>
            <a:r>
              <a:rPr lang="en-CA" sz="1200" b="1" dirty="0" smtClean="0">
                <a:solidFill>
                  <a:srgbClr val="262626"/>
                </a:solidFill>
                <a:latin typeface="Arial"/>
                <a:cs typeface="Arial"/>
              </a:rPr>
              <a:t>1,100</a:t>
            </a:r>
            <a:r>
              <a:rPr lang="en-CA" sz="1200" dirty="0" smtClean="0">
                <a:solidFill>
                  <a:srgbClr val="262626"/>
                </a:solidFill>
                <a:latin typeface="Arial"/>
                <a:cs typeface="Arial"/>
              </a:rPr>
              <a:t> </a:t>
            </a:r>
            <a:r>
              <a:rPr lang="en-CA" sz="1200" dirty="0">
                <a:solidFill>
                  <a:srgbClr val="262626"/>
                </a:solidFill>
                <a:latin typeface="Arial"/>
                <a:cs typeface="Arial"/>
              </a:rPr>
              <a:t>Employees</a:t>
            </a:r>
          </a:p>
        </p:txBody>
      </p:sp>
      <p:cxnSp>
        <p:nvCxnSpPr>
          <p:cNvPr id="147" name="Connecteur droit 146"/>
          <p:cNvCxnSpPr/>
          <p:nvPr/>
        </p:nvCxnSpPr>
        <p:spPr>
          <a:xfrm>
            <a:off x="6237288" y="2883771"/>
            <a:ext cx="266541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8" name="Connecteur droit 147"/>
          <p:cNvCxnSpPr/>
          <p:nvPr/>
        </p:nvCxnSpPr>
        <p:spPr>
          <a:xfrm>
            <a:off x="6237288" y="3245542"/>
            <a:ext cx="266541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9" name="Connecteur droit 148"/>
          <p:cNvCxnSpPr/>
          <p:nvPr/>
        </p:nvCxnSpPr>
        <p:spPr>
          <a:xfrm>
            <a:off x="6237288" y="3589398"/>
            <a:ext cx="266541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0" name="Connecteur droit 149"/>
          <p:cNvCxnSpPr/>
          <p:nvPr/>
        </p:nvCxnSpPr>
        <p:spPr>
          <a:xfrm>
            <a:off x="6237288" y="3919591"/>
            <a:ext cx="266541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p:nvPr/>
        </p:nvCxnSpPr>
        <p:spPr>
          <a:xfrm>
            <a:off x="6237288" y="4262745"/>
            <a:ext cx="266541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3" name="Connecteur droit 17"/>
          <p:cNvCxnSpPr/>
          <p:nvPr/>
        </p:nvCxnSpPr>
        <p:spPr>
          <a:xfrm>
            <a:off x="6134100" y="843965"/>
            <a:ext cx="2897757" cy="0"/>
          </a:xfrm>
          <a:prstGeom prst="line">
            <a:avLst/>
          </a:prstGeom>
          <a:ln w="57150">
            <a:solidFill>
              <a:srgbClr val="00467F"/>
            </a:solidFill>
            <a:prstDash val="solid"/>
          </a:ln>
        </p:spPr>
        <p:style>
          <a:lnRef idx="1">
            <a:schemeClr val="accent1"/>
          </a:lnRef>
          <a:fillRef idx="0">
            <a:schemeClr val="accent1"/>
          </a:fillRef>
          <a:effectRef idx="0">
            <a:schemeClr val="accent1"/>
          </a:effectRef>
          <a:fontRef idx="minor">
            <a:schemeClr val="tx1"/>
          </a:fontRef>
        </p:style>
      </p:cxnSp>
      <p:cxnSp>
        <p:nvCxnSpPr>
          <p:cNvPr id="156" name="Connecteur droit 146"/>
          <p:cNvCxnSpPr/>
          <p:nvPr/>
        </p:nvCxnSpPr>
        <p:spPr>
          <a:xfrm>
            <a:off x="6223440" y="2509719"/>
            <a:ext cx="266541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082155" y="886700"/>
            <a:ext cx="2480166" cy="1200329"/>
          </a:xfrm>
          <a:prstGeom prst="rect">
            <a:avLst/>
          </a:prstGeom>
          <a:noFill/>
        </p:spPr>
        <p:txBody>
          <a:bodyPr wrap="none" rtlCol="0">
            <a:spAutoFit/>
          </a:bodyPr>
          <a:lstStyle/>
          <a:p>
            <a:pPr fontAlgn="base"/>
            <a:r>
              <a:rPr lang="en-CA" b="1" dirty="0">
                <a:solidFill>
                  <a:srgbClr val="00467F"/>
                </a:solidFill>
                <a:latin typeface="Arial"/>
                <a:cs typeface="Arial"/>
              </a:rPr>
              <a:t>Integrated operating </a:t>
            </a:r>
          </a:p>
          <a:p>
            <a:pPr fontAlgn="base"/>
            <a:r>
              <a:rPr lang="en-CA" b="1" dirty="0">
                <a:solidFill>
                  <a:srgbClr val="00467F"/>
                </a:solidFill>
                <a:latin typeface="Arial"/>
                <a:cs typeface="Arial"/>
              </a:rPr>
              <a:t>&amp; energy </a:t>
            </a:r>
            <a:r>
              <a:rPr lang="en-CA" b="1" dirty="0" smtClean="0">
                <a:solidFill>
                  <a:srgbClr val="00467F"/>
                </a:solidFill>
                <a:latin typeface="Arial"/>
                <a:cs typeface="Arial"/>
              </a:rPr>
              <a:t>marketing </a:t>
            </a:r>
          </a:p>
          <a:p>
            <a:pPr fontAlgn="base"/>
            <a:r>
              <a:rPr lang="en-CA" b="1" dirty="0" smtClean="0">
                <a:solidFill>
                  <a:srgbClr val="00467F"/>
                </a:solidFill>
                <a:latin typeface="Arial"/>
                <a:cs typeface="Arial"/>
              </a:rPr>
              <a:t>capabilities </a:t>
            </a:r>
            <a:endParaRPr lang="en-CA" b="1" dirty="0">
              <a:solidFill>
                <a:srgbClr val="00467F"/>
              </a:solidFill>
              <a:latin typeface="Arial"/>
              <a:cs typeface="Arial"/>
            </a:endParaRPr>
          </a:p>
          <a:p>
            <a:r>
              <a:rPr lang="en-CA" b="1" dirty="0" smtClean="0">
                <a:solidFill>
                  <a:srgbClr val="00467F"/>
                </a:solidFill>
                <a:latin typeface="Arial"/>
                <a:cs typeface="Arial"/>
              </a:rPr>
              <a:t>in </a:t>
            </a:r>
            <a:r>
              <a:rPr lang="en-CA" b="1" dirty="0">
                <a:solidFill>
                  <a:srgbClr val="00467F"/>
                </a:solidFill>
                <a:latin typeface="Arial"/>
                <a:cs typeface="Arial"/>
              </a:rPr>
              <a:t>North America</a:t>
            </a:r>
            <a:endParaRPr lang="en-US" b="1" dirty="0">
              <a:solidFill>
                <a:srgbClr val="00467F"/>
              </a:solidFill>
              <a:latin typeface="Arial"/>
              <a:cs typeface="Arial"/>
            </a:endParaRPr>
          </a:p>
        </p:txBody>
      </p:sp>
      <p:cxnSp>
        <p:nvCxnSpPr>
          <p:cNvPr id="157" name="Connecteur droit 17"/>
          <p:cNvCxnSpPr/>
          <p:nvPr/>
        </p:nvCxnSpPr>
        <p:spPr>
          <a:xfrm>
            <a:off x="6134100" y="2097758"/>
            <a:ext cx="2897757" cy="0"/>
          </a:xfrm>
          <a:prstGeom prst="line">
            <a:avLst/>
          </a:prstGeom>
          <a:ln w="57150">
            <a:solidFill>
              <a:srgbClr val="00467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63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944052"/>
            <a:ext cx="4321175" cy="4042015"/>
          </a:xfrm>
        </p:spPr>
        <p:txBody>
          <a:bodyPr>
            <a:noAutofit/>
          </a:bodyPr>
          <a:lstStyle/>
          <a:p>
            <a:pPr marL="0" indent="0" algn="ctr">
              <a:spcBef>
                <a:spcPts val="0"/>
              </a:spcBef>
              <a:spcAft>
                <a:spcPts val="1800"/>
              </a:spcAft>
              <a:buNone/>
            </a:pPr>
            <a:r>
              <a:rPr lang="en-CA" sz="1400" dirty="0">
                <a:latin typeface="Arial" panose="020B0604020202020204" pitchFamily="34" charset="0"/>
                <a:cs typeface="Arial" panose="020B0604020202020204" pitchFamily="34" charset="0"/>
              </a:rPr>
              <a:t>Hydropower is a valuable non-emitting </a:t>
            </a:r>
            <a:r>
              <a:rPr lang="en-CA" sz="1400" dirty="0" smtClean="0">
                <a:latin typeface="Arial" panose="020B0604020202020204" pitchFamily="34" charset="0"/>
                <a:cs typeface="Arial" panose="020B0604020202020204" pitchFamily="34" charset="0"/>
              </a:rPr>
              <a:t>resource that </a:t>
            </a:r>
            <a:r>
              <a:rPr lang="en-CA" sz="1400" b="1" dirty="0">
                <a:latin typeface="Arial" panose="020B0604020202020204" pitchFamily="34" charset="0"/>
                <a:cs typeface="Arial" panose="020B0604020202020204" pitchFamily="34" charset="0"/>
              </a:rPr>
              <a:t>provides unique market </a:t>
            </a:r>
            <a:r>
              <a:rPr lang="en-CA" sz="1400" b="1" dirty="0" smtClean="0">
                <a:latin typeface="Arial" panose="020B0604020202020204" pitchFamily="34" charset="0"/>
                <a:cs typeface="Arial" panose="020B0604020202020204" pitchFamily="34" charset="0"/>
              </a:rPr>
              <a:t>services</a:t>
            </a:r>
            <a:r>
              <a:rPr lang="en-CA" sz="1400" dirty="0" smtClean="0">
                <a:latin typeface="Arial" panose="020B0604020202020204" pitchFamily="34" charset="0"/>
                <a:cs typeface="Arial" panose="020B0604020202020204" pitchFamily="34" charset="0"/>
              </a:rPr>
              <a:t>. This </a:t>
            </a:r>
            <a:r>
              <a:rPr lang="en-CA" sz="1400" dirty="0">
                <a:latin typeface="Arial" panose="020B0604020202020204" pitchFamily="34" charset="0"/>
                <a:cs typeface="Arial" panose="020B0604020202020204" pitchFamily="34" charset="0"/>
              </a:rPr>
              <a:t>value is </a:t>
            </a:r>
            <a:r>
              <a:rPr lang="en-CA" sz="1400" b="1" dirty="0">
                <a:latin typeface="Arial" panose="020B0604020202020204" pitchFamily="34" charset="0"/>
                <a:cs typeface="Arial" panose="020B0604020202020204" pitchFamily="34" charset="0"/>
              </a:rPr>
              <a:t>not always </a:t>
            </a:r>
            <a:r>
              <a:rPr lang="en-CA" sz="1400" b="1" dirty="0" smtClean="0">
                <a:latin typeface="Arial" panose="020B0604020202020204" pitchFamily="34" charset="0"/>
                <a:cs typeface="Arial" panose="020B0604020202020204" pitchFamily="34" charset="0"/>
              </a:rPr>
              <a:t>recognized</a:t>
            </a:r>
            <a:r>
              <a:rPr lang="en-CA" sz="1400" dirty="0" smtClean="0">
                <a:latin typeface="Arial" panose="020B0604020202020204" pitchFamily="34" charset="0"/>
                <a:cs typeface="Arial" panose="020B0604020202020204" pitchFamily="34" charset="0"/>
              </a:rPr>
              <a:t> </a:t>
            </a:r>
            <a:r>
              <a:rPr lang="en-CA" sz="1400" dirty="0">
                <a:latin typeface="Arial" panose="020B0604020202020204" pitchFamily="34" charset="0"/>
                <a:cs typeface="Arial" panose="020B0604020202020204" pitchFamily="34" charset="0"/>
              </a:rPr>
              <a:t>in electricity or environmental </a:t>
            </a:r>
            <a:r>
              <a:rPr lang="en-CA" sz="1400" dirty="0" smtClean="0">
                <a:latin typeface="Arial" panose="020B0604020202020204" pitchFamily="34" charset="0"/>
                <a:cs typeface="Arial" panose="020B0604020202020204" pitchFamily="34" charset="0"/>
              </a:rPr>
              <a:t>markets, or by companies that are increasingly leading in procurement of renewables</a:t>
            </a:r>
          </a:p>
          <a:p>
            <a:pPr marL="0" indent="0" algn="ctr">
              <a:spcBef>
                <a:spcPts val="0"/>
              </a:spcBef>
              <a:spcAft>
                <a:spcPts val="600"/>
              </a:spcAft>
              <a:buNone/>
            </a:pPr>
            <a:r>
              <a:rPr lang="en-CA" sz="1400" dirty="0" smtClean="0">
                <a:latin typeface="Arial" panose="020B0604020202020204" pitchFamily="34" charset="0"/>
                <a:cs typeface="Arial" panose="020B0604020202020204" pitchFamily="34" charset="0"/>
              </a:rPr>
              <a:t>Hydro’s </a:t>
            </a:r>
            <a:r>
              <a:rPr lang="en-CA" sz="1400" dirty="0">
                <a:latin typeface="Arial" panose="020B0604020202020204" pitchFamily="34" charset="0"/>
                <a:cs typeface="Arial" panose="020B0604020202020204" pitchFamily="34" charset="0"/>
              </a:rPr>
              <a:t>value on the national grid</a:t>
            </a:r>
          </a:p>
          <a:p>
            <a:pPr marL="171450" lvl="1" indent="-171450" algn="ctr">
              <a:spcBef>
                <a:spcPts val="0"/>
              </a:spcBef>
              <a:spcAft>
                <a:spcPts val="600"/>
              </a:spcAft>
              <a:buFont typeface="Wingdings 3" panose="05040102010807070707" pitchFamily="18" charset="2"/>
              <a:buChar char="ê"/>
            </a:pPr>
            <a:r>
              <a:rPr lang="en-CA" sz="1100" dirty="0" smtClean="0">
                <a:latin typeface="Arial" panose="020B0604020202020204" pitchFamily="34" charset="0"/>
                <a:cs typeface="Arial" panose="020B0604020202020204" pitchFamily="34" charset="0"/>
              </a:rPr>
              <a:t>1/5 of nation’s carbon-free electricity, </a:t>
            </a:r>
            <a:r>
              <a:rPr lang="en-CA" sz="1100" b="1" dirty="0" smtClean="0">
                <a:latin typeface="Arial" panose="020B0604020202020204" pitchFamily="34" charset="0"/>
                <a:cs typeface="Arial" panose="020B0604020202020204" pitchFamily="34" charset="0"/>
              </a:rPr>
              <a:t>preventing</a:t>
            </a:r>
            <a:r>
              <a:rPr lang="en-CA" sz="1100" dirty="0" smtClean="0">
                <a:latin typeface="Arial" panose="020B0604020202020204" pitchFamily="34" charset="0"/>
                <a:cs typeface="Arial" panose="020B0604020202020204" pitchFamily="34" charset="0"/>
              </a:rPr>
              <a:t> more than 150 million tons of CO2 emissions per year</a:t>
            </a:r>
          </a:p>
          <a:p>
            <a:pPr marL="171450" lvl="1" indent="-171450" algn="ctr">
              <a:spcBef>
                <a:spcPts val="0"/>
              </a:spcBef>
              <a:spcAft>
                <a:spcPts val="600"/>
              </a:spcAft>
              <a:buFont typeface="Wingdings 3" panose="05040102010807070707" pitchFamily="18" charset="2"/>
              <a:buChar char="ê"/>
            </a:pPr>
            <a:r>
              <a:rPr lang="en-CA" sz="1100" dirty="0" smtClean="0">
                <a:latin typeface="Arial" panose="020B0604020202020204" pitchFamily="34" charset="0"/>
                <a:cs typeface="Arial" panose="020B0604020202020204" pitchFamily="34" charset="0"/>
              </a:rPr>
              <a:t>More than 60 GW of </a:t>
            </a:r>
            <a:r>
              <a:rPr lang="en-CA" sz="1100" b="1" dirty="0" smtClean="0">
                <a:latin typeface="Arial" panose="020B0604020202020204" pitchFamily="34" charset="0"/>
                <a:cs typeface="Arial" panose="020B0604020202020204" pitchFamily="34" charset="0"/>
              </a:rPr>
              <a:t>incremental</a:t>
            </a:r>
            <a:r>
              <a:rPr lang="en-CA" sz="1100" dirty="0" smtClean="0">
                <a:latin typeface="Arial" panose="020B0604020202020204" pitchFamily="34" charset="0"/>
                <a:cs typeface="Arial" panose="020B0604020202020204" pitchFamily="34" charset="0"/>
              </a:rPr>
              <a:t> hydro potential, including 12 GW from unpowered existing dams alone</a:t>
            </a:r>
          </a:p>
          <a:p>
            <a:pPr marL="171450" lvl="1" indent="-171450" algn="ctr">
              <a:spcBef>
                <a:spcPts val="0"/>
              </a:spcBef>
              <a:spcAft>
                <a:spcPts val="1800"/>
              </a:spcAft>
              <a:buFont typeface="Wingdings 3" panose="05040102010807070707" pitchFamily="18" charset="2"/>
              <a:buChar char="ê"/>
            </a:pPr>
            <a:r>
              <a:rPr lang="en-CA" sz="1100" b="1" dirty="0" err="1" smtClean="0">
                <a:latin typeface="Arial" panose="020B0604020202020204" pitchFamily="34" charset="0"/>
                <a:cs typeface="Arial" panose="020B0604020202020204" pitchFamily="34" charset="0"/>
              </a:rPr>
              <a:t>Dispatchable</a:t>
            </a:r>
            <a:r>
              <a:rPr lang="en-CA" sz="1100" dirty="0" smtClean="0">
                <a:latin typeface="Arial" panose="020B0604020202020204" pitchFamily="34" charset="0"/>
                <a:cs typeface="Arial" panose="020B0604020202020204" pitchFamily="34" charset="0"/>
              </a:rPr>
              <a:t> resource providing valuable market services, generally unique among non-emitting generation sources </a:t>
            </a:r>
          </a:p>
          <a:p>
            <a:pPr marL="0" indent="0" algn="ctr">
              <a:spcBef>
                <a:spcPts val="0"/>
              </a:spcBef>
              <a:spcAft>
                <a:spcPts val="1200"/>
              </a:spcAft>
              <a:buNone/>
            </a:pPr>
            <a:r>
              <a:rPr lang="en-CA" sz="1400" dirty="0" smtClean="0">
                <a:latin typeface="Arial" panose="020B0604020202020204" pitchFamily="34" charset="0"/>
                <a:cs typeface="Arial" panose="020B0604020202020204" pitchFamily="34" charset="0"/>
              </a:rPr>
              <a:t>Recognition of this </a:t>
            </a:r>
            <a:r>
              <a:rPr lang="en-CA" sz="1400" dirty="0">
                <a:latin typeface="Arial" panose="020B0604020202020204" pitchFamily="34" charset="0"/>
                <a:cs typeface="Arial" panose="020B0604020202020204" pitchFamily="34" charset="0"/>
              </a:rPr>
              <a:t>value is becoming more important under evolving grid </a:t>
            </a:r>
            <a:r>
              <a:rPr lang="en-CA" sz="1400" dirty="0" smtClean="0">
                <a:latin typeface="Arial" panose="020B0604020202020204" pitchFamily="34" charset="0"/>
                <a:cs typeface="Arial" panose="020B0604020202020204" pitchFamily="34" charset="0"/>
              </a:rPr>
              <a:t>conditions</a:t>
            </a:r>
            <a:endParaRPr lang="en-CA" sz="1400" dirty="0">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1581176" y="216162"/>
            <a:ext cx="6141720" cy="472678"/>
          </a:xfrm>
        </p:spPr>
        <p:txBody>
          <a:bodyPr>
            <a:normAutofit/>
          </a:bodyPr>
          <a:lstStyle/>
          <a:p>
            <a:pPr algn="l"/>
            <a:r>
              <a:rPr lang="en-GB" sz="1200" b="1" dirty="0" smtClean="0">
                <a:solidFill>
                  <a:schemeClr val="tx2"/>
                </a:solidFill>
                <a:latin typeface="Arial" panose="020B0604020202020204" pitchFamily="34" charset="0"/>
                <a:cs typeface="Arial" panose="020B0604020202020204" pitchFamily="34" charset="0"/>
              </a:rPr>
              <a:t>The Unrecognized Value of Hydropower</a:t>
            </a:r>
            <a:endParaRPr lang="en-US" sz="1200" b="1" dirty="0">
              <a:solidFill>
                <a:schemeClr val="tx2"/>
              </a:solidFill>
              <a:latin typeface="Arial" panose="020B06040202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3538423425"/>
              </p:ext>
            </p:extLst>
          </p:nvPr>
        </p:nvGraphicFramePr>
        <p:xfrm>
          <a:off x="4819966" y="411163"/>
          <a:ext cx="5542519" cy="3695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3826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132" y="210556"/>
            <a:ext cx="6926580" cy="472678"/>
          </a:xfrm>
        </p:spPr>
        <p:txBody>
          <a:bodyPr>
            <a:normAutofit/>
          </a:bodyPr>
          <a:lstStyle/>
          <a:p>
            <a:pPr algn="l"/>
            <a:r>
              <a:rPr lang="en-GB" sz="1200" b="1" dirty="0" smtClean="0">
                <a:solidFill>
                  <a:schemeClr val="tx2"/>
                </a:solidFill>
                <a:latin typeface="Arial" panose="020B0604020202020204" pitchFamily="34" charset="0"/>
                <a:cs typeface="Arial" panose="020B0604020202020204" pitchFamily="34" charset="0"/>
              </a:rPr>
              <a:t>Evolving Landscape: Non-Traditional Procurement</a:t>
            </a:r>
            <a:endParaRPr lang="en-US" sz="12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0825" y="771525"/>
            <a:ext cx="8652979" cy="1046887"/>
          </a:xfrm>
        </p:spPr>
        <p:txBody>
          <a:bodyPr>
            <a:noAutofit/>
          </a:bodyPr>
          <a:lstStyle/>
          <a:p>
            <a:pPr marL="0" indent="0" algn="ctr">
              <a:spcBef>
                <a:spcPts val="0"/>
              </a:spcBef>
              <a:spcAft>
                <a:spcPts val="1200"/>
              </a:spcAft>
              <a:buNone/>
            </a:pPr>
            <a:r>
              <a:rPr lang="en-CA" sz="2000" dirty="0" smtClean="0">
                <a:latin typeface="Arial" panose="020B0604020202020204" pitchFamily="34" charset="0"/>
                <a:cs typeface="Arial" panose="020B0604020202020204" pitchFamily="34" charset="0"/>
              </a:rPr>
              <a:t>Corporate entities are </a:t>
            </a:r>
            <a:r>
              <a:rPr lang="en-CA" sz="2000" b="1" dirty="0" smtClean="0">
                <a:latin typeface="Arial" panose="020B0604020202020204" pitchFamily="34" charset="0"/>
                <a:cs typeface="Arial" panose="020B0604020202020204" pitchFamily="34" charset="0"/>
              </a:rPr>
              <a:t>increasingly showing leadership </a:t>
            </a:r>
            <a:r>
              <a:rPr lang="en-CA" sz="2000" dirty="0" smtClean="0">
                <a:latin typeface="Arial" panose="020B0604020202020204" pitchFamily="34" charset="0"/>
                <a:cs typeface="Arial" panose="020B0604020202020204" pitchFamily="34" charset="0"/>
              </a:rPr>
              <a:t>on procurement of renewables, eager to fill policy gaps</a:t>
            </a:r>
          </a:p>
          <a:p>
            <a:pPr marL="0" indent="0" algn="ctr">
              <a:spcBef>
                <a:spcPts val="0"/>
              </a:spcBef>
              <a:spcAft>
                <a:spcPts val="1200"/>
              </a:spcAft>
              <a:buNone/>
            </a:pPr>
            <a:r>
              <a:rPr lang="en-CA" sz="2000" dirty="0" smtClean="0">
                <a:latin typeface="Arial" panose="020B0604020202020204" pitchFamily="34" charset="0"/>
                <a:cs typeface="Arial" panose="020B0604020202020204" pitchFamily="34" charset="0"/>
              </a:rPr>
              <a:t>However, many have a negative perception of hydro</a:t>
            </a:r>
            <a:endParaRPr lang="en-CA" sz="2000" dirty="0">
              <a:latin typeface="Arial" panose="020B0604020202020204" pitchFamily="34" charset="0"/>
              <a:cs typeface="Arial" panose="020B0604020202020204" pitchFamily="34" charset="0"/>
            </a:endParaRPr>
          </a:p>
        </p:txBody>
      </p:sp>
      <p:sp>
        <p:nvSpPr>
          <p:cNvPr id="6" name="Rectangle 5"/>
          <p:cNvSpPr/>
          <p:nvPr/>
        </p:nvSpPr>
        <p:spPr>
          <a:xfrm flipV="1">
            <a:off x="4838700" y="2076450"/>
            <a:ext cx="4065104" cy="575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V="1">
            <a:off x="342900" y="2228851"/>
            <a:ext cx="4065104" cy="270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5604" y="2028796"/>
            <a:ext cx="3962400" cy="400110"/>
          </a:xfrm>
          <a:prstGeom prst="rect">
            <a:avLst/>
          </a:prstGeom>
          <a:solidFill>
            <a:srgbClr val="00467F"/>
          </a:solidFill>
        </p:spPr>
        <p:txBody>
          <a:bodyPr wrap="square" rtlCol="0">
            <a:spAutoFit/>
          </a:bodyPr>
          <a:lstStyle/>
          <a:p>
            <a:pPr algn="ctr"/>
            <a:r>
              <a:rPr lang="en-CA" sz="1000" b="1" dirty="0" smtClean="0">
                <a:solidFill>
                  <a:schemeClr val="bg1"/>
                </a:solidFill>
                <a:latin typeface="Arial" panose="020B0604020202020204" pitchFamily="34" charset="0"/>
                <a:cs typeface="Arial" panose="020B0604020202020204" pitchFamily="34" charset="0"/>
              </a:rPr>
              <a:t>Corporate purchases of renewable energy reached </a:t>
            </a:r>
            <a:br>
              <a:rPr lang="en-CA" sz="1000" b="1" dirty="0" smtClean="0">
                <a:solidFill>
                  <a:schemeClr val="bg1"/>
                </a:solidFill>
                <a:latin typeface="Arial" panose="020B0604020202020204" pitchFamily="34" charset="0"/>
                <a:cs typeface="Arial" panose="020B0604020202020204" pitchFamily="34" charset="0"/>
              </a:rPr>
            </a:br>
            <a:r>
              <a:rPr lang="en-CA" sz="1000" b="1" dirty="0" smtClean="0">
                <a:solidFill>
                  <a:schemeClr val="bg1"/>
                </a:solidFill>
                <a:latin typeface="Arial" panose="020B0604020202020204" pitchFamily="34" charset="0"/>
                <a:cs typeface="Arial" panose="020B0604020202020204" pitchFamily="34" charset="0"/>
              </a:rPr>
              <a:t>3,200 MW in 2015 alone…</a:t>
            </a:r>
          </a:p>
        </p:txBody>
      </p:sp>
      <p:sp>
        <p:nvSpPr>
          <p:cNvPr id="12" name="TextBox 11"/>
          <p:cNvSpPr txBox="1"/>
          <p:nvPr/>
        </p:nvSpPr>
        <p:spPr>
          <a:xfrm>
            <a:off x="4838700" y="2028796"/>
            <a:ext cx="3511670" cy="400110"/>
          </a:xfrm>
          <a:prstGeom prst="rect">
            <a:avLst/>
          </a:prstGeom>
          <a:solidFill>
            <a:srgbClr val="00467F"/>
          </a:solidFill>
        </p:spPr>
        <p:txBody>
          <a:bodyPr wrap="square" rtlCol="0">
            <a:spAutoFit/>
          </a:bodyPr>
          <a:lstStyle/>
          <a:p>
            <a:pPr algn="ctr"/>
            <a:r>
              <a:rPr lang="en-CA" sz="1000" b="1" dirty="0" smtClean="0">
                <a:solidFill>
                  <a:schemeClr val="bg1"/>
                </a:solidFill>
                <a:latin typeface="Arial" panose="020B0604020202020204" pitchFamily="34" charset="0"/>
                <a:cs typeface="Arial" panose="020B0604020202020204" pitchFamily="34" charset="0"/>
              </a:rPr>
              <a:t>…But, </a:t>
            </a:r>
            <a:r>
              <a:rPr lang="en-CA" sz="1000" b="1" dirty="0">
                <a:solidFill>
                  <a:schemeClr val="bg1"/>
                </a:solidFill>
                <a:latin typeface="Arial" panose="020B0604020202020204" pitchFamily="34" charset="0"/>
                <a:cs typeface="Arial" panose="020B0604020202020204" pitchFamily="34" charset="0"/>
              </a:rPr>
              <a:t>h</a:t>
            </a:r>
            <a:r>
              <a:rPr lang="en-CA" sz="1000" b="1" dirty="0" smtClean="0">
                <a:solidFill>
                  <a:schemeClr val="bg1"/>
                </a:solidFill>
                <a:latin typeface="Arial" panose="020B0604020202020204" pitchFamily="34" charset="0"/>
                <a:cs typeface="Arial" panose="020B0604020202020204" pitchFamily="34" charset="0"/>
              </a:rPr>
              <a:t>ydropower’s benefits are generally not well-understood by corporate and other non-utility buyers</a:t>
            </a:r>
          </a:p>
        </p:txBody>
      </p:sp>
      <p:sp>
        <p:nvSpPr>
          <p:cNvPr id="4" name="TextBox 3"/>
          <p:cNvSpPr txBox="1"/>
          <p:nvPr/>
        </p:nvSpPr>
        <p:spPr>
          <a:xfrm>
            <a:off x="4914900" y="2609851"/>
            <a:ext cx="1142999" cy="784830"/>
          </a:xfrm>
          <a:prstGeom prst="rect">
            <a:avLst/>
          </a:prstGeom>
          <a:noFill/>
        </p:spPr>
        <p:txBody>
          <a:bodyPr wrap="square" rtlCol="0">
            <a:spAutoFit/>
          </a:bodyPr>
          <a:lstStyle/>
          <a:p>
            <a:r>
              <a:rPr lang="en-GB" sz="900" i="1" dirty="0" smtClean="0">
                <a:latin typeface="Arial" panose="020B0604020202020204" pitchFamily="34" charset="0"/>
                <a:cs typeface="Arial" panose="020B0604020202020204" pitchFamily="34" charset="0"/>
              </a:rPr>
              <a:t>Most buyers are by default reliant on hydro-negative standards or often perceptions…</a:t>
            </a:r>
            <a:endParaRPr lang="en-US" sz="900" i="1" dirty="0">
              <a:latin typeface="Arial" panose="020B0604020202020204" pitchFamily="34" charset="0"/>
              <a:cs typeface="Arial" panose="020B0604020202020204" pitchFamily="34" charset="0"/>
            </a:endParaRPr>
          </a:p>
        </p:txBody>
      </p:sp>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2533651"/>
            <a:ext cx="4191000" cy="2256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300" y="3524251"/>
            <a:ext cx="816835" cy="1171575"/>
          </a:xfrm>
          <a:prstGeom prst="rect">
            <a:avLst/>
          </a:prstGeom>
        </p:spPr>
      </p:pic>
      <p:sp>
        <p:nvSpPr>
          <p:cNvPr id="15" name="TextBox 14"/>
          <p:cNvSpPr txBox="1"/>
          <p:nvPr/>
        </p:nvSpPr>
        <p:spPr>
          <a:xfrm>
            <a:off x="6210300" y="2609851"/>
            <a:ext cx="990600" cy="784830"/>
          </a:xfrm>
          <a:prstGeom prst="rect">
            <a:avLst/>
          </a:prstGeom>
          <a:noFill/>
        </p:spPr>
        <p:txBody>
          <a:bodyPr wrap="square" rtlCol="0">
            <a:spAutoFit/>
          </a:bodyPr>
          <a:lstStyle/>
          <a:p>
            <a:r>
              <a:rPr lang="en-GB" sz="900" i="1" dirty="0" smtClean="0">
                <a:latin typeface="Arial" panose="020B0604020202020204" pitchFamily="34" charset="0"/>
                <a:cs typeface="Arial" panose="020B0604020202020204" pitchFamily="34" charset="0"/>
              </a:rPr>
              <a:t>…However, others may be opening up to hydropower and its benefits</a:t>
            </a:r>
            <a:endParaRPr lang="en-US" sz="900" i="1" dirty="0">
              <a:latin typeface="Arial" panose="020B0604020202020204" pitchFamily="34" charset="0"/>
              <a:cs typeface="Arial" panose="020B0604020202020204" pitchFamily="34" charset="0"/>
            </a:endParaRPr>
          </a:p>
        </p:txBody>
      </p:sp>
      <p:pic>
        <p:nvPicPr>
          <p:cNvPr id="2050" name="Picture 2" descr="Image result for microsof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3524251"/>
            <a:ext cx="762000" cy="93784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0900" y="2686051"/>
            <a:ext cx="1295400" cy="1960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6134100" y="2609851"/>
            <a:ext cx="0" cy="2133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91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565" y="644056"/>
            <a:ext cx="8404529" cy="93825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68779" y="217170"/>
            <a:ext cx="5884959" cy="472678"/>
          </a:xfrm>
        </p:spPr>
        <p:txBody>
          <a:bodyPr>
            <a:normAutofit/>
          </a:bodyPr>
          <a:lstStyle/>
          <a:p>
            <a:pPr algn="l"/>
            <a:r>
              <a:rPr lang="en-GB" sz="1200" b="1" dirty="0" smtClean="0">
                <a:solidFill>
                  <a:schemeClr val="tx2"/>
                </a:solidFill>
                <a:latin typeface="Arial" panose="020B0604020202020204" pitchFamily="34" charset="0"/>
                <a:cs typeface="Arial" panose="020B0604020202020204" pitchFamily="34" charset="0"/>
              </a:rPr>
              <a:t>Evolving Landscape: Environmental Objectives for Power Sector</a:t>
            </a:r>
            <a:endParaRPr lang="en-US" sz="1200" b="1" dirty="0">
              <a:solidFill>
                <a:schemeClr val="tx2"/>
              </a:solidFill>
              <a:latin typeface="Arial" panose="020B0604020202020204" pitchFamily="34" charset="0"/>
              <a:cs typeface="Arial" panose="020B0604020202020204" pitchFamily="34" charset="0"/>
            </a:endParaRPr>
          </a:p>
        </p:txBody>
      </p:sp>
      <p:sp>
        <p:nvSpPr>
          <p:cNvPr id="16" name="Content Placeholder 2"/>
          <p:cNvSpPr>
            <a:spLocks noGrp="1"/>
          </p:cNvSpPr>
          <p:nvPr>
            <p:ph idx="4294967295"/>
          </p:nvPr>
        </p:nvSpPr>
        <p:spPr>
          <a:xfrm>
            <a:off x="369405" y="633951"/>
            <a:ext cx="8082832" cy="761999"/>
          </a:xfrm>
          <a:prstGeom prst="rect">
            <a:avLst/>
          </a:prstGeom>
        </p:spPr>
        <p:txBody>
          <a:bodyPr>
            <a:noAutofit/>
          </a:bodyPr>
          <a:lstStyle/>
          <a:p>
            <a:r>
              <a:rPr lang="en-CA" sz="1200" dirty="0" smtClean="0"/>
              <a:t>The power sector is evolving significantly as a result of renewable and low-carbon policies, placing ever increasing demand on non-emitting generation.  </a:t>
            </a:r>
          </a:p>
          <a:p>
            <a:r>
              <a:rPr lang="en-CA" sz="1200" dirty="0"/>
              <a:t>Most RPS programs, and even many elements of the federal Clean Power Plan, discriminate on technology, vintage, and </a:t>
            </a:r>
            <a:r>
              <a:rPr lang="en-CA" sz="1200" dirty="0" smtClean="0"/>
              <a:t>geography.  This makes the achievement of longer-term carbon targets more difficult and more costly over time.</a:t>
            </a:r>
            <a:endParaRPr lang="en-CA" sz="1200" dirty="0"/>
          </a:p>
        </p:txBody>
      </p:sp>
      <p:sp>
        <p:nvSpPr>
          <p:cNvPr id="19" name="Rectangle 18"/>
          <p:cNvSpPr/>
          <p:nvPr/>
        </p:nvSpPr>
        <p:spPr>
          <a:xfrm flipV="1">
            <a:off x="4480298" y="2440977"/>
            <a:ext cx="4065104" cy="575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102041" y="2300080"/>
            <a:ext cx="4065104" cy="270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6841" y="1932995"/>
            <a:ext cx="3815302" cy="400110"/>
          </a:xfrm>
          <a:prstGeom prst="rect">
            <a:avLst/>
          </a:prstGeom>
          <a:noFill/>
        </p:spPr>
        <p:txBody>
          <a:bodyPr wrap="square" rtlCol="0">
            <a:spAutoFit/>
          </a:bodyPr>
          <a:lstStyle/>
          <a:p>
            <a:r>
              <a:rPr lang="en-CA" sz="1000" b="1" dirty="0" smtClean="0">
                <a:solidFill>
                  <a:schemeClr val="tx2"/>
                </a:solidFill>
              </a:rPr>
              <a:t>Environmental objectives have been decided inconsistently at the state level through RPS programs, a trend that is increasing. </a:t>
            </a:r>
          </a:p>
        </p:txBody>
      </p:sp>
      <p:cxnSp>
        <p:nvCxnSpPr>
          <p:cNvPr id="22" name="Straight Connector 21"/>
          <p:cNvCxnSpPr/>
          <p:nvPr/>
        </p:nvCxnSpPr>
        <p:spPr>
          <a:xfrm>
            <a:off x="474829" y="2326773"/>
            <a:ext cx="397061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61452" y="1956849"/>
            <a:ext cx="3505200" cy="400110"/>
          </a:xfrm>
          <a:prstGeom prst="rect">
            <a:avLst/>
          </a:prstGeom>
          <a:noFill/>
        </p:spPr>
        <p:txBody>
          <a:bodyPr wrap="square" rtlCol="0">
            <a:spAutoFit/>
          </a:bodyPr>
          <a:lstStyle/>
          <a:p>
            <a:r>
              <a:rPr lang="en-CA" sz="1000" b="1" dirty="0" smtClean="0">
                <a:solidFill>
                  <a:schemeClr val="tx2"/>
                </a:solidFill>
              </a:rPr>
              <a:t>The Clean Power Plan will put additional pressure in certain regions to secure non-emitting generation</a:t>
            </a:r>
          </a:p>
        </p:txBody>
      </p:sp>
      <p:cxnSp>
        <p:nvCxnSpPr>
          <p:cNvPr id="24" name="Straight Connector 23"/>
          <p:cNvCxnSpPr/>
          <p:nvPr/>
        </p:nvCxnSpPr>
        <p:spPr>
          <a:xfrm>
            <a:off x="4729440" y="2326773"/>
            <a:ext cx="38258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flipV="1">
            <a:off x="1321241" y="2604878"/>
            <a:ext cx="1981200" cy="76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flipV="1">
            <a:off x="3378641" y="3976478"/>
            <a:ext cx="1295400" cy="914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flipV="1">
            <a:off x="5706386" y="2567441"/>
            <a:ext cx="1981200" cy="76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5786" y="2796043"/>
            <a:ext cx="3990754" cy="2083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6087386" y="2567443"/>
            <a:ext cx="1905000" cy="338554"/>
          </a:xfrm>
          <a:prstGeom prst="rect">
            <a:avLst/>
          </a:prstGeom>
          <a:noFill/>
        </p:spPr>
        <p:txBody>
          <a:bodyPr wrap="square" rtlCol="0">
            <a:spAutoFit/>
          </a:bodyPr>
          <a:lstStyle/>
          <a:p>
            <a:r>
              <a:rPr lang="en-GB" sz="800" i="1" dirty="0" smtClean="0"/>
              <a:t>Aggressive state-level carbon reduction programs already looking beyond CPP</a:t>
            </a:r>
            <a:endParaRPr lang="en-US" sz="800" i="1" dirty="0"/>
          </a:p>
        </p:txBody>
      </p:sp>
      <p:sp>
        <p:nvSpPr>
          <p:cNvPr id="32" name="Oval 31"/>
          <p:cNvSpPr/>
          <p:nvPr/>
        </p:nvSpPr>
        <p:spPr>
          <a:xfrm rot="19670524">
            <a:off x="7448033" y="3000368"/>
            <a:ext cx="914400" cy="508731"/>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604440">
            <a:off x="4412401" y="3267285"/>
            <a:ext cx="1120863" cy="538656"/>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endCxn id="32" idx="0"/>
          </p:cNvCxnSpPr>
          <p:nvPr/>
        </p:nvCxnSpPr>
        <p:spPr>
          <a:xfrm>
            <a:off x="7382786" y="2948443"/>
            <a:ext cx="387060" cy="909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172986" y="2872243"/>
            <a:ext cx="12192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3713" y="2364922"/>
            <a:ext cx="2242922" cy="246221"/>
          </a:xfrm>
          <a:prstGeom prst="rect">
            <a:avLst/>
          </a:prstGeom>
          <a:noFill/>
        </p:spPr>
        <p:txBody>
          <a:bodyPr wrap="none" rtlCol="0">
            <a:spAutoFit/>
          </a:bodyPr>
          <a:lstStyle/>
          <a:p>
            <a:r>
              <a:rPr lang="en-GB" sz="1000" i="1" dirty="0" smtClean="0"/>
              <a:t>State-Level RPS Programs (DSIRE, 2016)</a:t>
            </a:r>
            <a:endParaRPr lang="en-US" sz="1000" i="1" dirty="0"/>
          </a:p>
        </p:txBody>
      </p:sp>
      <p:sp>
        <p:nvSpPr>
          <p:cNvPr id="27" name="TextBox 26"/>
          <p:cNvSpPr txBox="1"/>
          <p:nvPr/>
        </p:nvSpPr>
        <p:spPr>
          <a:xfrm>
            <a:off x="4699223" y="2364922"/>
            <a:ext cx="3373039" cy="246221"/>
          </a:xfrm>
          <a:prstGeom prst="rect">
            <a:avLst/>
          </a:prstGeom>
          <a:noFill/>
        </p:spPr>
        <p:txBody>
          <a:bodyPr wrap="none" rtlCol="0">
            <a:spAutoFit/>
          </a:bodyPr>
          <a:lstStyle/>
          <a:p>
            <a:r>
              <a:rPr lang="en-GB" sz="1000" i="1" dirty="0" smtClean="0"/>
              <a:t>Emissions Reductions Required under CPP (Bloomberg, 2015)</a:t>
            </a:r>
            <a:endParaRPr lang="en-US" sz="1000" i="1" dirty="0"/>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099" y="2618208"/>
            <a:ext cx="4300165" cy="244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25433" y="2584174"/>
            <a:ext cx="1606164" cy="135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372180" y="4094921"/>
            <a:ext cx="1255479" cy="850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696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7565" y="644056"/>
            <a:ext cx="8404529" cy="115293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217170"/>
            <a:ext cx="5158740" cy="472678"/>
          </a:xfrm>
        </p:spPr>
        <p:txBody>
          <a:bodyPr>
            <a:normAutofit/>
          </a:bodyPr>
          <a:lstStyle/>
          <a:p>
            <a:pPr algn="l"/>
            <a:r>
              <a:rPr lang="en-GB" sz="1200" b="1" dirty="0" smtClean="0">
                <a:solidFill>
                  <a:schemeClr val="tx2"/>
                </a:solidFill>
                <a:latin typeface="Arial" panose="020B0604020202020204" pitchFamily="34" charset="0"/>
                <a:cs typeface="Arial" panose="020B0604020202020204" pitchFamily="34" charset="0"/>
              </a:rPr>
              <a:t>Evolving Landscape:  Power Market Reform</a:t>
            </a:r>
            <a:endParaRPr lang="en-US" sz="12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355158" y="688948"/>
            <a:ext cx="8367424" cy="761999"/>
          </a:xfrm>
          <a:prstGeom prst="rect">
            <a:avLst/>
          </a:prstGeom>
        </p:spPr>
        <p:txBody>
          <a:bodyPr>
            <a:noAutofit/>
          </a:bodyPr>
          <a:lstStyle/>
          <a:p>
            <a:r>
              <a:rPr lang="en-CA" sz="1200" dirty="0"/>
              <a:t>Power markets </a:t>
            </a:r>
            <a:r>
              <a:rPr lang="en-CA" sz="1200" dirty="0" smtClean="0"/>
              <a:t>are designed to meet on </a:t>
            </a:r>
            <a:r>
              <a:rPr lang="en-CA" sz="1200" dirty="0"/>
              <a:t>reliability </a:t>
            </a:r>
            <a:r>
              <a:rPr lang="en-CA" sz="1200" dirty="0" smtClean="0"/>
              <a:t>objectives cost-effectively.  But technological advances, changing consumer behaviours, and environmental policies are driving an unprecedented transformation of the grid.</a:t>
            </a:r>
          </a:p>
          <a:p>
            <a:r>
              <a:rPr lang="en-CA" sz="1200" dirty="0" smtClean="0"/>
              <a:t>The lack of integration between wholesale electricity markets and environmental policy poses fundamental challenges for power markets, and impairs the ability of the power sector to adapt to 21</a:t>
            </a:r>
            <a:r>
              <a:rPr lang="en-CA" sz="1200" baseline="30000" dirty="0" smtClean="0"/>
              <a:t>st</a:t>
            </a:r>
            <a:r>
              <a:rPr lang="en-CA" sz="1200" dirty="0" smtClean="0"/>
              <a:t> Century challenges without constant intervention, typically at the state-level.  </a:t>
            </a:r>
          </a:p>
        </p:txBody>
      </p:sp>
      <p:sp>
        <p:nvSpPr>
          <p:cNvPr id="7" name="Rectangle 6"/>
          <p:cNvSpPr/>
          <p:nvPr/>
        </p:nvSpPr>
        <p:spPr>
          <a:xfrm flipV="1">
            <a:off x="408167" y="2104279"/>
            <a:ext cx="4065104" cy="270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7813" y="1953499"/>
            <a:ext cx="4261898" cy="400110"/>
          </a:xfrm>
          <a:prstGeom prst="rect">
            <a:avLst/>
          </a:prstGeom>
          <a:noFill/>
        </p:spPr>
        <p:txBody>
          <a:bodyPr wrap="square" rtlCol="0">
            <a:spAutoFit/>
          </a:bodyPr>
          <a:lstStyle/>
          <a:p>
            <a:r>
              <a:rPr lang="en-CA" sz="1000" b="1" dirty="0" smtClean="0">
                <a:solidFill>
                  <a:schemeClr val="tx2"/>
                </a:solidFill>
              </a:rPr>
              <a:t>Rapid technological change on distributed generation, demand response and the potential for electrification is shifting power markets.  </a:t>
            </a:r>
          </a:p>
        </p:txBody>
      </p:sp>
      <p:cxnSp>
        <p:nvCxnSpPr>
          <p:cNvPr id="9" name="Straight Connector 8"/>
          <p:cNvCxnSpPr/>
          <p:nvPr/>
        </p:nvCxnSpPr>
        <p:spPr>
          <a:xfrm>
            <a:off x="394060" y="2353609"/>
            <a:ext cx="418589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03967" y="1961156"/>
            <a:ext cx="3733800" cy="400110"/>
          </a:xfrm>
          <a:prstGeom prst="rect">
            <a:avLst/>
          </a:prstGeom>
          <a:noFill/>
        </p:spPr>
        <p:txBody>
          <a:bodyPr wrap="square" rtlCol="0">
            <a:spAutoFit/>
          </a:bodyPr>
          <a:lstStyle/>
          <a:p>
            <a:r>
              <a:rPr lang="en-CA" sz="1000" b="1" dirty="0" smtClean="0">
                <a:solidFill>
                  <a:schemeClr val="tx2"/>
                </a:solidFill>
              </a:rPr>
              <a:t>Congress has recognized that the grid must be equipped for 21</a:t>
            </a:r>
            <a:r>
              <a:rPr lang="en-CA" sz="1000" b="1" baseline="30000" dirty="0" smtClean="0">
                <a:solidFill>
                  <a:schemeClr val="tx2"/>
                </a:solidFill>
              </a:rPr>
              <a:t>st</a:t>
            </a:r>
            <a:r>
              <a:rPr lang="en-CA" sz="1000" b="1" dirty="0" smtClean="0">
                <a:solidFill>
                  <a:schemeClr val="tx2"/>
                </a:solidFill>
              </a:rPr>
              <a:t> challenges and is reviewing the Federal Power Act.</a:t>
            </a:r>
          </a:p>
        </p:txBody>
      </p:sp>
      <p:cxnSp>
        <p:nvCxnSpPr>
          <p:cNvPr id="13" name="Straight Connector 12"/>
          <p:cNvCxnSpPr/>
          <p:nvPr/>
        </p:nvCxnSpPr>
        <p:spPr>
          <a:xfrm>
            <a:off x="4971955" y="2353609"/>
            <a:ext cx="331327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4567" y="2388069"/>
            <a:ext cx="2514600" cy="2167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03967" y="2866279"/>
            <a:ext cx="1142999" cy="707886"/>
          </a:xfrm>
          <a:prstGeom prst="rect">
            <a:avLst/>
          </a:prstGeom>
          <a:noFill/>
        </p:spPr>
        <p:txBody>
          <a:bodyPr wrap="square" rtlCol="0">
            <a:spAutoFit/>
          </a:bodyPr>
          <a:lstStyle/>
          <a:p>
            <a:r>
              <a:rPr lang="en-GB" sz="800" i="1" dirty="0" smtClean="0"/>
              <a:t>Should RTOs have accountability for implementing environmental goals set by policy-makers?</a:t>
            </a:r>
            <a:endParaRPr lang="en-US" sz="800" i="1" dirty="0"/>
          </a:p>
        </p:txBody>
      </p:sp>
      <p:sp>
        <p:nvSpPr>
          <p:cNvPr id="16" name="TextBox 15"/>
          <p:cNvSpPr txBox="1"/>
          <p:nvPr/>
        </p:nvSpPr>
        <p:spPr>
          <a:xfrm>
            <a:off x="178439" y="4775790"/>
            <a:ext cx="3888432" cy="230832"/>
          </a:xfrm>
          <a:prstGeom prst="rect">
            <a:avLst/>
          </a:prstGeom>
          <a:noFill/>
        </p:spPr>
        <p:txBody>
          <a:bodyPr wrap="square" rtlCol="0">
            <a:spAutoFit/>
          </a:bodyPr>
          <a:lstStyle/>
          <a:p>
            <a:r>
              <a:rPr lang="en-US" sz="900" i="1" dirty="0" smtClean="0">
                <a:solidFill>
                  <a:schemeClr val="tx1">
                    <a:lumMod val="85000"/>
                    <a:lumOff val="15000"/>
                  </a:schemeClr>
                </a:solidFill>
              </a:rPr>
              <a:t>Source: The Economist, ABB</a:t>
            </a:r>
            <a:endParaRPr lang="en-US" sz="900" i="1" dirty="0">
              <a:solidFill>
                <a:schemeClr val="tx1">
                  <a:lumMod val="85000"/>
                  <a:lumOff val="15000"/>
                </a:schemeClr>
              </a:solidFill>
            </a:endParaRPr>
          </a:p>
        </p:txBody>
      </p:sp>
      <p:pic>
        <p:nvPicPr>
          <p:cNvPr id="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67" y="2490606"/>
            <a:ext cx="4181544" cy="196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815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ctr">
              <a:spcBef>
                <a:spcPts val="0"/>
              </a:spcBef>
            </a:pPr>
            <a:r>
              <a:rPr lang="en-US" sz="2000" b="1" cap="small" dirty="0" smtClean="0">
                <a:solidFill>
                  <a:srgbClr val="00B0F0"/>
                </a:solidFill>
              </a:rPr>
              <a:t>A BUNDLED </a:t>
            </a:r>
            <a:r>
              <a:rPr lang="en-US" sz="2000" b="1" cap="small" dirty="0">
                <a:solidFill>
                  <a:srgbClr val="00B0F0"/>
                </a:solidFill>
              </a:rPr>
              <a:t>SOLUTION </a:t>
            </a:r>
            <a:r>
              <a:rPr lang="en-US" sz="2000" b="1" cap="small" dirty="0" smtClean="0">
                <a:solidFill>
                  <a:srgbClr val="00B0F0"/>
                </a:solidFill>
              </a:rPr>
              <a:t>PROVIDES</a:t>
            </a:r>
            <a:endParaRPr lang="en-US" sz="2000" b="1" cap="small" dirty="0">
              <a:solidFill>
                <a:srgbClr val="00B0F0"/>
              </a:solidFill>
            </a:endParaRPr>
          </a:p>
          <a:p>
            <a:pPr algn="ctr">
              <a:spcBef>
                <a:spcPts val="0"/>
              </a:spcBef>
            </a:pPr>
            <a:r>
              <a:rPr lang="en-US" sz="2000" cap="small" dirty="0" smtClean="0">
                <a:solidFill>
                  <a:schemeClr val="tx1"/>
                </a:solidFill>
              </a:rPr>
              <a:t>INCREMENTAL BENEFITS </a:t>
            </a:r>
            <a:endParaRPr lang="fr-CA" cap="small" dirty="0">
              <a:solidFill>
                <a:schemeClr val="tx1"/>
              </a:solidFill>
            </a:endParaRPr>
          </a:p>
        </p:txBody>
      </p:sp>
      <p:sp>
        <p:nvSpPr>
          <p:cNvPr id="2" name="Title 1"/>
          <p:cNvSpPr>
            <a:spLocks noGrp="1"/>
          </p:cNvSpPr>
          <p:nvPr>
            <p:ph type="title"/>
          </p:nvPr>
        </p:nvSpPr>
        <p:spPr>
          <a:xfrm>
            <a:off x="1675023" y="267494"/>
            <a:ext cx="4326835" cy="216024"/>
          </a:xfrm>
        </p:spPr>
        <p:txBody>
          <a:bodyPr>
            <a:noAutofit/>
          </a:bodyPr>
          <a:lstStyle/>
          <a:p>
            <a:r>
              <a:rPr lang="en-US" dirty="0" smtClean="0">
                <a:solidFill>
                  <a:srgbClr val="00467F"/>
                </a:solidFill>
                <a:latin typeface="Helvetica Neue"/>
              </a:rPr>
              <a:t>Bundling Wind and Hydro</a:t>
            </a:r>
            <a:endParaRPr lang="en-US" b="1" dirty="0">
              <a:solidFill>
                <a:srgbClr val="404040"/>
              </a:solidFill>
              <a:latin typeface="Helvetica Neue"/>
            </a:endParaRPr>
          </a:p>
        </p:txBody>
      </p:sp>
      <p:grpSp>
        <p:nvGrpSpPr>
          <p:cNvPr id="6" name="Group 5"/>
          <p:cNvGrpSpPr/>
          <p:nvPr/>
        </p:nvGrpSpPr>
        <p:grpSpPr>
          <a:xfrm>
            <a:off x="250825" y="1479221"/>
            <a:ext cx="8789779" cy="3335381"/>
            <a:chOff x="97416" y="1440832"/>
            <a:chExt cx="12375820" cy="4696145"/>
          </a:xfrm>
        </p:grpSpPr>
        <p:grpSp>
          <p:nvGrpSpPr>
            <p:cNvPr id="7" name="Group 6"/>
            <p:cNvGrpSpPr/>
            <p:nvPr/>
          </p:nvGrpSpPr>
          <p:grpSpPr>
            <a:xfrm>
              <a:off x="187761" y="3902151"/>
              <a:ext cx="4077998" cy="1946793"/>
              <a:chOff x="187761" y="4610496"/>
              <a:chExt cx="4077998" cy="1946793"/>
            </a:xfrm>
          </p:grpSpPr>
          <p:sp>
            <p:nvSpPr>
              <p:cNvPr id="25" name="Rounded Rectangle 24"/>
              <p:cNvSpPr/>
              <p:nvPr/>
            </p:nvSpPr>
            <p:spPr>
              <a:xfrm>
                <a:off x="209710" y="4610496"/>
                <a:ext cx="4034099" cy="1946793"/>
              </a:xfrm>
              <a:prstGeom prst="roundRect">
                <a:avLst>
                  <a:gd name="adj" fmla="val 8090"/>
                </a:avLst>
              </a:prstGeom>
              <a:solidFill>
                <a:schemeClr val="bg1"/>
              </a:solidFill>
              <a:ln w="28575">
                <a:solidFill>
                  <a:srgbClr val="00467F"/>
                </a:solidFill>
              </a:ln>
            </p:spPr>
            <p:txBody>
              <a:bodyPr wrap="square">
                <a:noAutofit/>
              </a:bodyPr>
              <a:lstStyle/>
              <a:p>
                <a:pPr marL="285750" indent="-285750">
                  <a:lnSpc>
                    <a:spcPct val="95000"/>
                  </a:lnSpc>
                  <a:spcAft>
                    <a:spcPts val="400"/>
                  </a:spcAft>
                  <a:buFont typeface="Arial" panose="020B0604020202020204" pitchFamily="34" charset="0"/>
                  <a:buChar char="•"/>
                </a:pPr>
                <a:endParaRPr lang="en-US" sz="1200">
                  <a:solidFill>
                    <a:prstClr val="black"/>
                  </a:solidFill>
                  <a:latin typeface="Arial" charset="0"/>
                </a:endParaRPr>
              </a:p>
            </p:txBody>
          </p:sp>
          <p:sp>
            <p:nvSpPr>
              <p:cNvPr id="27" name="TextBox 26"/>
              <p:cNvSpPr txBox="1"/>
              <p:nvPr/>
            </p:nvSpPr>
            <p:spPr>
              <a:xfrm>
                <a:off x="187761" y="4678949"/>
                <a:ext cx="4077998" cy="615553"/>
              </a:xfrm>
              <a:prstGeom prst="rect">
                <a:avLst/>
              </a:prstGeom>
              <a:noFill/>
            </p:spPr>
            <p:txBody>
              <a:bodyPr wrap="square" rtlCol="0">
                <a:spAutoFit/>
              </a:bodyPr>
              <a:lstStyle/>
              <a:p>
                <a:pPr algn="ctr"/>
                <a:r>
                  <a:rPr lang="en-US" sz="1200" b="1" dirty="0" smtClean="0">
                    <a:solidFill>
                      <a:schemeClr val="tx1">
                        <a:lumMod val="85000"/>
                        <a:lumOff val="15000"/>
                      </a:schemeClr>
                    </a:solidFill>
                    <a:latin typeface="Helvetica Neue"/>
                    <a:cs typeface="Arial" panose="020B0604020202020204" pitchFamily="34" charset="0"/>
                  </a:rPr>
                  <a:t>Balancing power from existing hydro generation</a:t>
                </a:r>
                <a:endParaRPr lang="en-US" sz="1200" b="1" dirty="0">
                  <a:solidFill>
                    <a:schemeClr val="tx1">
                      <a:lumMod val="85000"/>
                      <a:lumOff val="15000"/>
                    </a:schemeClr>
                  </a:solidFill>
                  <a:latin typeface="Helvetica Neue"/>
                  <a:cs typeface="Arial" panose="020B0604020202020204" pitchFamily="34" charset="0"/>
                </a:endParaRPr>
              </a:p>
            </p:txBody>
          </p:sp>
        </p:grpSp>
        <p:grpSp>
          <p:nvGrpSpPr>
            <p:cNvPr id="8" name="Group 7"/>
            <p:cNvGrpSpPr/>
            <p:nvPr/>
          </p:nvGrpSpPr>
          <p:grpSpPr>
            <a:xfrm>
              <a:off x="8977000" y="1440832"/>
              <a:ext cx="3496236" cy="4696145"/>
              <a:chOff x="8977000" y="2174935"/>
              <a:chExt cx="3496236" cy="4696145"/>
            </a:xfrm>
          </p:grpSpPr>
          <p:sp>
            <p:nvSpPr>
              <p:cNvPr id="21" name="Rounded Rectangle 20"/>
              <p:cNvSpPr/>
              <p:nvPr/>
            </p:nvSpPr>
            <p:spPr>
              <a:xfrm>
                <a:off x="9015100" y="2174935"/>
                <a:ext cx="3077136" cy="4696145"/>
              </a:xfrm>
              <a:prstGeom prst="roundRect">
                <a:avLst/>
              </a:prstGeom>
              <a:solidFill>
                <a:schemeClr val="bg1"/>
              </a:solidFill>
              <a:ln w="28575">
                <a:solidFill>
                  <a:srgbClr val="00467F"/>
                </a:solidFill>
              </a:ln>
            </p:spPr>
            <p:txBody>
              <a:bodyPr wrap="square">
                <a:noAutofit/>
              </a:bodyPr>
              <a:lstStyle/>
              <a:p>
                <a:pPr marL="285750" indent="-285750">
                  <a:lnSpc>
                    <a:spcPct val="95000"/>
                  </a:lnSpc>
                  <a:spcAft>
                    <a:spcPts val="400"/>
                  </a:spcAft>
                  <a:buFont typeface="Arial" panose="020B0604020202020204" pitchFamily="34" charset="0"/>
                  <a:buChar char="•"/>
                </a:pPr>
                <a:endParaRPr lang="en-US" sz="1200">
                  <a:solidFill>
                    <a:prstClr val="black"/>
                  </a:solidFill>
                  <a:latin typeface="Arial" charset="0"/>
                </a:endParaRPr>
              </a:p>
            </p:txBody>
          </p:sp>
          <p:sp>
            <p:nvSpPr>
              <p:cNvPr id="23" name="Rectangle 12"/>
              <p:cNvSpPr>
                <a:spLocks noChangeArrowheads="1"/>
              </p:cNvSpPr>
              <p:nvPr/>
            </p:nvSpPr>
            <p:spPr bwMode="auto">
              <a:xfrm>
                <a:off x="9083932" y="4357572"/>
                <a:ext cx="3389304" cy="251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nSpc>
                    <a:spcPct val="90000"/>
                  </a:lnSpc>
                  <a:spcAft>
                    <a:spcPts val="300"/>
                  </a:spcAft>
                  <a:buFont typeface="Arial" panose="020B0604020202020204" pitchFamily="34" charset="0"/>
                  <a:buChar char="•"/>
                </a:pPr>
                <a:r>
                  <a:rPr lang="en-CA" altLang="en-US" sz="1100" dirty="0" smtClean="0">
                    <a:solidFill>
                      <a:schemeClr val="tx1">
                        <a:lumMod val="85000"/>
                        <a:lumOff val="15000"/>
                      </a:schemeClr>
                    </a:solidFill>
                    <a:latin typeface="Helvetica Neue"/>
                    <a:cs typeface="Arial" panose="020B0604020202020204" pitchFamily="34" charset="0"/>
                  </a:rPr>
                  <a:t>Class I RECs</a:t>
                </a:r>
              </a:p>
              <a:p>
                <a:pPr marL="171450" indent="-171450">
                  <a:lnSpc>
                    <a:spcPct val="90000"/>
                  </a:lnSpc>
                  <a:spcAft>
                    <a:spcPts val="300"/>
                  </a:spcAft>
                  <a:buFont typeface="Arial" panose="020B0604020202020204" pitchFamily="34" charset="0"/>
                  <a:buChar char="•"/>
                </a:pPr>
                <a:r>
                  <a:rPr lang="en-CA" altLang="en-US" sz="1100" dirty="0" smtClean="0">
                    <a:solidFill>
                      <a:schemeClr val="tx1">
                        <a:lumMod val="85000"/>
                        <a:lumOff val="15000"/>
                      </a:schemeClr>
                    </a:solidFill>
                    <a:latin typeface="Helvetica Neue"/>
                    <a:cs typeface="Arial" panose="020B0604020202020204" pitchFamily="34" charset="0"/>
                  </a:rPr>
                  <a:t>Incremental Qualified Clean Energy</a:t>
                </a:r>
                <a:endParaRPr lang="en-CA" altLang="en-US" sz="1100" dirty="0">
                  <a:solidFill>
                    <a:schemeClr val="tx1">
                      <a:lumMod val="85000"/>
                      <a:lumOff val="15000"/>
                    </a:schemeClr>
                  </a:solidFill>
                  <a:latin typeface="Helvetica Neue"/>
                  <a:cs typeface="Arial" panose="020B0604020202020204" pitchFamily="34" charset="0"/>
                </a:endParaRPr>
              </a:p>
              <a:p>
                <a:pPr marL="171450" indent="-171450">
                  <a:lnSpc>
                    <a:spcPct val="90000"/>
                  </a:lnSpc>
                  <a:spcAft>
                    <a:spcPts val="300"/>
                  </a:spcAft>
                  <a:buFont typeface="Arial" panose="020B0604020202020204" pitchFamily="34" charset="0"/>
                  <a:buChar char="•"/>
                </a:pPr>
                <a:r>
                  <a:rPr lang="en-CA" altLang="en-US" sz="1100" dirty="0">
                    <a:solidFill>
                      <a:schemeClr val="tx1">
                        <a:lumMod val="85000"/>
                        <a:lumOff val="15000"/>
                      </a:schemeClr>
                    </a:solidFill>
                    <a:latin typeface="Helvetica Neue"/>
                    <a:cs typeface="Arial" panose="020B0604020202020204" pitchFamily="34" charset="0"/>
                  </a:rPr>
                  <a:t>Incremental capacity</a:t>
                </a:r>
              </a:p>
              <a:p>
                <a:pPr marL="171450" indent="-171450">
                  <a:lnSpc>
                    <a:spcPct val="90000"/>
                  </a:lnSpc>
                  <a:spcAft>
                    <a:spcPts val="300"/>
                  </a:spcAft>
                  <a:buFont typeface="Arial" panose="020B0604020202020204" pitchFamily="34" charset="0"/>
                  <a:buChar char="•"/>
                </a:pPr>
                <a:r>
                  <a:rPr lang="en-CA" altLang="en-US" sz="1100" dirty="0" smtClean="0">
                    <a:solidFill>
                      <a:schemeClr val="tx1">
                        <a:lumMod val="85000"/>
                        <a:lumOff val="15000"/>
                      </a:schemeClr>
                    </a:solidFill>
                    <a:latin typeface="Helvetica Neue"/>
                    <a:cs typeface="Arial" panose="020B0604020202020204" pitchFamily="34" charset="0"/>
                  </a:rPr>
                  <a:t>Resource diversification</a:t>
                </a:r>
              </a:p>
              <a:p>
                <a:pPr marL="171450" indent="-171450">
                  <a:lnSpc>
                    <a:spcPct val="90000"/>
                  </a:lnSpc>
                  <a:spcAft>
                    <a:spcPts val="300"/>
                  </a:spcAft>
                  <a:buFont typeface="Arial" panose="020B0604020202020204" pitchFamily="34" charset="0"/>
                  <a:buChar char="•"/>
                </a:pPr>
                <a:r>
                  <a:rPr lang="en-CA" altLang="en-US" sz="1100" dirty="0" smtClean="0">
                    <a:solidFill>
                      <a:schemeClr val="tx1">
                        <a:lumMod val="85000"/>
                        <a:lumOff val="15000"/>
                      </a:schemeClr>
                    </a:solidFill>
                    <a:latin typeface="Helvetica Neue"/>
                    <a:cs typeface="Arial" panose="020B0604020202020204" pitchFamily="34" charset="0"/>
                  </a:rPr>
                  <a:t>Carbon </a:t>
                </a:r>
                <a:r>
                  <a:rPr lang="en-CA" altLang="en-US" sz="1100" dirty="0">
                    <a:solidFill>
                      <a:schemeClr val="tx1">
                        <a:lumMod val="85000"/>
                        <a:lumOff val="15000"/>
                      </a:schemeClr>
                    </a:solidFill>
                    <a:latin typeface="Helvetica Neue"/>
                    <a:cs typeface="Arial" panose="020B0604020202020204" pitchFamily="34" charset="0"/>
                  </a:rPr>
                  <a:t>r</a:t>
                </a:r>
                <a:r>
                  <a:rPr lang="en-CA" altLang="en-US" sz="1100" dirty="0" smtClean="0">
                    <a:solidFill>
                      <a:schemeClr val="tx1">
                        <a:lumMod val="85000"/>
                        <a:lumOff val="15000"/>
                      </a:schemeClr>
                    </a:solidFill>
                    <a:latin typeface="Helvetica Neue"/>
                    <a:cs typeface="Arial" panose="020B0604020202020204" pitchFamily="34" charset="0"/>
                  </a:rPr>
                  <a:t>eduction</a:t>
                </a:r>
              </a:p>
              <a:p>
                <a:pPr marL="171450" indent="-171450">
                  <a:lnSpc>
                    <a:spcPct val="90000"/>
                  </a:lnSpc>
                  <a:spcAft>
                    <a:spcPts val="300"/>
                  </a:spcAft>
                  <a:buFont typeface="Arial" panose="020B0604020202020204" pitchFamily="34" charset="0"/>
                  <a:buChar char="•"/>
                </a:pPr>
                <a:r>
                  <a:rPr lang="en-CA" altLang="en-US" sz="1100" dirty="0" smtClean="0">
                    <a:solidFill>
                      <a:schemeClr val="tx1">
                        <a:lumMod val="85000"/>
                        <a:lumOff val="15000"/>
                      </a:schemeClr>
                    </a:solidFill>
                    <a:latin typeface="Helvetica Neue"/>
                    <a:cs typeface="Arial" panose="020B0604020202020204" pitchFamily="34" charset="0"/>
                  </a:rPr>
                  <a:t>Increased reliability and operational flexibility</a:t>
                </a:r>
              </a:p>
              <a:p>
                <a:pPr marL="171450" indent="-171450">
                  <a:lnSpc>
                    <a:spcPct val="90000"/>
                  </a:lnSpc>
                  <a:spcAft>
                    <a:spcPts val="300"/>
                  </a:spcAft>
                  <a:buFont typeface="Arial" panose="020B0604020202020204" pitchFamily="34" charset="0"/>
                  <a:buChar char="•"/>
                </a:pPr>
                <a:r>
                  <a:rPr lang="en-CA" altLang="en-US" sz="1100" dirty="0" smtClean="0">
                    <a:solidFill>
                      <a:schemeClr val="tx1">
                        <a:lumMod val="85000"/>
                        <a:lumOff val="15000"/>
                      </a:schemeClr>
                    </a:solidFill>
                    <a:latin typeface="Helvetica Neue"/>
                    <a:cs typeface="Arial" panose="020B0604020202020204" pitchFamily="34" charset="0"/>
                  </a:rPr>
                  <a:t>Increased tie capacity</a:t>
                </a:r>
              </a:p>
              <a:p>
                <a:pPr marL="285750" indent="-285750">
                  <a:lnSpc>
                    <a:spcPct val="90000"/>
                  </a:lnSpc>
                  <a:spcAft>
                    <a:spcPts val="300"/>
                  </a:spcAft>
                  <a:buFont typeface="Wingdings" pitchFamily="2" charset="2"/>
                  <a:buChar char="ü"/>
                </a:pPr>
                <a:endParaRPr lang="en-CA" altLang="en-US" sz="1100" dirty="0">
                  <a:solidFill>
                    <a:schemeClr val="tx1">
                      <a:lumMod val="85000"/>
                      <a:lumOff val="15000"/>
                    </a:schemeClr>
                  </a:solidFill>
                  <a:latin typeface="Helvetica Neue"/>
                  <a:cs typeface="Arial" panose="020B0604020202020204" pitchFamily="34" charset="0"/>
                </a:endParaRPr>
              </a:p>
            </p:txBody>
          </p:sp>
          <p:sp>
            <p:nvSpPr>
              <p:cNvPr id="24" name="Rectangle 23"/>
              <p:cNvSpPr/>
              <p:nvPr/>
            </p:nvSpPr>
            <p:spPr>
              <a:xfrm>
                <a:off x="8977000" y="2284519"/>
                <a:ext cx="3215000" cy="861775"/>
              </a:xfrm>
              <a:prstGeom prst="rect">
                <a:avLst/>
              </a:prstGeom>
            </p:spPr>
            <p:txBody>
              <a:bodyPr wrap="square">
                <a:spAutoFit/>
              </a:bodyPr>
              <a:lstStyle/>
              <a:p>
                <a:pPr algn="ctr"/>
                <a:r>
                  <a:rPr lang="en-CA" altLang="en-US" sz="1200" b="1" dirty="0" smtClean="0">
                    <a:solidFill>
                      <a:schemeClr val="tx1">
                        <a:lumMod val="85000"/>
                        <a:lumOff val="15000"/>
                      </a:schemeClr>
                    </a:solidFill>
                    <a:latin typeface="Helvetica Neue"/>
                    <a:cs typeface="Arial" panose="020B0604020202020204" pitchFamily="34" charset="0"/>
                  </a:rPr>
                  <a:t>Cost effective, </a:t>
                </a:r>
              </a:p>
              <a:p>
                <a:pPr algn="ctr"/>
                <a:r>
                  <a:rPr lang="en-CA" altLang="en-US" sz="1200" b="1" dirty="0" smtClean="0">
                    <a:solidFill>
                      <a:schemeClr val="tx1">
                        <a:lumMod val="85000"/>
                        <a:lumOff val="15000"/>
                      </a:schemeClr>
                    </a:solidFill>
                    <a:latin typeface="Helvetica Neue"/>
                    <a:cs typeface="Arial" panose="020B0604020202020204" pitchFamily="34" charset="0"/>
                  </a:rPr>
                  <a:t>incremental clean energy</a:t>
                </a:r>
              </a:p>
              <a:p>
                <a:pPr marL="285750" indent="-285750">
                  <a:buFont typeface="Wingdings" pitchFamily="2" charset="2"/>
                  <a:buChar char="ü"/>
                </a:pPr>
                <a:endParaRPr lang="en-CA" altLang="en-US" sz="1200" dirty="0">
                  <a:solidFill>
                    <a:schemeClr val="tx1">
                      <a:lumMod val="85000"/>
                      <a:lumOff val="15000"/>
                    </a:schemeClr>
                  </a:solidFill>
                  <a:latin typeface="Helvetica Neue"/>
                  <a:cs typeface="Arial" panose="020B0604020202020204" pitchFamily="34" charset="0"/>
                </a:endParaRPr>
              </a:p>
            </p:txBody>
          </p:sp>
        </p:grpSp>
        <p:grpSp>
          <p:nvGrpSpPr>
            <p:cNvPr id="10" name="Group 9"/>
            <p:cNvGrpSpPr/>
            <p:nvPr/>
          </p:nvGrpSpPr>
          <p:grpSpPr>
            <a:xfrm>
              <a:off x="5107429" y="1440832"/>
              <a:ext cx="3014347" cy="4696145"/>
              <a:chOff x="5107429" y="2174935"/>
              <a:chExt cx="3014347" cy="4696145"/>
            </a:xfrm>
          </p:grpSpPr>
          <p:sp>
            <p:nvSpPr>
              <p:cNvPr id="17" name="Rounded Rectangle 16"/>
              <p:cNvSpPr/>
              <p:nvPr/>
            </p:nvSpPr>
            <p:spPr>
              <a:xfrm>
                <a:off x="5240904" y="2174935"/>
                <a:ext cx="2747398" cy="4696145"/>
              </a:xfrm>
              <a:prstGeom prst="roundRect">
                <a:avLst/>
              </a:prstGeom>
              <a:solidFill>
                <a:schemeClr val="bg1"/>
              </a:solidFill>
              <a:ln w="28575">
                <a:solidFill>
                  <a:srgbClr val="00467F"/>
                </a:solidFill>
              </a:ln>
            </p:spPr>
            <p:txBody>
              <a:bodyPr wrap="square">
                <a:noAutofit/>
              </a:bodyPr>
              <a:lstStyle/>
              <a:p>
                <a:pPr marL="285750" indent="-285750">
                  <a:lnSpc>
                    <a:spcPct val="95000"/>
                  </a:lnSpc>
                  <a:spcAft>
                    <a:spcPts val="400"/>
                  </a:spcAft>
                  <a:buFont typeface="Arial" panose="020B0604020202020204" pitchFamily="34" charset="0"/>
                  <a:buChar char="•"/>
                </a:pPr>
                <a:endParaRPr lang="en-US" sz="1200">
                  <a:solidFill>
                    <a:prstClr val="black"/>
                  </a:solidFill>
                  <a:latin typeface="Arial" charset="0"/>
                </a:endParaRPr>
              </a:p>
            </p:txBody>
          </p:sp>
          <p:pic>
            <p:nvPicPr>
              <p:cNvPr id="1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6529" y="3030699"/>
                <a:ext cx="1359696" cy="134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5107429" y="2280136"/>
                <a:ext cx="3014347" cy="615553"/>
              </a:xfrm>
              <a:prstGeom prst="rect">
                <a:avLst/>
              </a:prstGeom>
            </p:spPr>
            <p:txBody>
              <a:bodyPr wrap="square">
                <a:spAutoFit/>
              </a:bodyPr>
              <a:lstStyle/>
              <a:p>
                <a:pPr algn="ctr"/>
                <a:r>
                  <a:rPr lang="en-US" sz="1200" b="1" dirty="0" smtClean="0">
                    <a:solidFill>
                      <a:schemeClr val="tx1">
                        <a:lumMod val="85000"/>
                        <a:lumOff val="15000"/>
                      </a:schemeClr>
                    </a:solidFill>
                    <a:latin typeface="Helvetica Neue"/>
                    <a:cs typeface="Arial" panose="020B0604020202020204" pitchFamily="34" charset="0"/>
                  </a:rPr>
                  <a:t>New</a:t>
                </a:r>
              </a:p>
              <a:p>
                <a:pPr algn="ctr"/>
                <a:r>
                  <a:rPr lang="en-US" sz="1200" b="1" dirty="0" smtClean="0">
                    <a:solidFill>
                      <a:schemeClr val="tx1">
                        <a:lumMod val="85000"/>
                        <a:lumOff val="15000"/>
                      </a:schemeClr>
                    </a:solidFill>
                    <a:latin typeface="Helvetica Neue"/>
                    <a:cs typeface="Arial" panose="020B0604020202020204" pitchFamily="34" charset="0"/>
                  </a:rPr>
                  <a:t>Transmission project</a:t>
                </a:r>
              </a:p>
            </p:txBody>
          </p:sp>
          <p:sp>
            <p:nvSpPr>
              <p:cNvPr id="20" name="Rectangle 19"/>
              <p:cNvSpPr/>
              <p:nvPr/>
            </p:nvSpPr>
            <p:spPr>
              <a:xfrm>
                <a:off x="5259037" y="5071040"/>
                <a:ext cx="2729264" cy="1077217"/>
              </a:xfrm>
              <a:prstGeom prst="rect">
                <a:avLst/>
              </a:prstGeom>
            </p:spPr>
            <p:txBody>
              <a:bodyPr wrap="square">
                <a:spAutoFit/>
              </a:bodyPr>
              <a:lstStyle/>
              <a:p>
                <a:pPr marL="171450" indent="-171450">
                  <a:spcAft>
                    <a:spcPts val="300"/>
                  </a:spcAft>
                  <a:buFont typeface="Arial" panose="020B0604020202020204" pitchFamily="34" charset="0"/>
                  <a:buChar char="•"/>
                </a:pPr>
                <a:r>
                  <a:rPr lang="en-US" sz="1100" dirty="0" smtClean="0">
                    <a:solidFill>
                      <a:schemeClr val="tx1">
                        <a:lumMod val="85000"/>
                        <a:lumOff val="15000"/>
                      </a:schemeClr>
                    </a:solidFill>
                    <a:latin typeface="Helvetica Neue"/>
                    <a:cs typeface="Arial" panose="020B0604020202020204" pitchFamily="34" charset="0"/>
                  </a:rPr>
                  <a:t>Provides a dedicated path along existing rights-of-way to flow clean energy</a:t>
                </a:r>
              </a:p>
              <a:p>
                <a:pPr algn="ctr">
                  <a:spcAft>
                    <a:spcPts val="300"/>
                  </a:spcAft>
                </a:pPr>
                <a:endParaRPr lang="en-US" sz="1100" dirty="0">
                  <a:solidFill>
                    <a:schemeClr val="tx1">
                      <a:lumMod val="85000"/>
                      <a:lumOff val="15000"/>
                    </a:schemeClr>
                  </a:solidFill>
                  <a:latin typeface="Helvetica Neue"/>
                  <a:cs typeface="Arial" panose="020B0604020202020204" pitchFamily="34" charset="0"/>
                </a:endParaRPr>
              </a:p>
            </p:txBody>
          </p:sp>
        </p:grpSp>
        <p:sp>
          <p:nvSpPr>
            <p:cNvPr id="11" name="Isosceles Triangle 10"/>
            <p:cNvSpPr/>
            <p:nvPr/>
          </p:nvSpPr>
          <p:spPr>
            <a:xfrm rot="5400000">
              <a:off x="7658517" y="3294425"/>
              <a:ext cx="1712912" cy="470133"/>
            </a:xfrm>
            <a:prstGeom prst="triangle">
              <a:avLst/>
            </a:prstGeom>
            <a:solidFill>
              <a:srgbClr val="003B6C"/>
            </a:solidFill>
            <a:ln w="28575">
              <a:noFill/>
            </a:ln>
          </p:spPr>
          <p:txBody>
            <a:bodyPr wrap="square">
              <a:noAutofit/>
            </a:bodyPr>
            <a:lstStyle/>
            <a:p>
              <a:pPr>
                <a:lnSpc>
                  <a:spcPct val="95000"/>
                </a:lnSpc>
                <a:spcAft>
                  <a:spcPts val="400"/>
                </a:spcAft>
              </a:pPr>
              <a:endParaRPr lang="en-US" sz="1200" b="1" dirty="0" smtClean="0">
                <a:solidFill>
                  <a:prstClr val="black"/>
                </a:solidFill>
                <a:latin typeface="Arial" charset="0"/>
              </a:endParaRPr>
            </a:p>
          </p:txBody>
        </p:sp>
        <p:grpSp>
          <p:nvGrpSpPr>
            <p:cNvPr id="12" name="Group 11"/>
            <p:cNvGrpSpPr/>
            <p:nvPr/>
          </p:nvGrpSpPr>
          <p:grpSpPr>
            <a:xfrm>
              <a:off x="97416" y="1481542"/>
              <a:ext cx="4258685" cy="1806726"/>
              <a:chOff x="97416" y="2009581"/>
              <a:chExt cx="4258685" cy="1806726"/>
            </a:xfrm>
          </p:grpSpPr>
          <p:sp>
            <p:nvSpPr>
              <p:cNvPr id="14" name="Rounded Rectangle 13"/>
              <p:cNvSpPr/>
              <p:nvPr/>
            </p:nvSpPr>
            <p:spPr>
              <a:xfrm>
                <a:off x="165811" y="2009581"/>
                <a:ext cx="4121896" cy="1806726"/>
              </a:xfrm>
              <a:prstGeom prst="roundRect">
                <a:avLst>
                  <a:gd name="adj" fmla="val 8554"/>
                </a:avLst>
              </a:prstGeom>
              <a:solidFill>
                <a:schemeClr val="bg1"/>
              </a:solidFill>
              <a:ln w="28575">
                <a:solidFill>
                  <a:srgbClr val="00467F"/>
                </a:solidFill>
              </a:ln>
            </p:spPr>
            <p:txBody>
              <a:bodyPr wrap="square">
                <a:noAutofit/>
              </a:bodyPr>
              <a:lstStyle/>
              <a:p>
                <a:pPr marL="285750" indent="-285750">
                  <a:lnSpc>
                    <a:spcPct val="95000"/>
                  </a:lnSpc>
                  <a:spcAft>
                    <a:spcPts val="400"/>
                  </a:spcAft>
                  <a:buFont typeface="Arial" panose="020B0604020202020204" pitchFamily="34" charset="0"/>
                  <a:buChar char="•"/>
                </a:pPr>
                <a:endParaRPr lang="en-US" sz="1200">
                  <a:solidFill>
                    <a:prstClr val="black"/>
                  </a:solidFill>
                  <a:latin typeface="Arial" charset="0"/>
                </a:endParaRPr>
              </a:p>
            </p:txBody>
          </p:sp>
          <p:pic>
            <p:nvPicPr>
              <p:cNvPr id="1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392" y="2564775"/>
                <a:ext cx="2533825" cy="1050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97416" y="2054944"/>
                <a:ext cx="4258685" cy="369332"/>
              </a:xfrm>
              <a:prstGeom prst="rect">
                <a:avLst/>
              </a:prstGeom>
              <a:noFill/>
            </p:spPr>
            <p:txBody>
              <a:bodyPr wrap="square" rtlCol="0">
                <a:spAutoFit/>
              </a:bodyPr>
              <a:lstStyle/>
              <a:p>
                <a:pPr algn="ctr"/>
                <a:r>
                  <a:rPr lang="en-US" sz="1200" b="1" dirty="0" smtClean="0">
                    <a:solidFill>
                      <a:schemeClr val="tx1">
                        <a:lumMod val="85000"/>
                        <a:lumOff val="15000"/>
                      </a:schemeClr>
                    </a:solidFill>
                    <a:latin typeface="Helvetica Neue"/>
                    <a:cs typeface="Arial" panose="020B0604020202020204" pitchFamily="34" charset="0"/>
                  </a:rPr>
                  <a:t>New wind </a:t>
                </a:r>
                <a:endParaRPr lang="en-US" sz="1200" b="1" dirty="0">
                  <a:solidFill>
                    <a:schemeClr val="tx1">
                      <a:lumMod val="85000"/>
                      <a:lumOff val="15000"/>
                    </a:schemeClr>
                  </a:solidFill>
                  <a:latin typeface="Helvetica Neue"/>
                  <a:cs typeface="Arial" panose="020B0604020202020204" pitchFamily="34" charset="0"/>
                </a:endParaRPr>
              </a:p>
            </p:txBody>
          </p:sp>
        </p:grpSp>
        <p:sp>
          <p:nvSpPr>
            <p:cNvPr id="13" name="TextBox 12"/>
            <p:cNvSpPr txBox="1"/>
            <p:nvPr/>
          </p:nvSpPr>
          <p:spPr>
            <a:xfrm>
              <a:off x="1223459" y="3270143"/>
              <a:ext cx="2006600" cy="492443"/>
            </a:xfrm>
            <a:prstGeom prst="rect">
              <a:avLst/>
            </a:prstGeom>
            <a:noFill/>
          </p:spPr>
          <p:txBody>
            <a:bodyPr wrap="square" rtlCol="0">
              <a:spAutoFit/>
            </a:bodyPr>
            <a:lstStyle/>
            <a:p>
              <a:pPr algn="ctr"/>
              <a:r>
                <a:rPr lang="en-US" b="1" cap="small" dirty="0" smtClean="0">
                  <a:solidFill>
                    <a:schemeClr val="tx1">
                      <a:lumMod val="75000"/>
                      <a:lumOff val="25000"/>
                    </a:schemeClr>
                  </a:solidFill>
                  <a:latin typeface="Helvetica Neue"/>
                </a:rPr>
                <a:t>AND</a:t>
              </a:r>
              <a:endParaRPr lang="en-US" b="1" cap="small" dirty="0">
                <a:solidFill>
                  <a:schemeClr val="tx1">
                    <a:lumMod val="75000"/>
                    <a:lumOff val="25000"/>
                  </a:schemeClr>
                </a:solidFill>
                <a:latin typeface="Helvetica Neue"/>
              </a:endParaRPr>
            </a:p>
          </p:txBody>
        </p:sp>
      </p:gr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340" y="3867894"/>
            <a:ext cx="799652" cy="901568"/>
          </a:xfrm>
          <a:prstGeom prst="rect">
            <a:avLst/>
          </a:prstGeom>
        </p:spPr>
      </p:pic>
      <p:sp>
        <p:nvSpPr>
          <p:cNvPr id="30" name="Isosceles Triangle 29"/>
          <p:cNvSpPr/>
          <p:nvPr/>
        </p:nvSpPr>
        <p:spPr>
          <a:xfrm rot="5400000">
            <a:off x="2881822" y="2905236"/>
            <a:ext cx="1284684" cy="352600"/>
          </a:xfrm>
          <a:prstGeom prst="triangle">
            <a:avLst/>
          </a:prstGeom>
          <a:solidFill>
            <a:srgbClr val="003B6C"/>
          </a:solidFill>
          <a:ln w="28575">
            <a:noFill/>
          </a:ln>
        </p:spPr>
        <p:txBody>
          <a:bodyPr wrap="square">
            <a:noAutofit/>
          </a:bodyPr>
          <a:lstStyle/>
          <a:p>
            <a:pPr>
              <a:lnSpc>
                <a:spcPct val="95000"/>
              </a:lnSpc>
              <a:spcAft>
                <a:spcPts val="400"/>
              </a:spcAft>
            </a:pPr>
            <a:endParaRPr lang="en-US" sz="1200" b="1" dirty="0" smtClean="0">
              <a:solidFill>
                <a:prstClr val="black"/>
              </a:solidFill>
              <a:latin typeface="Arial"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5174" y="2111676"/>
            <a:ext cx="1527954" cy="844303"/>
          </a:xfrm>
          <a:prstGeom prst="rect">
            <a:avLst/>
          </a:prstGeom>
        </p:spPr>
      </p:pic>
    </p:spTree>
    <p:extLst>
      <p:ext uri="{BB962C8B-B14F-4D97-AF65-F5344CB8AC3E}">
        <p14:creationId xmlns:p14="http://schemas.microsoft.com/office/powerpoint/2010/main" val="387718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Layout">
  <a:themeElements>
    <a:clrScheme name="Brookfield 1">
      <a:dk1>
        <a:sysClr val="windowText" lastClr="000000"/>
      </a:dk1>
      <a:lt1>
        <a:sysClr val="window" lastClr="FFFFFF"/>
      </a:lt1>
      <a:dk2>
        <a:srgbClr val="003F77"/>
      </a:dk2>
      <a:lt2>
        <a:srgbClr val="FFFFFF"/>
      </a:lt2>
      <a:accent1>
        <a:srgbClr val="336592"/>
      </a:accent1>
      <a:accent2>
        <a:srgbClr val="DFAC4A"/>
      </a:accent2>
      <a:accent3>
        <a:srgbClr val="CCD9E4"/>
      </a:accent3>
      <a:accent4>
        <a:srgbClr val="93AD94"/>
      </a:accent4>
      <a:accent5>
        <a:srgbClr val="819FB9"/>
      </a:accent5>
      <a:accent6>
        <a:srgbClr val="707073"/>
      </a:accent6>
      <a:hlink>
        <a:srgbClr val="1F497D"/>
      </a:hlink>
      <a:folHlink>
        <a:srgbClr val="1F49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RE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S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ersonalized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a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NATIONLESS DECK v.2">
  <a:themeElements>
    <a:clrScheme name="Palette B (more blue)">
      <a:dk1>
        <a:srgbClr val="44BC9D"/>
      </a:dk1>
      <a:lt1>
        <a:srgbClr val="C4E5D7"/>
      </a:lt1>
      <a:dk2>
        <a:srgbClr val="4376BB"/>
      </a:dk2>
      <a:lt2>
        <a:srgbClr val="B2D8F3"/>
      </a:lt2>
      <a:accent1>
        <a:srgbClr val="99D5CE"/>
      </a:accent1>
      <a:accent2>
        <a:srgbClr val="024282"/>
      </a:accent2>
      <a:accent3>
        <a:srgbClr val="B3184D"/>
      </a:accent3>
      <a:accent4>
        <a:srgbClr val="E61858"/>
      </a:accent4>
      <a:accent5>
        <a:srgbClr val="22414E"/>
      </a:accent5>
      <a:accent6>
        <a:srgbClr val="B1C0C9"/>
      </a:accent6>
      <a:hlink>
        <a:srgbClr val="567483"/>
      </a:hlink>
      <a:folHlink>
        <a:srgbClr val="D8E2E7"/>
      </a:folHlink>
    </a:clrScheme>
    <a:fontScheme name="Edelman Standard Master 2.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defRPr dirty="0"/>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tIns="45720" rIns="91440" bIns="45720" rtlCol="0">
        <a:spAutoFit/>
      </a:bodyPr>
      <a:lstStyle>
        <a:defPPr>
          <a:defRPr dirty="0" smtClean="0"/>
        </a:defPPr>
      </a:lstStyle>
    </a:txDef>
  </a:objectDefaults>
  <a:extraClrSchemeLst/>
</a:theme>
</file>

<file path=ppt/theme/theme8.xml><?xml version="1.0" encoding="utf-8"?>
<a:theme xmlns:a="http://schemas.openxmlformats.org/drawingml/2006/main" name="1_Layout">
  <a:themeElements>
    <a:clrScheme name="Brookfield 1">
      <a:dk1>
        <a:sysClr val="windowText" lastClr="000000"/>
      </a:dk1>
      <a:lt1>
        <a:sysClr val="window" lastClr="FFFFFF"/>
      </a:lt1>
      <a:dk2>
        <a:srgbClr val="003F77"/>
      </a:dk2>
      <a:lt2>
        <a:srgbClr val="FFFFFF"/>
      </a:lt2>
      <a:accent1>
        <a:srgbClr val="336592"/>
      </a:accent1>
      <a:accent2>
        <a:srgbClr val="DFAC4A"/>
      </a:accent2>
      <a:accent3>
        <a:srgbClr val="CCD9E4"/>
      </a:accent3>
      <a:accent4>
        <a:srgbClr val="93AD94"/>
      </a:accent4>
      <a:accent5>
        <a:srgbClr val="819FB9"/>
      </a:accent5>
      <a:accent6>
        <a:srgbClr val="707073"/>
      </a:accent6>
      <a:hlink>
        <a:srgbClr val="1F497D"/>
      </a:hlink>
      <a:folHlink>
        <a:srgbClr val="1F49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NATIONLESS DECK v.2">
  <a:themeElements>
    <a:clrScheme name="Palette B (more blue)">
      <a:dk1>
        <a:srgbClr val="44BC9D"/>
      </a:dk1>
      <a:lt1>
        <a:srgbClr val="C4E5D7"/>
      </a:lt1>
      <a:dk2>
        <a:srgbClr val="4376BB"/>
      </a:dk2>
      <a:lt2>
        <a:srgbClr val="B2D8F3"/>
      </a:lt2>
      <a:accent1>
        <a:srgbClr val="99D5CE"/>
      </a:accent1>
      <a:accent2>
        <a:srgbClr val="024282"/>
      </a:accent2>
      <a:accent3>
        <a:srgbClr val="B3184D"/>
      </a:accent3>
      <a:accent4>
        <a:srgbClr val="E61858"/>
      </a:accent4>
      <a:accent5>
        <a:srgbClr val="22414E"/>
      </a:accent5>
      <a:accent6>
        <a:srgbClr val="B1C0C9"/>
      </a:accent6>
      <a:hlink>
        <a:srgbClr val="567483"/>
      </a:hlink>
      <a:folHlink>
        <a:srgbClr val="D8E2E7"/>
      </a:folHlink>
    </a:clrScheme>
    <a:fontScheme name="Edelman Standard Master 2.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defRPr dirty="0"/>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tIns="45720" rIns="91440" bIns="45720" rtlCol="0">
        <a:spAutoFit/>
      </a:bodyPr>
      <a:lstStyle>
        <a:defPPr>
          <a:defRPr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17200</TotalTime>
  <Words>1124</Words>
  <Application>Microsoft Office PowerPoint</Application>
  <PresentationFormat>On-screen Show (16:9)</PresentationFormat>
  <Paragraphs>127</Paragraphs>
  <Slides>11</Slides>
  <Notes>3</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11</vt:i4>
      </vt:variant>
    </vt:vector>
  </HeadingPairs>
  <TitlesOfParts>
    <vt:vector size="23" baseType="lpstr">
      <vt:lpstr>BAM</vt:lpstr>
      <vt:lpstr>2_BREP</vt:lpstr>
      <vt:lpstr>BEM</vt:lpstr>
      <vt:lpstr>HSSE</vt:lpstr>
      <vt:lpstr>Personalized Presentation</vt:lpstr>
      <vt:lpstr>Map</vt:lpstr>
      <vt:lpstr>NATIONLESS DECK v.2</vt:lpstr>
      <vt:lpstr>1_Layout</vt:lpstr>
      <vt:lpstr>1_NATIONLESS DECK v.2</vt:lpstr>
      <vt:lpstr>Layout</vt:lpstr>
      <vt:lpstr>2_Layout</vt:lpstr>
      <vt:lpstr>think-cell Slide</vt:lpstr>
      <vt:lpstr>PowerPoint Presentation</vt:lpstr>
      <vt:lpstr>PowerPoint Presentation</vt:lpstr>
      <vt:lpstr>Leader in Renewable Energy</vt:lpstr>
      <vt:lpstr>PowerPoint Presentation</vt:lpstr>
      <vt:lpstr>The Unrecognized Value of Hydropower</vt:lpstr>
      <vt:lpstr>Evolving Landscape: Non-Traditional Procurement</vt:lpstr>
      <vt:lpstr>Evolving Landscape: Environmental Objectives for Power Sector</vt:lpstr>
      <vt:lpstr>Evolving Landscape:  Power Market Reform</vt:lpstr>
      <vt:lpstr>Bundling Wind and Hydro</vt:lpstr>
      <vt:lpstr>Path Forward</vt:lpstr>
      <vt:lpstr>PowerPoint Presentation</vt:lpstr>
    </vt:vector>
  </TitlesOfParts>
  <Company>Brookfield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Brookfield Renewable Power</dc:creator>
  <cp:lastModifiedBy>Bossé, Nicolas</cp:lastModifiedBy>
  <cp:revision>534</cp:revision>
  <cp:lastPrinted>2016-09-27T17:22:25Z</cp:lastPrinted>
  <dcterms:created xsi:type="dcterms:W3CDTF">2016-03-01T15:26:15Z</dcterms:created>
  <dcterms:modified xsi:type="dcterms:W3CDTF">2016-10-28T17:11:04Z</dcterms:modified>
</cp:coreProperties>
</file>