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64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0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7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0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83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5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8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0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6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5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C0B64-42CB-4A20-AC9E-0136B68F5620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3C1D6-17AA-4001-8C74-2B65618D0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0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829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Cezar</dc:creator>
  <cp:lastModifiedBy>Cezar</cp:lastModifiedBy>
  <cp:revision>1</cp:revision>
  <dcterms:created xsi:type="dcterms:W3CDTF">2015-07-11T23:10:12Z</dcterms:created>
  <dcterms:modified xsi:type="dcterms:W3CDTF">2015-07-11T23:12:01Z</dcterms:modified>
</cp:coreProperties>
</file>